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89FA-951F-4251-BDE9-4A3FDDA4F3C0}" type="datetimeFigureOut">
              <a:rPr lang="uk-UA" smtClean="0"/>
              <a:t>17.09.2018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08D802C-CFB6-4236-AA5D-913B9400F2C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2694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89FA-951F-4251-BDE9-4A3FDDA4F3C0}" type="datetimeFigureOut">
              <a:rPr lang="uk-UA" smtClean="0"/>
              <a:t>17.09.2018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8D802C-CFB6-4236-AA5D-913B9400F2C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2442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89FA-951F-4251-BDE9-4A3FDDA4F3C0}" type="datetimeFigureOut">
              <a:rPr lang="uk-UA" smtClean="0"/>
              <a:t>17.09.2018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8D802C-CFB6-4236-AA5D-913B9400F2C3}" type="slidenum">
              <a:rPr lang="uk-UA" smtClean="0"/>
              <a:t>‹№›</a:t>
            </a:fld>
            <a:endParaRPr lang="uk-U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7856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89FA-951F-4251-BDE9-4A3FDDA4F3C0}" type="datetimeFigureOut">
              <a:rPr lang="uk-UA" smtClean="0"/>
              <a:t>17.09.2018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8D802C-CFB6-4236-AA5D-913B9400F2C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7988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89FA-951F-4251-BDE9-4A3FDDA4F3C0}" type="datetimeFigureOut">
              <a:rPr lang="uk-UA" smtClean="0"/>
              <a:t>17.09.2018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8D802C-CFB6-4236-AA5D-913B9400F2C3}" type="slidenum">
              <a:rPr lang="uk-UA" smtClean="0"/>
              <a:t>‹№›</a:t>
            </a:fld>
            <a:endParaRPr lang="uk-U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51303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89FA-951F-4251-BDE9-4A3FDDA4F3C0}" type="datetimeFigureOut">
              <a:rPr lang="uk-UA" smtClean="0"/>
              <a:t>17.09.2018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8D802C-CFB6-4236-AA5D-913B9400F2C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7344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89FA-951F-4251-BDE9-4A3FDDA4F3C0}" type="datetimeFigureOut">
              <a:rPr lang="uk-UA" smtClean="0"/>
              <a:t>17.09.2018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D802C-CFB6-4236-AA5D-913B9400F2C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1225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89FA-951F-4251-BDE9-4A3FDDA4F3C0}" type="datetimeFigureOut">
              <a:rPr lang="uk-UA" smtClean="0"/>
              <a:t>17.09.2018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D802C-CFB6-4236-AA5D-913B9400F2C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3309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89FA-951F-4251-BDE9-4A3FDDA4F3C0}" type="datetimeFigureOut">
              <a:rPr lang="uk-UA" smtClean="0"/>
              <a:t>17.09.2018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D802C-CFB6-4236-AA5D-913B9400F2C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051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89FA-951F-4251-BDE9-4A3FDDA4F3C0}" type="datetimeFigureOut">
              <a:rPr lang="uk-UA" smtClean="0"/>
              <a:t>17.09.2018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8D802C-CFB6-4236-AA5D-913B9400F2C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1583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89FA-951F-4251-BDE9-4A3FDDA4F3C0}" type="datetimeFigureOut">
              <a:rPr lang="uk-UA" smtClean="0"/>
              <a:t>17.09.2018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08D802C-CFB6-4236-AA5D-913B9400F2C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6161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89FA-951F-4251-BDE9-4A3FDDA4F3C0}" type="datetimeFigureOut">
              <a:rPr lang="uk-UA" smtClean="0"/>
              <a:t>17.09.2018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08D802C-CFB6-4236-AA5D-913B9400F2C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3408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89FA-951F-4251-BDE9-4A3FDDA4F3C0}" type="datetimeFigureOut">
              <a:rPr lang="uk-UA" smtClean="0"/>
              <a:t>17.09.2018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D802C-CFB6-4236-AA5D-913B9400F2C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8427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89FA-951F-4251-BDE9-4A3FDDA4F3C0}" type="datetimeFigureOut">
              <a:rPr lang="uk-UA" smtClean="0"/>
              <a:t>17.09.2018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D802C-CFB6-4236-AA5D-913B9400F2C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48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89FA-951F-4251-BDE9-4A3FDDA4F3C0}" type="datetimeFigureOut">
              <a:rPr lang="uk-UA" smtClean="0"/>
              <a:t>17.09.2018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D802C-CFB6-4236-AA5D-913B9400F2C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8242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89FA-951F-4251-BDE9-4A3FDDA4F3C0}" type="datetimeFigureOut">
              <a:rPr lang="uk-UA" smtClean="0"/>
              <a:t>17.09.2018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8D802C-CFB6-4236-AA5D-913B9400F2C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99360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389FA-951F-4251-BDE9-4A3FDDA4F3C0}" type="datetimeFigureOut">
              <a:rPr lang="uk-UA" smtClean="0"/>
              <a:t>17.09.2018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08D802C-CFB6-4236-AA5D-913B9400F2C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2968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3276600" y="2058988"/>
            <a:ext cx="8915400" cy="1468437"/>
          </a:xfrm>
        </p:spPr>
        <p:txBody>
          <a:bodyPr>
            <a:normAutofit fontScale="90000"/>
          </a:bodyPr>
          <a:lstStyle/>
          <a:p>
            <a:r>
              <a:rPr lang="uk-UA" sz="6700" dirty="0" smtClean="0"/>
              <a:t>Тема:  </a:t>
            </a:r>
            <a:br>
              <a:rPr lang="uk-UA" sz="6700" dirty="0" smtClean="0"/>
            </a:br>
            <a:r>
              <a:rPr lang="uk-UA" sz="4400" dirty="0" smtClean="0"/>
              <a:t>Цінність</a:t>
            </a:r>
            <a:r>
              <a:rPr lang="uk-UA" dirty="0" smtClean="0"/>
              <a:t> родини. </a:t>
            </a:r>
            <a:br>
              <a:rPr lang="uk-UA" dirty="0" smtClean="0"/>
            </a:br>
            <a:r>
              <a:rPr lang="uk-UA" dirty="0" smtClean="0"/>
              <a:t>Чинники міцної родини.</a:t>
            </a:r>
            <a:br>
              <a:rPr lang="uk-UA" dirty="0" smtClean="0"/>
            </a:br>
            <a:r>
              <a:rPr lang="uk-UA" dirty="0" smtClean="0"/>
              <a:t>Готовність до сімейного життя</a:t>
            </a:r>
            <a:br>
              <a:rPr lang="uk-UA" dirty="0" smtClean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70141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76600" y="2058988"/>
            <a:ext cx="8915400" cy="45085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Мета: розширити уявлення про родину та її цінності; формувати поняття про чинники та ознаки міцної родини, роль родини у  задоволенні потреб людини, про  готовність до сімейного життя; розвивати навички аналізі власної готовності до сімейного життя, навички співпраці; виховувати толерантність, відповідальне ставлення до сімейного життя.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75642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76600" y="3052763"/>
            <a:ext cx="8915400" cy="1468437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Проблемні запитання:</a:t>
            </a:r>
            <a:br>
              <a:rPr lang="uk-UA" dirty="0" smtClean="0"/>
            </a:br>
            <a:r>
              <a:rPr lang="uk-UA" dirty="0" smtClean="0"/>
              <a:t>1. Чи достатньо самого кохання щоб була щаслива родина?</a:t>
            </a:r>
            <a:br>
              <a:rPr lang="uk-UA" dirty="0" smtClean="0"/>
            </a:br>
            <a:r>
              <a:rPr lang="uk-UA" dirty="0" smtClean="0"/>
              <a:t>2. Чи готові підлітки до сімейного життя?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26403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76600" y="623888"/>
            <a:ext cx="8915400" cy="1249362"/>
          </a:xfrm>
        </p:spPr>
        <p:txBody>
          <a:bodyPr>
            <a:normAutofit/>
          </a:bodyPr>
          <a:lstStyle/>
          <a:p>
            <a:pPr algn="ctr"/>
            <a:r>
              <a:rPr lang="uk-UA" sz="6000" dirty="0" smtClean="0"/>
              <a:t>Функції сім’ї</a:t>
            </a:r>
            <a:endParaRPr lang="uk-UA" sz="6000" dirty="0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4294967295"/>
          </p:nvPr>
        </p:nvSpPr>
        <p:spPr>
          <a:xfrm>
            <a:off x="2260600" y="2074863"/>
            <a:ext cx="9931400" cy="4149725"/>
          </a:xfrm>
        </p:spPr>
        <p:txBody>
          <a:bodyPr>
            <a:normAutofit lnSpcReduction="10000"/>
          </a:bodyPr>
          <a:lstStyle/>
          <a:p>
            <a:pPr marL="742950" indent="-742950">
              <a:buAutoNum type="arabicPeriod"/>
            </a:pPr>
            <a:r>
              <a:rPr lang="uk-UA" sz="4000" dirty="0" smtClean="0"/>
              <a:t>Матеріально-економічна </a:t>
            </a:r>
          </a:p>
          <a:p>
            <a:pPr marL="742950" indent="-742950">
              <a:buAutoNum type="arabicPeriod"/>
            </a:pPr>
            <a:r>
              <a:rPr lang="uk-UA" sz="4000" dirty="0" smtClean="0"/>
              <a:t>Житлово-побутова </a:t>
            </a:r>
          </a:p>
          <a:p>
            <a:pPr marL="742950" indent="-742950">
              <a:buAutoNum type="arabicPeriod"/>
            </a:pPr>
            <a:r>
              <a:rPr lang="uk-UA" sz="4000" dirty="0" smtClean="0"/>
              <a:t>Репродуктивна</a:t>
            </a:r>
          </a:p>
          <a:p>
            <a:pPr marL="742950" indent="-742950">
              <a:buAutoNum type="arabicPeriod"/>
            </a:pPr>
            <a:r>
              <a:rPr lang="uk-UA" sz="4000" dirty="0" smtClean="0"/>
              <a:t>Комунікативна</a:t>
            </a:r>
          </a:p>
          <a:p>
            <a:pPr marL="742950" indent="-742950">
              <a:buAutoNum type="arabicPeriod"/>
            </a:pPr>
            <a:r>
              <a:rPr lang="uk-UA" sz="4000" dirty="0" smtClean="0"/>
              <a:t>Виховна</a:t>
            </a:r>
          </a:p>
          <a:p>
            <a:pPr marL="742950" indent="-742950">
              <a:buAutoNum type="arabicPeriod"/>
            </a:pPr>
            <a:r>
              <a:rPr lang="uk-UA" sz="4000" dirty="0" smtClean="0"/>
              <a:t>Рекреативна </a:t>
            </a:r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1559080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76600" y="273050"/>
            <a:ext cx="8915400" cy="4967288"/>
          </a:xfrm>
        </p:spPr>
        <p:txBody>
          <a:bodyPr>
            <a:normAutofit fontScale="90000"/>
          </a:bodyPr>
          <a:lstStyle/>
          <a:p>
            <a:r>
              <a:rPr lang="uk-UA" sz="6700" dirty="0" smtClean="0"/>
              <a:t>Відповідь на проблемні запитання</a:t>
            </a:r>
            <a:br>
              <a:rPr lang="uk-UA" sz="6700" dirty="0" smtClean="0"/>
            </a:br>
            <a:r>
              <a:rPr lang="uk-UA" dirty="0" smtClean="0"/>
              <a:t>1.</a:t>
            </a:r>
            <a:r>
              <a:rPr lang="uk-UA" dirty="0"/>
              <a:t> Чи достатньо самого кохання щоб була щаслива родина</a:t>
            </a:r>
            <a:r>
              <a:rPr lang="uk-UA" dirty="0" smtClean="0"/>
              <a:t>?</a:t>
            </a:r>
            <a:br>
              <a:rPr lang="uk-UA" dirty="0" smtClean="0"/>
            </a:br>
            <a:r>
              <a:rPr lang="uk-UA" dirty="0" smtClean="0"/>
              <a:t>2. Чи готові підлітки до сімейного життя?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02795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6450" y="1455738"/>
            <a:ext cx="10115550" cy="2686050"/>
          </a:xfrm>
        </p:spPr>
        <p:txBody>
          <a:bodyPr>
            <a:normAutofit fontScale="90000"/>
          </a:bodyPr>
          <a:lstStyle/>
          <a:p>
            <a:r>
              <a:rPr lang="uk-UA" sz="6000" dirty="0" smtClean="0"/>
              <a:t>Домашнє завдання</a:t>
            </a:r>
            <a:br>
              <a:rPr lang="uk-UA" sz="6000" dirty="0" smtClean="0"/>
            </a:br>
            <a:r>
              <a:rPr lang="uk-UA" dirty="0" smtClean="0"/>
              <a:t>1. ст.119-122 опрацювати</a:t>
            </a:r>
            <a:br>
              <a:rPr lang="uk-UA" dirty="0" smtClean="0"/>
            </a:br>
            <a:r>
              <a:rPr lang="uk-UA" dirty="0" smtClean="0"/>
              <a:t>2. * написати твір-роздум на тему</a:t>
            </a:r>
            <a:br>
              <a:rPr lang="uk-UA" dirty="0" smtClean="0"/>
            </a:br>
            <a:r>
              <a:rPr lang="uk-UA" dirty="0" smtClean="0"/>
              <a:t> (на вибір) «Шкідливі звички та репродуктивне здоров’я»,  «Стежинка до дорослого життя </a:t>
            </a:r>
            <a:r>
              <a:rPr lang="uk-UA" dirty="0" err="1" smtClean="0"/>
              <a:t>черезрепродуктивне</a:t>
            </a:r>
            <a:r>
              <a:rPr lang="uk-UA" dirty="0" smtClean="0"/>
              <a:t> здоров’я»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24261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76600" y="2058988"/>
            <a:ext cx="8915400" cy="1468437"/>
          </a:xfrm>
        </p:spPr>
        <p:txBody>
          <a:bodyPr>
            <a:normAutofit/>
          </a:bodyPr>
          <a:lstStyle/>
          <a:p>
            <a:pPr algn="ctr"/>
            <a:r>
              <a:rPr lang="uk-UA" sz="6000" dirty="0" smtClean="0"/>
              <a:t>Дякую за урок!</a:t>
            </a:r>
            <a:endParaRPr lang="uk-UA" sz="6000" dirty="0"/>
          </a:p>
        </p:txBody>
      </p:sp>
    </p:spTree>
    <p:extLst>
      <p:ext uri="{BB962C8B-B14F-4D97-AF65-F5344CB8AC3E}">
        <p14:creationId xmlns:p14="http://schemas.microsoft.com/office/powerpoint/2010/main" val="3701001766"/>
      </p:ext>
    </p:extLst>
  </p:cSld>
  <p:clrMapOvr>
    <a:masterClrMapping/>
  </p:clrMapOvr>
</p:sld>
</file>

<file path=ppt/theme/theme1.xml><?xml version="1.0" encoding="utf-8"?>
<a:theme xmlns:a="http://schemas.openxmlformats.org/drawingml/2006/main" name="Пасмо">
  <a:themeElements>
    <a:clrScheme name="Пасмо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Пасмо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смо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</TotalTime>
  <Words>76</Words>
  <Application>Microsoft Office PowerPoint</Application>
  <PresentationFormat>Широкий екран</PresentationFormat>
  <Paragraphs>13</Paragraphs>
  <Slides>7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Пасмо</vt:lpstr>
      <vt:lpstr>Тема:   Цінність родини.  Чинники міцної родини. Готовність до сімейного життя </vt:lpstr>
      <vt:lpstr>Мета: розширити уявлення про родину та її цінності; формувати поняття про чинники та ознаки міцної родини, роль родини у  задоволенні потреб людини, про  готовність до сімейного життя; розвивати навички аналізі власної готовності до сімейного життя, навички співпраці; виховувати толерантність, відповідальне ставлення до сімейного життя.</vt:lpstr>
      <vt:lpstr>Проблемні запитання: 1. Чи достатньо самого кохання щоб була щаслива родина? 2. Чи готові підлітки до сімейного життя?</vt:lpstr>
      <vt:lpstr>Функції сім’ї</vt:lpstr>
      <vt:lpstr>Відповідь на проблемні запитання 1. Чи достатньо самого кохання щоб була щаслива родина? 2. Чи готові підлітки до сімейного життя?</vt:lpstr>
      <vt:lpstr>Домашнє завдання 1. ст.119-122 опрацювати 2. * написати твір-роздум на тему  (на вибір) «Шкідливі звички та репродуктивне здоров’я»,  «Стежинка до дорослого життя черезрепродуктивне здоров’я»</vt:lpstr>
      <vt:lpstr>Дякую за урок!</vt:lpstr>
    </vt:vector>
  </TitlesOfParts>
  <Company>Інститут Модернізації та Змісту освіти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Цінність родини.  Чинники міцної родини. Готовність до сімейного життя</dc:title>
  <dc:creator>Директор</dc:creator>
  <cp:lastModifiedBy>Директор</cp:lastModifiedBy>
  <cp:revision>7</cp:revision>
  <dcterms:created xsi:type="dcterms:W3CDTF">2018-03-20T07:46:33Z</dcterms:created>
  <dcterms:modified xsi:type="dcterms:W3CDTF">2018-09-17T06:15:05Z</dcterms:modified>
</cp:coreProperties>
</file>