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8" r:id="rId11"/>
    <p:sldId id="267" r:id="rId12"/>
    <p:sldId id="266" r:id="rId13"/>
    <p:sldId id="270" r:id="rId14"/>
    <p:sldId id="265" r:id="rId15"/>
    <p:sldId id="273" r:id="rId16"/>
    <p:sldId id="269" r:id="rId17"/>
    <p:sldId id="275" r:id="rId18"/>
    <p:sldId id="276" r:id="rId19"/>
    <p:sldId id="277" r:id="rId20"/>
    <p:sldId id="274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0" autoAdjust="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7AE1B-F124-4FC9-A89D-3F58C009F3CD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1BA7F-D055-4481-A4EF-E561318C4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7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1BA7F-D055-4481-A4EF-E561318C4C6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8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B0D005-703D-44BD-BC1D-456488ECBFFC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6D0D1D-82C2-441B-B307-A192505FC5F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microsoft.com/office/2007/relationships/hdphoto" Target="../media/hdphoto17.wdp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microsoft.com/office/2007/relationships/hdphoto" Target="../media/hdphoto1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8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microsoft.com/office/2007/relationships/hdphoto" Target="../media/hdphoto24.wdp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microsoft.com/office/2007/relationships/hdphoto" Target="../media/hdphoto27.wdp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26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dows\Pictures\семья\LTd5bLkK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8" y="188639"/>
            <a:ext cx="7699163" cy="533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tj.su/gallery_gen/e921cf24cb221d19cede9cf81ef5ce5d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34135"/>
            <a:ext cx="39052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justclickit.ru/flash/bird/bird%20(200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1415">
            <a:off x="1323181" y="762524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hitalnya.ru/upload3/214/f45662f6c184dc1b7dee357c93d1a17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91" y="572786"/>
            <a:ext cx="1475365" cy="122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2487" y="4664674"/>
            <a:ext cx="725672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речей, як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я можу робити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щодня для Землі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268" y="5654470"/>
            <a:ext cx="7699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ЗЗСО 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І-ІІ ст. №18 </a:t>
            </a:r>
          </a:p>
          <a:p>
            <a:pPr algn="ctr"/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ВЦА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м.Торецьк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Донецької області</a:t>
            </a:r>
          </a:p>
          <a:p>
            <a:pPr algn="ctr"/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Сорочук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Володимирівна</a:t>
            </a:r>
            <a:endParaRPr lang="ru-RU" sz="2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746444" y="21624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justclickit.ru/flash/alfa/alfa%20(649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813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 ÐµÐ·ÑÐ»ÑÑÐ°Ñ Ð¿Ð¾ÑÑÐºÑ Ð·Ð¾Ð±ÑÐ°Ð¶ÐµÐ½Ñ Ð·Ð° Ð·Ð°Ð¿Ð¸ÑÐ¾Ð¼ &quot;ÐºÐ°ÑÑÐ¸Ð½ÐºÐ¸ ÑÐºÐ¾Ð»Ð°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9517" l="2000" r="98000">
                        <a14:foregroundMark x1="40000" y1="7246" x2="57000" y2="19807"/>
                        <a14:foregroundMark x1="24000" y1="25121" x2="51667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697667" cy="255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229" y="4517081"/>
            <a:ext cx="53873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школі у нас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світловий режим</a:t>
            </a:r>
          </a:p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Ти, мій друже, знайомся із  ним!</a:t>
            </a:r>
          </a:p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 допоможе без зайвих витрат</a:t>
            </a:r>
          </a:p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зберегти кількасот кіловат!</a:t>
            </a:r>
            <a:endParaRPr 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6166" l="9962" r="78544">
                        <a14:foregroundMark x1="49425" y1="43523" x2="51341" y2="49741"/>
                        <a14:foregroundMark x1="53640" y1="41451" x2="54789" y2="46632"/>
                        <a14:foregroundMark x1="49808" y1="58031" x2="61686" y2="60622"/>
                        <a14:foregroundMark x1="52490" y1="65803" x2="52490" y2="74093"/>
                        <a14:foregroundMark x1="56322" y1="72021" x2="62452" y2="69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" r="22424" b="14979"/>
          <a:stretch/>
        </p:blipFill>
        <p:spPr bwMode="auto">
          <a:xfrm>
            <a:off x="6088538" y="3806247"/>
            <a:ext cx="3015596" cy="265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0163" y="-97234"/>
            <a:ext cx="2942188" cy="40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734448" y="17115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justclickit.ru/flash/alfa/alfa%20(622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5955" y="3789040"/>
            <a:ext cx="4975691" cy="2673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Їжу корисну я споживаю,</a:t>
            </a:r>
            <a:endParaRPr lang="uk-UA" sz="2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Зайву в крамниці я не купляю.</a:t>
            </a:r>
            <a:endParaRPr lang="uk-UA" sz="2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Їжу в смітник не викидаю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:</a:t>
            </a:r>
            <a:endParaRPr lang="uk-UA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Харчі – це ресурси, я й їх зберігаю.</a:t>
            </a:r>
            <a:endParaRPr lang="uk-UA" sz="2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ºÐ°ÑÑÐ¸Ð½ÐºÐ¸ ÐºÐ¾ÑÐ¸ÑÐ½Ð° ÑÐ¶Ð°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7" b="98795" l="16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48" y="404664"/>
            <a:ext cx="4762500" cy="3162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 ÐµÐ·ÑÐ»ÑÑÐ°Ñ Ð¿Ð¾ÑÑÐºÑ Ð·Ð¾Ð±ÑÐ°Ð¶ÐµÐ½Ñ Ð·Ð° Ð·Ð°Ð¿Ð¸ÑÐ¾Ð¼ &quot;Ð¼Ð°Ð»ÑÑÐ¸Ðº Ð¼Ð¾ÐµÑ Ð¿Ð¾ÑÑÐ´Ñ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385" y1="23077" x2="54231" y2="24231"/>
                        <a14:foregroundMark x1="46538" y1="28846" x2="50385" y2="43462"/>
                        <a14:foregroundMark x1="48077" y1="46538" x2="36538" y2="58462"/>
                        <a14:foregroundMark x1="50769" y1="47692" x2="68462" y2="61154"/>
                        <a14:foregroundMark x1="56154" y1="43462" x2="71538" y2="60769"/>
                        <a14:foregroundMark x1="45385" y1="45769" x2="31923" y2="55769"/>
                        <a14:foregroundMark x1="38462" y1="86923" x2="89615" y2="8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2964435" cy="3753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8036501" y="25474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169044" y="1988840"/>
            <a:ext cx="3698641" cy="3943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Після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обіду я </a:t>
            </a: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посуд помию</a:t>
            </a:r>
            <a:r>
              <a:rPr lang="uk-UA" dirty="0">
                <a:latin typeface="Times New Roman"/>
                <a:ea typeface="Calibri"/>
                <a:cs typeface="Times New Roman"/>
              </a:rPr>
              <a:t>,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Робити цю справу я добре умію. 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 Водні ресурси, щоб зберігати,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У тазик</a:t>
            </a:r>
            <a:r>
              <a:rPr lang="uk-UA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водички треба набрати. 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Витрачу менше водички, тоді – 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Цим допоможу цариці-воді.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Після миття закриваю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я </a:t>
            </a: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кран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– 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Слідкую за тим, щоб не зник океан.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6241529" y="27968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justclickit.ru/flash/alfa/alfa%20(3317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16" y="11663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justclickit.ru/flash/alfa/alfa%20(3074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14157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news.zori.ru/wp-content/uploads/2015/09/154757090d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100000" l="0" r="100000">
                        <a14:foregroundMark x1="46382" y1="23016" x2="29314" y2="33730"/>
                        <a14:foregroundMark x1="52690" y1="42460" x2="88312" y2="42460"/>
                        <a14:foregroundMark x1="54174" y1="54167" x2="74212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89871"/>
            <a:ext cx="4704458" cy="4800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tatic.vecteezy.com/system/resources/previews/000/126/672/original/dirty-dishes-vec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77257"/>
            <a:ext cx="2259167" cy="1581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8091487" y="8512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justclickit.ru/flash/alfa/alfa%20(1249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4" y="-5299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876215"/>
            <a:ext cx="4032448" cy="583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У нас на городі рослини дозріли.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Зібрати врожай ми добре зуміли.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Буряк і морквицю у погріб поклали,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Бадилля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теж у нагоді нам стало.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Його </a:t>
            </a: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у компостну яму складемо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І цим ми </a:t>
            </a:r>
            <a:r>
              <a:rPr lang="uk-UA" sz="2400" dirty="0" smtClean="0">
                <a:latin typeface="Times New Roman"/>
                <a:ea typeface="Calibri"/>
                <a:cs typeface="Times New Roman"/>
              </a:rPr>
              <a:t>в природі 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ґрунти збережемо</a:t>
            </a:r>
            <a:r>
              <a:rPr lang="uk-UA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 descr="https://pp.userapi.com/c840125/v840125104/104f7/L8rTBCKv2E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100000" l="1667" r="99167">
                        <a14:foregroundMark x1="62500" y1="14368" x2="72083" y2="18966"/>
                        <a14:foregroundMark x1="99167" y1="32184" x2="97500" y2="45977"/>
                        <a14:foregroundMark x1="76458" y1="37356" x2="90000" y2="43103"/>
                        <a14:foregroundMark x1="10833" y1="19253" x2="21250" y2="2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8" y="293702"/>
            <a:ext cx="4572000" cy="331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ytimg.com/vi/J9Faa2NMvgQ/hqdefaul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78" b="93056" l="0" r="98750">
                        <a14:foregroundMark x1="8333" y1="89444" x2="18958" y2="92500"/>
                        <a14:foregroundMark x1="1458" y1="61667" x2="1458" y2="84444"/>
                        <a14:foregroundMark x1="1458" y1="84444" x2="208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01" b="6095"/>
          <a:stretch/>
        </p:blipFill>
        <p:spPr bwMode="auto">
          <a:xfrm>
            <a:off x="319661" y="3642326"/>
            <a:ext cx="4572000" cy="3061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740352" y="406569"/>
            <a:ext cx="1045898" cy="10520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justclickit.ru/flash/alfa/alfa%20(525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64" y="181877"/>
            <a:ext cx="1501436" cy="15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3367" y="3645024"/>
            <a:ext cx="4572000" cy="21759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Татко мій рідний машину купив,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В нього дуже «</a:t>
            </a:r>
            <a:r>
              <a:rPr lang="uk-UA" sz="2400" dirty="0" err="1">
                <a:latin typeface="Times New Roman"/>
                <a:ea typeface="Calibri"/>
                <a:cs typeface="Times New Roman"/>
              </a:rPr>
              <a:t>глушак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» задимів.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Татко </a:t>
            </a: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змінив бензин на газ</a:t>
            </a:r>
            <a:r>
              <a:rPr lang="uk-UA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–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Вже не потрібен нам протигаз!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 descr="http://www.clipartmasters.com/clip-arts/735/road-trip-clip-art-7355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" b="100000" l="0" r="99487">
                        <a14:foregroundMark x1="27692" y1="42608" x2="27692" y2="42608"/>
                        <a14:foregroundMark x1="45385" y1="43011" x2="45385" y2="43011"/>
                        <a14:foregroundMark x1="15128" y1="74059" x2="15128" y2="74059"/>
                        <a14:foregroundMark x1="14744" y1="70833" x2="16410" y2="78360"/>
                        <a14:foregroundMark x1="12692" y1="69758" x2="14103" y2="79435"/>
                        <a14:foregroundMark x1="48205" y1="81586" x2="50513" y2="91935"/>
                        <a14:foregroundMark x1="74487" y1="90457" x2="78462" y2="89113"/>
                        <a14:foregroundMark x1="85000" y1="25403" x2="82949" y2="26882"/>
                        <a14:foregroundMark x1="83333" y1="29435" x2="83333" y2="26478"/>
                        <a14:foregroundMark x1="89744" y1="25134" x2="89744" y2="25134"/>
                        <a14:foregroundMark x1="89487" y1="29032" x2="89487" y2="29032"/>
                        <a14:foregroundMark x1="27692" y1="39382" x2="27692" y2="39382"/>
                        <a14:foregroundMark x1="37949" y1="134" x2="41667" y2="134"/>
                        <a14:foregroundMark x1="40385" y1="2151" x2="42692" y2="5780"/>
                        <a14:foregroundMark x1="33846" y1="3226" x2="40000" y2="1478"/>
                        <a14:foregroundMark x1="41026" y1="1210" x2="46795" y2="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" y="385966"/>
            <a:ext cx="3726974" cy="355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1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9982" y="2924390"/>
            <a:ext cx="4572000" cy="302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Велосипед 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мені тато купив,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І я на нього одразу присів.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Не буду </a:t>
            </a:r>
            <a:r>
              <a:rPr lang="uk-UA" sz="2400" dirty="0" err="1">
                <a:latin typeface="Times New Roman"/>
                <a:ea typeface="Calibri"/>
                <a:cs typeface="Times New Roman"/>
              </a:rPr>
              <a:t>забруднювать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газом довкілля.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 err="1">
                <a:latin typeface="Times New Roman"/>
                <a:ea typeface="Calibri"/>
                <a:cs typeface="Times New Roman"/>
              </a:rPr>
              <a:t>Велик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– це користь й активне дозвілля</a:t>
            </a:r>
            <a:r>
              <a:rPr lang="uk-UA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824076" y="33265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454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justclickit.ru/flash/alfa/alfa%20(3669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24" y="194542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3.pixers.pics/pixers/700/FO/43/33/15/74/700_FO43331574_57965783b116516657d03cdcd772509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429" l="2286" r="96571">
                        <a14:backgroundMark x1="48714" y1="62000" x2="52429" y2="63143"/>
                        <a14:backgroundMark x1="70857" y1="77286" x2="72429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8" y="819378"/>
            <a:ext cx="3617734" cy="3617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7878464" y="37911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72216" y="1700808"/>
            <a:ext cx="4572000" cy="46843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Мама білизну попрала старанно.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Стала білизна чиста і гарна.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Щоб у природі все було «</a:t>
            </a:r>
            <a:r>
              <a:rPr lang="uk-UA" sz="2400" dirty="0" err="1">
                <a:latin typeface="Times New Roman"/>
                <a:ea typeface="Calibri"/>
                <a:cs typeface="Times New Roman"/>
              </a:rPr>
              <a:t>ок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»,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Потрібен </a:t>
            </a:r>
            <a:r>
              <a:rPr lang="uk-UA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безпечний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нам </a:t>
            </a:r>
            <a:r>
              <a:rPr lang="uk-UA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порошок.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Без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гидких </a:t>
            </a:r>
            <a:r>
              <a:rPr lang="uk-UA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фосфатів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природі затишно,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Цінуй і люби її, друже, ніжно!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079" y="292092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55" y="292092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3.stockfresh.com/files/k/kakigori/m/26/6046501_stock-vector-woman-doing-laundr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7" b="100000" l="3167" r="99333">
                        <a14:foregroundMark x1="44167" y1="27167" x2="44167" y2="29667"/>
                        <a14:foregroundMark x1="43667" y1="34833" x2="43667" y2="29833"/>
                        <a14:foregroundMark x1="43667" y1="29833" x2="43667" y2="29833"/>
                        <a14:foregroundMark x1="45167" y1="22833" x2="75167" y2="34500"/>
                        <a14:foregroundMark x1="65333" y1="2333" x2="68167" y2="21000"/>
                        <a14:foregroundMark x1="52000" y1="21833" x2="59000" y2="21167"/>
                        <a14:foregroundMark x1="73000" y1="20167" x2="98000" y2="28667"/>
                        <a14:foregroundMark x1="78833" y1="32500" x2="97833" y2="33333"/>
                        <a14:foregroundMark x1="79667" y1="37000" x2="77000" y2="94667"/>
                        <a14:foregroundMark x1="76167" y1="94667" x2="98667" y2="93833"/>
                        <a14:foregroundMark x1="82333" y1="44000" x2="96833" y2="98500"/>
                        <a14:foregroundMark x1="78833" y1="77167" x2="89833" y2="69500"/>
                        <a14:foregroundMark x1="91167" y1="43000" x2="92167" y2="64333"/>
                        <a14:foregroundMark x1="89333" y1="35667" x2="85833" y2="74000"/>
                        <a14:foregroundMark x1="95833" y1="38167" x2="92667" y2="71333"/>
                        <a14:foregroundMark x1="50000" y1="38333" x2="80333" y2="55333"/>
                        <a14:foregroundMark x1="61167" y1="24833" x2="83167" y2="32500"/>
                        <a14:foregroundMark x1="73333" y1="21667" x2="90000" y2="31833"/>
                        <a14:foregroundMark x1="97833" y1="30833" x2="98500" y2="32500"/>
                        <a14:foregroundMark x1="99167" y1="30333" x2="99167" y2="34000"/>
                        <a14:foregroundMark x1="42500" y1="21833" x2="54833" y2="21500"/>
                        <a14:foregroundMark x1="63667" y1="4667" x2="62167" y2="21833"/>
                        <a14:foregroundMark x1="62167" y1="21833" x2="62167" y2="21833"/>
                        <a14:foregroundMark x1="67167" y1="18833" x2="68167" y2="23833"/>
                        <a14:foregroundMark x1="70333" y1="17333" x2="72333" y2="23833"/>
                        <a14:foregroundMark x1="62667" y1="36000" x2="72833" y2="95167"/>
                        <a14:foregroundMark x1="61833" y1="34333" x2="76000" y2="54333"/>
                        <a14:foregroundMark x1="69333" y1="36667" x2="81333" y2="61667"/>
                        <a14:foregroundMark x1="65500" y1="34000" x2="78833" y2="43667"/>
                        <a14:foregroundMark x1="69667" y1="51667" x2="69833" y2="53167"/>
                        <a14:foregroundMark x1="63167" y1="44667" x2="63333" y2="45500"/>
                        <a14:foregroundMark x1="65000" y1="45000" x2="68000" y2="47667"/>
                        <a14:foregroundMark x1="68000" y1="54167" x2="68000" y2="55667"/>
                        <a14:foregroundMark x1="68167" y1="56500" x2="74333" y2="76667"/>
                        <a14:foregroundMark x1="74333" y1="77167" x2="74333" y2="77833"/>
                        <a14:foregroundMark x1="73833" y1="60667" x2="73833" y2="69833"/>
                        <a14:foregroundMark x1="72500" y1="51500" x2="72333" y2="61000"/>
                        <a14:foregroundMark x1="76000" y1="71333" x2="76000" y2="71333"/>
                        <a14:foregroundMark x1="77667" y1="56167" x2="77333" y2="71167"/>
                        <a14:foregroundMark x1="72333" y1="77833" x2="73333" y2="93167"/>
                        <a14:foregroundMark x1="71833" y1="96500" x2="54833" y2="88500"/>
                        <a14:foregroundMark x1="61667" y1="75000" x2="74667" y2="89833"/>
                        <a14:foregroundMark x1="44667" y1="70667" x2="71833" y2="96167"/>
                        <a14:foregroundMark x1="48000" y1="70333" x2="70667" y2="91167"/>
                        <a14:foregroundMark x1="64333" y1="12500" x2="66333" y2="22167"/>
                        <a14:foregroundMark x1="45000" y1="27667" x2="47167" y2="29167"/>
                        <a14:foregroundMark x1="39833" y1="37000" x2="39833" y2="39833"/>
                        <a14:foregroundMark x1="53667" y1="31833" x2="58500" y2="45167"/>
                        <a14:foregroundMark x1="58500" y1="34333" x2="60000" y2="44500"/>
                        <a14:foregroundMark x1="51167" y1="34000" x2="51167" y2="39333"/>
                        <a14:foregroundMark x1="50500" y1="39333" x2="51500" y2="60500"/>
                        <a14:foregroundMark x1="32500" y1="51500" x2="64000" y2="52000"/>
                        <a14:foregroundMark x1="47667" y1="45167" x2="61167" y2="48167"/>
                        <a14:foregroundMark x1="46333" y1="42500" x2="46667" y2="51500"/>
                        <a14:foregroundMark x1="38167" y1="53667" x2="44667" y2="60500"/>
                        <a14:foregroundMark x1="45000" y1="48500" x2="50333" y2="63333"/>
                        <a14:foregroundMark x1="31833" y1="54833" x2="39667" y2="60500"/>
                        <a14:foregroundMark x1="52500" y1="55833" x2="66500" y2="59667"/>
                        <a14:foregroundMark x1="56500" y1="60667" x2="62833" y2="59500"/>
                        <a14:foregroundMark x1="62667" y1="62333" x2="64000" y2="72333"/>
                        <a14:foregroundMark x1="29167" y1="81000" x2="54667" y2="82500"/>
                        <a14:foregroundMark x1="42500" y1="90000" x2="45167" y2="90333"/>
                        <a14:foregroundMark x1="33000" y1="97333" x2="49000" y2="97000"/>
                        <a14:foregroundMark x1="39333" y1="39667" x2="38833" y2="42833"/>
                        <a14:backgroundMark x1="26500" y1="62167" x2="25500" y2="64167"/>
                        <a14:backgroundMark x1="31167" y1="50333" x2="31167" y2="51667"/>
                        <a14:backgroundMark x1="28500" y1="86667" x2="29000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-34066"/>
            <a:ext cx="3891975" cy="389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ru.solverbook.com/my_images/pic16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933664" cy="2346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3356992"/>
            <a:ext cx="4572000" cy="302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 з сім’єю до річки пішли,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березі річки ми пластик знайшли.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Зібрали ми пляшки.  Пакети – в сміття.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Хай зберігається в річці життя!!</a:t>
            </a:r>
            <a:endParaRPr lang="ru-RU" sz="2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812360" y="51820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009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justclickit.ru/flash/alfa/alfa%20(7209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567" y="38009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9.glitter-graphics.org/pub/1604/1604759f5zr9iu8n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6" y="267913"/>
            <a:ext cx="3089076" cy="3089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s.123rf.com/450wm/lenm/lenm1109/lenm110900050/10560248-%D0%98%D0%BB%D0%BB%D1%8E%D1%81%D1%82%D1%80%D0%B0%D1%86%D0%B8%D1%8F-%D0%B4%D0%B5%D1%82%D0%B5%D0%B9-%D0%9E%D1%87%D0%B8%D1%81%D1%82%D0%BA%D0%B0-camp.jpg?ver=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506" y1="889" x2="35920" y2="34222"/>
                        <a14:foregroundMark x1="18966" y1="49333" x2="12931" y2="60667"/>
                        <a14:foregroundMark x1="23563" y1="85556" x2="23563" y2="87111"/>
                        <a14:foregroundMark x1="23563" y1="81556" x2="23563" y2="85556"/>
                        <a14:foregroundMark x1="49425" y1="51333" x2="49713" y2="58000"/>
                        <a14:foregroundMark x1="48563" y1="51556" x2="49713" y2="55778"/>
                        <a14:foregroundMark x1="79023" y1="64444" x2="86494" y2="72889"/>
                        <a14:foregroundMark x1="86207" y1="82889" x2="86494" y2="87778"/>
                        <a14:foregroundMark x1="56609" y1="27111" x2="71264" y2="4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4978"/>
            <a:ext cx="3314700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6551"/>
            <a:ext cx="4572000" cy="663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Братик маленький ходить несміло.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Ходити почав він – велике це діло.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ручку малятко затиснув насіння,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Посіє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травичку</a:t>
            </a: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корисне це вміння.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Травка корінням берег тримає – 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Ерозія берега не займає.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028050" y="12545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1265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justclickit.ru/flash/alfa/alfa%20(2946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593" y="-1265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9.glitter-graphics.org/pub/1604/1604759f5zr9iu8n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2" y="1177966"/>
            <a:ext cx="3926926" cy="3926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2.ask.ru/answers/17000000/16500000/164997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81" y="3395010"/>
            <a:ext cx="4188824" cy="196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ask.ru/answers/17000000/16500000/164997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37" y="3417458"/>
            <a:ext cx="460771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ua.yandex.net/i?id=a69795a7eac60f41e4a370143e7f3046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3" b="92813" l="1064" r="89894">
                        <a14:foregroundMark x1="38298" y1="4375" x2="38298" y2="4375"/>
                        <a14:foregroundMark x1="29255" y1="313" x2="29255" y2="313"/>
                        <a14:foregroundMark x1="12766" y1="40938" x2="12766" y2="40938"/>
                        <a14:foregroundMark x1="33511" y1="35625" x2="33511" y2="35625"/>
                        <a14:foregroundMark x1="48936" y1="34375" x2="48936" y2="34375"/>
                        <a14:foregroundMark x1="61702" y1="92813" x2="61702" y2="92813"/>
                        <a14:foregroundMark x1="12234" y1="58438" x2="12234" y2="58438"/>
                        <a14:foregroundMark x1="9574" y1="39063" x2="1064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43" y="2996952"/>
            <a:ext cx="1790700" cy="275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2.ask.ru/answers/17000000/16500000/164997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90" y="3417458"/>
            <a:ext cx="5296041" cy="24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0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93794"/>
            <a:ext cx="4572000" cy="5493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На луках – пожежа,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У лузі  – біда!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Не стане там нам у нагоді вода.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Такої пожежі </a:t>
            </a: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не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загасити…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Скажіть-но, сусіди,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Чи треба </a:t>
            </a: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палити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Траву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і дерева, кущі і жучків?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Дерен у лузі майже згорів!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Повстали в природі ви дикунами,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Це соромно дуже перед звірями.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941568" y="30750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84" y="16939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justclickit.ru/flash/alfa/alfa%20(6493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65" y="186382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bruchev.mos.ru/upload/medialibrary/4fe/pozha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56" y="1484784"/>
            <a:ext cx="3874353" cy="3111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ng.pngtree.com/element_pic/00/16/10/1057fadf819243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2" b="89272" l="500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63157"/>
            <a:ext cx="2476500" cy="2486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dows\Pictures\семья\1622389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89542" l="0" r="97059">
                        <a14:foregroundMark x1="17484" y1="20915" x2="17484" y2="47930"/>
                        <a14:foregroundMark x1="17484" y1="52723" x2="17484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274"/>
            <a:ext cx="58293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807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Ранок… Сонечко сяє, до мене у вікно заглядає…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demiart.ru/forum/uploads/post-1936-116400798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38115"/>
            <a:ext cx="1971219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xn--4--8kcaocd8ggz.xn--p1ai/wp-content/uploads/2017/11/hello_html_m4aa40caf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94" l="1270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04" y="2492896"/>
            <a:ext cx="2600081" cy="40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752420"/>
            <a:ext cx="5862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прокидаюсь, сонечку всміхаюсь!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78223"/>
            <a:ext cx="4104456" cy="6679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Ось надвечір’я знову настало,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Світла в кімнаті стало замало.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Світлодіодні лампи ввімкнемо</a:t>
            </a:r>
            <a:r>
              <a:rPr lang="uk-UA" sz="2800" b="1" dirty="0">
                <a:latin typeface="Times New Roman"/>
                <a:ea typeface="Calibri"/>
                <a:cs typeface="Times New Roman"/>
              </a:rPr>
              <a:t>,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Цим  природу ми збережемо.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Вони потребують енергії мало – 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Наше довкілля бруднішим не стало</a:t>
            </a:r>
            <a:r>
              <a:rPr lang="uk-UA" dirty="0">
                <a:latin typeface="Times New Roman"/>
                <a:ea typeface="Calibri"/>
                <a:cs typeface="Times New Roman"/>
              </a:rPr>
              <a:t>.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914812" y="47667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855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justclickit.ru/flash/alfa/alfa%20(6224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34" y="33855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t2.depositphotos.com/1967477/6347/v/950/depositphotos_63475311-stock-illustration-happy-family-cartoon-sitting-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94" l="0" r="98827">
                        <a14:foregroundMark x1="65885" y1="42707" x2="65494" y2="58797"/>
                        <a14:foregroundMark x1="59238" y1="46466" x2="61975" y2="60902"/>
                        <a14:foregroundMark x1="54350" y1="93985" x2="58162" y2="93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396"/>
          <a:stretch/>
        </p:blipFill>
        <p:spPr bwMode="auto">
          <a:xfrm>
            <a:off x="4808334" y="3789040"/>
            <a:ext cx="3993405" cy="29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webshopapp.com/shops/008473/files/003698917/slide-design-rgb-led-bulb-with-remote-contro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9961" r="98926">
                        <a14:foregroundMark x1="14941" y1="22168" x2="10742" y2="33105"/>
                        <a14:foregroundMark x1="12793" y1="33496" x2="19922" y2="50684"/>
                        <a14:foregroundMark x1="66992" y1="56152" x2="86328" y2="83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56" y="255456"/>
            <a:ext cx="34563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46122"/>
            <a:ext cx="4716016" cy="566206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Друже!!!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Щоденно справи зранку плануй,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Кожну хвилинку вільну цінуй!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Цей час для добрих справ витрачай,  –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Збереш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від природи ти щедрий врожай: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Чисте повітря, ґрунти та води…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Зроби щось корисне для мами-природи!!!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://blvcccvrd.com/images/animated-sun-ray-clipart-gif-3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260">
            <a:off x="947443" y="632163"/>
            <a:ext cx="3190875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media.giphy.com/media/iG6wYgTLa1l4Y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4086"/>
            <a:ext cx="35528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kartinki.org/uploads/posts/2017-07/1500638156_642-pesochnye-chas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002160" cy="29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019.radikal.ru/i643/1208/6d/26aeb1c0fa1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285" y="4869160"/>
            <a:ext cx="527931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dows\Pictures\семья\1622389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89542" l="0" r="97059">
                        <a14:foregroundMark x1="17484" y1="20915" x2="17484" y2="47930"/>
                        <a14:foregroundMark x1="17484" y1="52723" x2="17484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274"/>
            <a:ext cx="58293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emiart.ru/forum/uploads/post-1936-116400798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38115"/>
            <a:ext cx="1971219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88187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здоров'я було у порядку – зроблю я ранкову зарядку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prettysecrets.ru/wp-content/uploads/sportivnaya-gimnastika-dlya-malchikov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41" l="154" r="90000">
                        <a14:foregroundMark x1="6000" y1="60929" x2="10000" y2="58470"/>
                        <a14:foregroundMark x1="1385" y1="66120" x2="769" y2="78689"/>
                        <a14:foregroundMark x1="4154" y1="81148" x2="7385" y2="81148"/>
                        <a14:foregroundMark x1="16154" y1="79781" x2="19385" y2="79781"/>
                        <a14:foregroundMark x1="13692" y1="82787" x2="16769" y2="84426"/>
                        <a14:foregroundMark x1="16769" y1="84426" x2="16769" y2="84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05064"/>
            <a:ext cx="4841460" cy="27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dows\Pictures\семья\1622389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89542" l="0" r="97059">
                        <a14:foregroundMark x1="17484" y1="20915" x2="17484" y2="47930"/>
                        <a14:foregroundMark x1="17484" y1="52723" x2="17484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" y="-205568"/>
            <a:ext cx="58293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emiart.ru/forum/uploads/post-1936-116400798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3388"/>
            <a:ext cx="1971219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290" y="6093296"/>
            <a:ext cx="86409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Послухаю пташок пісень і розпланую </a:t>
            </a:r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свій  </a:t>
            </a:r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lh4.googleusercontent.com/proxy/uMXH9kzY7oCO4oBBYiv9AOMCznaWpKUSIFC2QlZjS4LUUKxiRtI2U-jPaumil8tbhELgDram2DfLEBs2SfPTj2AIM4ypGw=w1200-h630-p-k-no-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25" y="2424304"/>
            <a:ext cx="3504425" cy="3396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estgif.su/_ph/38/2/34277190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68" y="2334928"/>
            <a:ext cx="1623323" cy="12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8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661248"/>
            <a:ext cx="87129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Поснідаю з татом і з мамою та </a:t>
            </a:r>
            <a:r>
              <a:rPr lang="uk-UA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пригощу пташенят</a:t>
            </a:r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садочок друзі крилаті завжди радо летять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://sites.animaux.free.fr/images/gif-animaux-domestiques/gifs-animes-oiseaux/gif-anime-oiseaux-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846">
            <a:off x="3878836" y="776527"/>
            <a:ext cx="1509624" cy="10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torage.googleapis.com/multi-static-content/previews/artage-io-thumb-68fc90a589df5ef4f9b45c513a7914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7" y="-89971"/>
            <a:ext cx="4124283" cy="54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bestgif.su/_ph/38/2/34277190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40662"/>
            <a:ext cx="1285029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moziru.com/images/birds-nest-clipart-cartoon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3" b="97468" l="0" r="100000">
                        <a14:foregroundMark x1="34462" y1="19937" x2="34462" y2="19937"/>
                        <a14:foregroundMark x1="48462" y1="19937" x2="48462" y2="19937"/>
                        <a14:foregroundMark x1="27769" y1="50396" x2="27769" y2="50396"/>
                        <a14:foregroundMark x1="35154" y1="51899" x2="35154" y2="51899"/>
                        <a14:foregroundMark x1="48462" y1="52690" x2="48462" y2="52690"/>
                        <a14:foregroundMark x1="57385" y1="52690" x2="57385" y2="52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91340"/>
            <a:ext cx="1162834" cy="11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900igr.net/up/datai/171613/0005-004-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35" b="100000" l="3146" r="95955">
                        <a14:foregroundMark x1="19326" y1="81336" x2="16404" y2="82949"/>
                        <a14:foregroundMark x1="15056" y1="86866" x2="20225" y2="91244"/>
                        <a14:foregroundMark x1="21124" y1="91244" x2="31685" y2="86866"/>
                        <a14:foregroundMark x1="43596" y1="87788" x2="48315" y2="95161"/>
                        <a14:foregroundMark x1="48315" y1="95161" x2="54607" y2="96083"/>
                        <a14:foregroundMark x1="55506" y1="86406" x2="54607" y2="91705"/>
                        <a14:foregroundMark x1="82247" y1="67281" x2="74157" y2="78571"/>
                        <a14:foregroundMark x1="84719" y1="86866" x2="77978" y2="89631"/>
                        <a14:foregroundMark x1="94831" y1="82949" x2="94157" y2="81336"/>
                        <a14:foregroundMark x1="83820" y1="95161" x2="83820" y2="99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699">
            <a:off x="4784398" y="2055974"/>
            <a:ext cx="3403104" cy="331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tatic1.bigstockphoto.com/7/0/1/large2/1074792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69" y="1969745"/>
            <a:ext cx="855285" cy="8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13" y="4627197"/>
            <a:ext cx="1156099" cy="83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demiart.ru/forum/uploads/post-1936-1164007988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7438"/>
            <a:ext cx="1916629" cy="210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35151" y="22337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justclickit.ru/flash/alfa/alfa%20(5564)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1" y="4531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32" y="5939151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садочок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ніде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діватись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садочок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зеленню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рясно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вкриватись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bestgif.su/_ph/38/2/34277190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1075"/>
            <a:ext cx="3338233" cy="26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1.picmix.com/output/stamp/normal/6/5/0/6/1036056_65f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725">
            <a:off x="2266747" y="-1580364"/>
            <a:ext cx="4676366" cy="42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kartinki.org/uploads/posts/2017-08/1504202461_2410-gusenic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04" y="4504479"/>
            <a:ext cx="1182230" cy="119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playcast.ru/uploads/2015/07/31/145280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908"/>
            <a:ext cx="44672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nglishexercises.org/makeagame/my_documents/my_pictures/2009/jan/I_am_a_small_caterpilla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79" y="1871048"/>
            <a:ext cx="142875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875531"/>
            <a:ext cx="8604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«Збирайся до школи хутчіше!» – мама мені нагадала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те, як сміття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сортувати вона мені вчора сказала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img3.stockfresh.com/files/l/lenm/m/91/3503875_stock-vector-mom-and-son-question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44" l="0" r="97667">
                        <a14:foregroundMark x1="65667" y1="36980" x2="65667" y2="36980"/>
                        <a14:foregroundMark x1="67667" y1="37199" x2="67667" y2="37199"/>
                        <a14:foregroundMark x1="25333" y1="62582" x2="25333" y2="62582"/>
                        <a14:foregroundMark x1="27333" y1="80306" x2="27333" y2="80306"/>
                        <a14:foregroundMark x1="40500" y1="96499" x2="40500" y2="96499"/>
                        <a14:foregroundMark x1="48667" y1="97593" x2="48667" y2="97593"/>
                        <a14:foregroundMark x1="21000" y1="96937" x2="21000" y2="96937"/>
                        <a14:foregroundMark x1="33167" y1="71554" x2="33167" y2="71554"/>
                        <a14:foregroundMark x1="37333" y1="84902" x2="37333" y2="84902"/>
                        <a14:foregroundMark x1="12667" y1="34792" x2="12667" y2="34792"/>
                        <a14:foregroundMark x1="4333" y1="34792" x2="4333" y2="34792"/>
                        <a14:foregroundMark x1="91833" y1="98468" x2="91833" y2="98468"/>
                        <a14:foregroundMark x1="91833" y1="98468" x2="91833" y2="98468"/>
                        <a14:foregroundMark x1="2667" y1="37637" x2="15000" y2="23851"/>
                        <a14:foregroundMark x1="22833" y1="34136" x2="32167" y2="31291"/>
                        <a14:foregroundMark x1="32667" y1="24945" x2="47500" y2="28228"/>
                        <a14:foregroundMark x1="13167" y1="11816" x2="26833" y2="9190"/>
                        <a14:foregroundMark x1="30667" y1="7877" x2="44833" y2="7221"/>
                        <a14:foregroundMark x1="24000" y1="78993" x2="21333" y2="88184"/>
                        <a14:foregroundMark x1="33167" y1="73961" x2="33167" y2="73961"/>
                        <a14:foregroundMark x1="18000" y1="97593" x2="35500" y2="95842"/>
                        <a14:foregroundMark x1="40000" y1="96280" x2="43167" y2="97155"/>
                        <a14:foregroundMark x1="43167" y1="97155" x2="43167" y2="97155"/>
                        <a14:foregroundMark x1="45833" y1="97155" x2="52500" y2="96499"/>
                        <a14:foregroundMark x1="79500" y1="96937" x2="90167" y2="97593"/>
                        <a14:foregroundMark x1="55000" y1="97593" x2="78667" y2="95842"/>
                        <a14:foregroundMark x1="16000" y1="97593" x2="41833" y2="98468"/>
                        <a14:foregroundMark x1="16000" y1="97155" x2="10333" y2="99562"/>
                        <a14:foregroundMark x1="25333" y1="85996" x2="36000" y2="93873"/>
                        <a14:foregroundMark x1="94167" y1="98249" x2="97667" y2="99344"/>
                        <a14:foregroundMark x1="15500" y1="27571" x2="20500" y2="36324"/>
                        <a14:foregroundMark x1="20500" y1="36324" x2="20500" y2="36324"/>
                        <a14:foregroundMark x1="15000" y1="47265" x2="17000" y2="50547"/>
                        <a14:foregroundMark x1="29167" y1="42232" x2="29667" y2="46827"/>
                        <a14:foregroundMark x1="29667" y1="46827" x2="29667" y2="46827"/>
                        <a14:foregroundMark x1="38833" y1="44639" x2="38833" y2="46608"/>
                        <a14:foregroundMark x1="21833" y1="21882" x2="23333" y2="2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715000" cy="4352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509120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Виношу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сміття перед школою. «Який помічник ти хороший!» Крім охорони довкілля, я ще й заробляю гроші. Вдома </a:t>
            </a:r>
            <a:r>
              <a:rPr lang="uk-UA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сміття я сортую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 пластик і склянки, жерсть і відходи с кухні, папір, заіржавілі банки. </a:t>
            </a:r>
          </a:p>
          <a:p>
            <a:pPr algn="ctr"/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Дещо кладу в контейнер одразу, </a:t>
            </a:r>
          </a:p>
          <a:p>
            <a:pPr algn="ctr"/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решту – </a:t>
            </a: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 на приймальну базу.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70" y="681006"/>
            <a:ext cx="1870605" cy="3331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s://media.istockphoto.com/vectors/funny-recycling-boxes-vector-id16430346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742" y1="9845" x2="26074" y2="33679"/>
                        <a14:foregroundMark x1="25781" y1="33679" x2="26270" y2="95596"/>
                        <a14:foregroundMark x1="11523" y1="31347" x2="7617" y2="38083"/>
                        <a14:foregroundMark x1="9277" y1="53627" x2="9863" y2="86788"/>
                        <a14:foregroundMark x1="9863" y1="90415" x2="8203" y2="94041"/>
                        <a14:foregroundMark x1="14063" y1="40933" x2="17969" y2="98705"/>
                        <a14:foregroundMark x1="5957" y1="21762" x2="12402" y2="28497"/>
                        <a14:foregroundMark x1="12695" y1="34974" x2="20215" y2="29793"/>
                        <a14:foregroundMark x1="5371" y1="32124" x2="1758" y2="36528"/>
                        <a14:foregroundMark x1="977" y1="44041" x2="1563" y2="50518"/>
                        <a14:foregroundMark x1="27441" y1="66839" x2="25781" y2="74093"/>
                        <a14:foregroundMark x1="9277" y1="94819" x2="15430" y2="98705"/>
                        <a14:foregroundMark x1="25488" y1="97150" x2="22168" y2="99223"/>
                        <a14:foregroundMark x1="37695" y1="28497" x2="36035" y2="40155"/>
                        <a14:foregroundMark x1="34668" y1="44560" x2="34668" y2="51295"/>
                        <a14:foregroundMark x1="42773" y1="92746" x2="44727" y2="96373"/>
                        <a14:foregroundMark x1="59961" y1="73575" x2="61133" y2="73575"/>
                        <a14:foregroundMark x1="61133" y1="67617" x2="62793" y2="66062"/>
                        <a14:foregroundMark x1="60840" y1="43264" x2="65332" y2="54145"/>
                        <a14:foregroundMark x1="65332" y1="56477" x2="62793" y2="60881"/>
                        <a14:foregroundMark x1="62793" y1="60881" x2="62793" y2="60881"/>
                        <a14:foregroundMark x1="77832" y1="7772" x2="81445" y2="13731"/>
                        <a14:foregroundMark x1="83984" y1="11399" x2="88184" y2="23316"/>
                        <a14:foregroundMark x1="75879" y1="20984" x2="91504" y2="25389"/>
                        <a14:foregroundMark x1="75098" y1="37306" x2="78418" y2="90415"/>
                        <a14:foregroundMark x1="78906" y1="91969" x2="88184" y2="94819"/>
                        <a14:foregroundMark x1="95410" y1="38860" x2="94531" y2="87565"/>
                        <a14:foregroundMark x1="83398" y1="50518" x2="83691" y2="74093"/>
                        <a14:foregroundMark x1="71387" y1="32124" x2="72266" y2="38860"/>
                        <a14:foregroundMark x1="69727" y1="43264" x2="69238" y2="48446"/>
                        <a14:foregroundMark x1="76953" y1="94819" x2="81445" y2="97150"/>
                        <a14:backgroundMark x1="61426" y1="54922" x2="61426" y2="54922"/>
                        <a14:backgroundMark x1="63867" y1="54922" x2="63867" y2="54922"/>
                        <a14:backgroundMark x1="72266" y1="46114" x2="72266" y2="46114"/>
                        <a14:backgroundMark x1="97656" y1="56477" x2="97656" y2="56477"/>
                        <a14:backgroundMark x1="96484" y1="49741" x2="96484" y2="49741"/>
                        <a14:backgroundMark x1="73145" y1="43264" x2="73145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3" y="113791"/>
            <a:ext cx="4974222" cy="1875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mitnews.ru/wp-content/uploads/2017/09/%D0%BC%D1%83%D1%81%D0%BE%D1%80%D0%BD%D1%8B%D0%B5-%D0%BC%D0%B5%D1%88%D0%BA%D0%B8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50" l="125" r="98625">
                        <a14:foregroundMark x1="46125" y1="9750" x2="51250" y2="19500"/>
                        <a14:foregroundMark x1="51500" y1="26750" x2="58625" y2="91000"/>
                        <a14:foregroundMark x1="58000" y1="33000" x2="65375" y2="47750"/>
                        <a14:foregroundMark x1="50875" y1="49000" x2="53125" y2="57500"/>
                        <a14:foregroundMark x1="81500" y1="12000" x2="82625" y2="24000"/>
                        <a14:foregroundMark x1="83500" y1="8000" x2="87750" y2="16500"/>
                        <a14:foregroundMark x1="82375" y1="27500" x2="92000" y2="91000"/>
                        <a14:foregroundMark x1="81250" y1="35250" x2="70250" y2="45000"/>
                        <a14:foregroundMark x1="70500" y1="49500" x2="69375" y2="87500"/>
                        <a14:foregroundMark x1="69125" y1="90250" x2="90875" y2="93250"/>
                        <a14:foregroundMark x1="82625" y1="31250" x2="94625" y2="4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28" y="2276872"/>
            <a:ext cx="3947592" cy="197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7953375" y="22380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justclickit.ru/flash/alfa/alfa%20(7209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8569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atic9.depositphotos.com/1555678/1174/i/950/depositphotos_11743093-stock-photo-3d-white-recycle-trash-ca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2" b="89941" l="9930" r="89953">
                        <a14:foregroundMark x1="14953" y1="36621" x2="41822" y2="49902"/>
                        <a14:foregroundMark x1="16355" y1="35352" x2="24766" y2="34180"/>
                        <a14:foregroundMark x1="29206" y1="36914" x2="40654" y2="40332"/>
                        <a14:foregroundMark x1="13668" y1="54883" x2="18224" y2="8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2344"/>
            <a:ext cx="4634952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irdv.su/wp-content/uploads/2015/03/%D0%B1%D0%B0%D1%82%D0%B0%D1%80%D0%B5%D0%B9%D0%BA%D0%B0-duracell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558">
            <a:off x="1749008" y="2143439"/>
            <a:ext cx="1735167" cy="2149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множение 2"/>
          <p:cNvSpPr/>
          <p:nvPr/>
        </p:nvSpPr>
        <p:spPr>
          <a:xfrm>
            <a:off x="-180528" y="2602204"/>
            <a:ext cx="2677516" cy="301321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01543" y="3799839"/>
            <a:ext cx="4990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здаю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 в сусідній крамниці,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 збирають всі на полицях,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отім вивозять на переробку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великих безпечних коробках.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2601" y="510107"/>
            <a:ext cx="48075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друзі запам'ятайте:</a:t>
            </a:r>
          </a:p>
          <a:p>
            <a:pPr lvl="0" algn="ctr"/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Батарейки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контейнери</a:t>
            </a:r>
          </a:p>
          <a:p>
            <a:pPr lvl="0" algn="ctr"/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 не кидайте!</a:t>
            </a:r>
          </a:p>
        </p:txBody>
      </p:sp>
      <p:sp>
        <p:nvSpPr>
          <p:cNvPr id="8" name="Овал 7"/>
          <p:cNvSpPr/>
          <p:nvPr/>
        </p:nvSpPr>
        <p:spPr>
          <a:xfrm>
            <a:off x="243830" y="51010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justclickit.ru/flash/alfa/alfa%20(294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7" y="331396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rgbClr val="92D050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517</TotalTime>
  <Words>636</Words>
  <Application>Microsoft Office PowerPoint</Application>
  <PresentationFormat>Экран (4:3)</PresentationFormat>
  <Paragraphs>99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</dc:creator>
  <cp:lastModifiedBy>Windows</cp:lastModifiedBy>
  <cp:revision>132</cp:revision>
  <dcterms:created xsi:type="dcterms:W3CDTF">2018-04-25T17:34:19Z</dcterms:created>
  <dcterms:modified xsi:type="dcterms:W3CDTF">2018-09-09T12:21:34Z</dcterms:modified>
</cp:coreProperties>
</file>