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574" autoAdjust="0"/>
  </p:normalViewPr>
  <p:slideViewPr>
    <p:cSldViewPr>
      <p:cViewPr varScale="1">
        <p:scale>
          <a:sx n="83" d="100"/>
          <a:sy n="83" d="100"/>
        </p:scale>
        <p:origin x="-1430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E:\&#1056;&#1054;&#1041;&#1054;&#1058;&#1040;%20&#1042;&#1040;&#1053;&#1046;&#1059;&#1051;&#1030;&#1042;\&#1072;&#1084;&#1077;&#1073;&#1072;\&#1040;&#1084;&#1077;&#1073;&#1072;%20&#1087;&#1088;&#1086;&#1090;&#1077;&#1081;%20Amoeba%20proteus.mp4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557466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“Особливості</a:t>
            </a:r>
            <a:r>
              <a:rPr lang="uk-UA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будови та процесів життєдіяльності амеби </a:t>
            </a:r>
            <a:r>
              <a:rPr lang="uk-UA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протей”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0760" y="4572008"/>
            <a:ext cx="2744526" cy="2057852"/>
          </a:xfrm>
        </p:spPr>
        <p:txBody>
          <a:bodyPr anchor="b">
            <a:normAutofit fontScale="55000" lnSpcReduction="20000"/>
          </a:bodyPr>
          <a:lstStyle/>
          <a:p>
            <a:pPr algn="l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Підготувала: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вчитель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біології та хімії</a:t>
            </a:r>
          </a:p>
          <a:p>
            <a:pPr algn="l"/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Ванжулівської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загальноосвітньої школи</a:t>
            </a:r>
          </a:p>
          <a:p>
            <a:pPr algn="l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І-ІІ ступенів</a:t>
            </a:r>
          </a:p>
          <a:p>
            <a:pPr algn="l"/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Лановецької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районної ради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Ліщук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Аліна Богданівна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Зовнішній вигляд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43372" y="3714752"/>
            <a:ext cx="478634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     Амеба – це                    </a:t>
            </a:r>
          </a:p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     одноклітинна твариноподібна істота, що мешкає на дні  стоячих водойм.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I:\амеба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000240"/>
            <a:ext cx="4100532" cy="270397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Особливості руху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2428868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Форма її клітини непостійна, але завдяки цьому клітина повільно рухається.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Амеба протей Amoeba proteus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643438" y="3357562"/>
            <a:ext cx="3657600" cy="2743200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305800" cy="1143000"/>
          </a:xfrm>
        </p:spPr>
        <p:txBody>
          <a:bodyPr/>
          <a:lstStyle/>
          <a:p>
            <a:pPr algn="ctr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Внутрішня будова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886" y="2143116"/>
            <a:ext cx="533335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549637" y="1595021"/>
            <a:ext cx="359436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1 –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несправжні ніжки;</a:t>
            </a:r>
          </a:p>
          <a:p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2 –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ядро;</a:t>
            </a:r>
          </a:p>
          <a:p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3 –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скоротлива  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    вакуоля;</a:t>
            </a:r>
          </a:p>
          <a:p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4 –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зона виділення  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    неперетравлених  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    решток;</a:t>
            </a:r>
          </a:p>
          <a:p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5 –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частка їжі у   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    травній вакуолі;</a:t>
            </a:r>
          </a:p>
          <a:p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6 –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захоплення їжі  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    несправжніми   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    ніжками.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Розмноження амеби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643438" y="2071678"/>
            <a:ext cx="392909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Розмножується амеба поділом навпіл.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000240"/>
            <a:ext cx="3906613" cy="1981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4000504"/>
            <a:ext cx="6967076" cy="207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1928802"/>
            <a:ext cx="871543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1.Чим покрита клітина амеби?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2.Чи має амеба постійну форму?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3.Які пристосування до руху притаманні амебі протей?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4.Як живиться амеба?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5.Як амеба розмножується?</a:t>
            </a:r>
            <a:endParaRPr kumimoji="0" lang="uk-UA" sz="2800" b="1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57200" y="704088"/>
            <a:ext cx="83058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Перевір</a:t>
            </a:r>
            <a:r>
              <a:rPr kumimoji="0" lang="uk-UA" sz="50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себе!</a:t>
            </a: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26" name="Picture 2" descr="I:\амеба\Kakie_prostejshie_opasni_dlya_cheloveka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4214818"/>
            <a:ext cx="3717842" cy="24463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</TotalTime>
  <Words>142</Words>
  <PresentationFormat>Экран (4:3)</PresentationFormat>
  <Paragraphs>37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“Особливості будови та процесів життєдіяльності амеби протей”</vt:lpstr>
      <vt:lpstr>Зовнішній вигляд</vt:lpstr>
      <vt:lpstr>Особливості руху</vt:lpstr>
      <vt:lpstr>Внутрішня будова</vt:lpstr>
      <vt:lpstr>Розмноження амеби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“Особливості будови та процесів життєдіяльності амеби протей”</dc:title>
  <dc:creator>Alina</dc:creator>
  <cp:lastModifiedBy>Alina</cp:lastModifiedBy>
  <cp:revision>8</cp:revision>
  <dcterms:created xsi:type="dcterms:W3CDTF">2017-11-13T13:19:29Z</dcterms:created>
  <dcterms:modified xsi:type="dcterms:W3CDTF">2018-10-20T16:09:47Z</dcterms:modified>
</cp:coreProperties>
</file>