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Default Extension="gif" ContentType="image/gif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0"/>
  </p:notesMasterIdLst>
  <p:sldIdLst>
    <p:sldId id="257" r:id="rId2"/>
    <p:sldId id="261" r:id="rId3"/>
    <p:sldId id="260" r:id="rId4"/>
    <p:sldId id="269" r:id="rId5"/>
    <p:sldId id="256" r:id="rId6"/>
    <p:sldId id="258" r:id="rId7"/>
    <p:sldId id="259" r:id="rId8"/>
    <p:sldId id="262" r:id="rId9"/>
    <p:sldId id="263" r:id="rId10"/>
    <p:sldId id="267" r:id="rId11"/>
    <p:sldId id="268" r:id="rId12"/>
    <p:sldId id="264" r:id="rId13"/>
    <p:sldId id="266" r:id="rId14"/>
    <p:sldId id="265" r:id="rId15"/>
    <p:sldId id="271" r:id="rId16"/>
    <p:sldId id="270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Оксана" initials="О" lastIdx="0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876" y="-1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commentAuthors" Target="commentAuthor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0C4D6C9-4E41-49ED-B770-B03A441A75DD}" type="doc">
      <dgm:prSet loTypeId="urn:microsoft.com/office/officeart/2005/8/layout/pyramid1" loCatId="pyramid" qsTypeId="urn:microsoft.com/office/officeart/2005/8/quickstyle/simple1" qsCatId="simple" csTypeId="urn:microsoft.com/office/officeart/2005/8/colors/accent1_2" csCatId="accent1" phldr="1"/>
      <dgm:spPr/>
    </dgm:pt>
    <dgm:pt modelId="{A003788D-0AF1-4166-A2DC-E28BDF44DE90}">
      <dgm:prSet phldrT="[Текст]" custT="1"/>
      <dgm:spPr/>
      <dgm:t>
        <a:bodyPr/>
        <a:lstStyle/>
        <a:p>
          <a:r>
            <a:rPr lang="uk-UA" sz="2800" dirty="0" smtClean="0"/>
            <a:t>Цар</a:t>
          </a:r>
          <a:endParaRPr lang="ru-RU" sz="2800" dirty="0"/>
        </a:p>
      </dgm:t>
    </dgm:pt>
    <dgm:pt modelId="{EA935C91-EBF5-4C92-832B-E898E16056E5}" type="parTrans" cxnId="{C37CBB14-F687-45BC-A2D3-C53123AD085C}">
      <dgm:prSet/>
      <dgm:spPr/>
      <dgm:t>
        <a:bodyPr/>
        <a:lstStyle/>
        <a:p>
          <a:endParaRPr lang="ru-RU"/>
        </a:p>
      </dgm:t>
    </dgm:pt>
    <dgm:pt modelId="{3662969F-3F00-4F65-A066-7D99561A86D6}" type="sibTrans" cxnId="{C37CBB14-F687-45BC-A2D3-C53123AD085C}">
      <dgm:prSet/>
      <dgm:spPr/>
      <dgm:t>
        <a:bodyPr/>
        <a:lstStyle/>
        <a:p>
          <a:endParaRPr lang="ru-RU"/>
        </a:p>
      </dgm:t>
    </dgm:pt>
    <dgm:pt modelId="{3DDAC876-F22E-4737-B7B7-F5412895447C}">
      <dgm:prSet phldrT="[Текст]" custT="1"/>
      <dgm:spPr/>
      <dgm:t>
        <a:bodyPr/>
        <a:lstStyle/>
        <a:p>
          <a:r>
            <a:rPr lang="uk-UA" sz="2800" b="0" dirty="0" err="1" smtClean="0"/>
            <a:t>Авелум</a:t>
          </a:r>
          <a:r>
            <a:rPr lang="uk-UA" sz="2800" b="0" dirty="0" smtClean="0"/>
            <a:t> (повноправні городяни)</a:t>
          </a:r>
          <a:endParaRPr lang="ru-RU" sz="2800" b="0" dirty="0"/>
        </a:p>
      </dgm:t>
    </dgm:pt>
    <dgm:pt modelId="{215B4DF5-BAE0-4EB6-A527-AC30890BD132}" type="parTrans" cxnId="{59CCA8BC-AF4E-40D8-96CB-2188BC67D76B}">
      <dgm:prSet/>
      <dgm:spPr/>
      <dgm:t>
        <a:bodyPr/>
        <a:lstStyle/>
        <a:p>
          <a:endParaRPr lang="ru-RU"/>
        </a:p>
      </dgm:t>
    </dgm:pt>
    <dgm:pt modelId="{168E7257-39DF-4E25-A99B-1E788B7199C4}" type="sibTrans" cxnId="{59CCA8BC-AF4E-40D8-96CB-2188BC67D76B}">
      <dgm:prSet/>
      <dgm:spPr/>
      <dgm:t>
        <a:bodyPr/>
        <a:lstStyle/>
        <a:p>
          <a:endParaRPr lang="ru-RU"/>
        </a:p>
      </dgm:t>
    </dgm:pt>
    <dgm:pt modelId="{2B0A5436-C16D-4084-84B1-B7058567572F}">
      <dgm:prSet phldrT="[Текст]"/>
      <dgm:spPr/>
      <dgm:t>
        <a:bodyPr/>
        <a:lstStyle/>
        <a:p>
          <a:r>
            <a:rPr lang="uk-UA" dirty="0" err="1" smtClean="0"/>
            <a:t>Варлум</a:t>
          </a:r>
          <a:r>
            <a:rPr lang="uk-UA" dirty="0" smtClean="0"/>
            <a:t>(безправні раби)</a:t>
          </a:r>
          <a:endParaRPr lang="ru-RU" dirty="0"/>
        </a:p>
      </dgm:t>
    </dgm:pt>
    <dgm:pt modelId="{3D84D8F8-6F4D-43C6-B66C-AF5E257BE0FD}" type="parTrans" cxnId="{1888EE00-6545-453F-B9C0-B57C915EB368}">
      <dgm:prSet/>
      <dgm:spPr/>
      <dgm:t>
        <a:bodyPr/>
        <a:lstStyle/>
        <a:p>
          <a:endParaRPr lang="ru-RU"/>
        </a:p>
      </dgm:t>
    </dgm:pt>
    <dgm:pt modelId="{D82FC1A6-4C69-48FB-88E1-8837CB7D2715}" type="sibTrans" cxnId="{1888EE00-6545-453F-B9C0-B57C915EB368}">
      <dgm:prSet/>
      <dgm:spPr/>
      <dgm:t>
        <a:bodyPr/>
        <a:lstStyle/>
        <a:p>
          <a:endParaRPr lang="ru-RU"/>
        </a:p>
      </dgm:t>
    </dgm:pt>
    <dgm:pt modelId="{DDBF0AE9-2CA4-4419-8AE2-36022897CFC0}">
      <dgm:prSet/>
      <dgm:spPr/>
      <dgm:t>
        <a:bodyPr/>
        <a:lstStyle/>
        <a:p>
          <a:r>
            <a:rPr lang="uk-UA" dirty="0" err="1" smtClean="0"/>
            <a:t>Мушкенум</a:t>
          </a:r>
          <a:r>
            <a:rPr lang="uk-UA" dirty="0" smtClean="0"/>
            <a:t> (</a:t>
          </a:r>
          <a:r>
            <a:rPr lang="uk-UA" dirty="0" err="1" smtClean="0"/>
            <a:t>напівправні</a:t>
          </a:r>
          <a:r>
            <a:rPr lang="uk-UA" dirty="0" smtClean="0"/>
            <a:t> робітники)</a:t>
          </a:r>
          <a:endParaRPr lang="ru-RU" dirty="0"/>
        </a:p>
      </dgm:t>
    </dgm:pt>
    <dgm:pt modelId="{E4AB89EA-2FAF-46F0-BF00-40C590CF55AF}" type="parTrans" cxnId="{0FA40E5C-A679-4C6E-924A-B45F9BEDA4EE}">
      <dgm:prSet/>
      <dgm:spPr/>
      <dgm:t>
        <a:bodyPr/>
        <a:lstStyle/>
        <a:p>
          <a:endParaRPr lang="ru-RU"/>
        </a:p>
      </dgm:t>
    </dgm:pt>
    <dgm:pt modelId="{15DCC0C6-FCE0-4636-B9BC-4E6D1E9DC31F}" type="sibTrans" cxnId="{0FA40E5C-A679-4C6E-924A-B45F9BEDA4EE}">
      <dgm:prSet/>
      <dgm:spPr/>
      <dgm:t>
        <a:bodyPr/>
        <a:lstStyle/>
        <a:p>
          <a:endParaRPr lang="ru-RU"/>
        </a:p>
      </dgm:t>
    </dgm:pt>
    <dgm:pt modelId="{388004F9-2ED3-4D55-BC1E-8A0325A45291}" type="pres">
      <dgm:prSet presAssocID="{70C4D6C9-4E41-49ED-B770-B03A441A75DD}" presName="Name0" presStyleCnt="0">
        <dgm:presLayoutVars>
          <dgm:dir/>
          <dgm:animLvl val="lvl"/>
          <dgm:resizeHandles val="exact"/>
        </dgm:presLayoutVars>
      </dgm:prSet>
      <dgm:spPr/>
    </dgm:pt>
    <dgm:pt modelId="{59217AB3-D761-4624-A2C3-D94987DC7B4D}" type="pres">
      <dgm:prSet presAssocID="{A003788D-0AF1-4166-A2DC-E28BDF44DE90}" presName="Name8" presStyleCnt="0"/>
      <dgm:spPr/>
    </dgm:pt>
    <dgm:pt modelId="{4D6F3ED0-C5C3-4B63-9685-AE5F96A848EE}" type="pres">
      <dgm:prSet presAssocID="{A003788D-0AF1-4166-A2DC-E28BDF44DE90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638B97B-28CB-41E7-B730-A4919FAF924D}" type="pres">
      <dgm:prSet presAssocID="{A003788D-0AF1-4166-A2DC-E28BDF44DE9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C4430FE-0E1D-4E77-A439-B97A79CA7B94}" type="pres">
      <dgm:prSet presAssocID="{3DDAC876-F22E-4737-B7B7-F5412895447C}" presName="Name8" presStyleCnt="0"/>
      <dgm:spPr/>
    </dgm:pt>
    <dgm:pt modelId="{7EE5C10B-8C97-4BEA-9934-A03AD83A0695}" type="pres">
      <dgm:prSet presAssocID="{3DDAC876-F22E-4737-B7B7-F5412895447C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8686EA-3E56-405D-9C99-86BDA38FCE0A}" type="pres">
      <dgm:prSet presAssocID="{3DDAC876-F22E-4737-B7B7-F5412895447C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227178A-4354-44D1-8717-8B4E723B7F3A}" type="pres">
      <dgm:prSet presAssocID="{DDBF0AE9-2CA4-4419-8AE2-36022897CFC0}" presName="Name8" presStyleCnt="0"/>
      <dgm:spPr/>
    </dgm:pt>
    <dgm:pt modelId="{FF88DDF3-0000-43C2-85BC-C66138EA30FD}" type="pres">
      <dgm:prSet presAssocID="{DDBF0AE9-2CA4-4419-8AE2-36022897CFC0}" presName="level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0781D23-8757-43A4-8FC3-C8001B7FD956}" type="pres">
      <dgm:prSet presAssocID="{DDBF0AE9-2CA4-4419-8AE2-36022897CFC0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CFD7F0-977B-4577-A989-43D3B74B0DA0}" type="pres">
      <dgm:prSet presAssocID="{2B0A5436-C16D-4084-84B1-B7058567572F}" presName="Name8" presStyleCnt="0"/>
      <dgm:spPr/>
    </dgm:pt>
    <dgm:pt modelId="{B95FD4B2-C4F3-4B35-9357-D678B0D5F59A}" type="pres">
      <dgm:prSet presAssocID="{2B0A5436-C16D-4084-84B1-B7058567572F}" presName="level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D3517CE-9DC1-4641-A2EE-CAAC8CD9B119}" type="pres">
      <dgm:prSet presAssocID="{2B0A5436-C16D-4084-84B1-B7058567572F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6500CE8-6922-4E41-92B7-7A785A5338DB}" type="presOf" srcId="{DDBF0AE9-2CA4-4419-8AE2-36022897CFC0}" destId="{FF88DDF3-0000-43C2-85BC-C66138EA30FD}" srcOrd="0" destOrd="0" presId="urn:microsoft.com/office/officeart/2005/8/layout/pyramid1"/>
    <dgm:cxn modelId="{E9D296B5-5D6C-48BB-9310-FE9C7A9AA36B}" type="presOf" srcId="{3DDAC876-F22E-4737-B7B7-F5412895447C}" destId="{108686EA-3E56-405D-9C99-86BDA38FCE0A}" srcOrd="1" destOrd="0" presId="urn:microsoft.com/office/officeart/2005/8/layout/pyramid1"/>
    <dgm:cxn modelId="{1888EE00-6545-453F-B9C0-B57C915EB368}" srcId="{70C4D6C9-4E41-49ED-B770-B03A441A75DD}" destId="{2B0A5436-C16D-4084-84B1-B7058567572F}" srcOrd="3" destOrd="0" parTransId="{3D84D8F8-6F4D-43C6-B66C-AF5E257BE0FD}" sibTransId="{D82FC1A6-4C69-48FB-88E1-8837CB7D2715}"/>
    <dgm:cxn modelId="{7B762CE9-7A1D-4C49-A4EB-ED53CF1A9164}" type="presOf" srcId="{2B0A5436-C16D-4084-84B1-B7058567572F}" destId="{CD3517CE-9DC1-4641-A2EE-CAAC8CD9B119}" srcOrd="1" destOrd="0" presId="urn:microsoft.com/office/officeart/2005/8/layout/pyramid1"/>
    <dgm:cxn modelId="{616CD17B-CE6F-48A1-AD9B-EE41A6997369}" type="presOf" srcId="{DDBF0AE9-2CA4-4419-8AE2-36022897CFC0}" destId="{F0781D23-8757-43A4-8FC3-C8001B7FD956}" srcOrd="1" destOrd="0" presId="urn:microsoft.com/office/officeart/2005/8/layout/pyramid1"/>
    <dgm:cxn modelId="{C12C28A1-08BE-4AA8-8010-C8C8C0108428}" type="presOf" srcId="{70C4D6C9-4E41-49ED-B770-B03A441A75DD}" destId="{388004F9-2ED3-4D55-BC1E-8A0325A45291}" srcOrd="0" destOrd="0" presId="urn:microsoft.com/office/officeart/2005/8/layout/pyramid1"/>
    <dgm:cxn modelId="{E5F6D390-FB95-48C6-ACA2-EED04FF220F1}" type="presOf" srcId="{2B0A5436-C16D-4084-84B1-B7058567572F}" destId="{B95FD4B2-C4F3-4B35-9357-D678B0D5F59A}" srcOrd="0" destOrd="0" presId="urn:microsoft.com/office/officeart/2005/8/layout/pyramid1"/>
    <dgm:cxn modelId="{22EB6F29-D918-4FBB-BDAA-DC1CB0B2DE7B}" type="presOf" srcId="{A003788D-0AF1-4166-A2DC-E28BDF44DE90}" destId="{A638B97B-28CB-41E7-B730-A4919FAF924D}" srcOrd="1" destOrd="0" presId="urn:microsoft.com/office/officeart/2005/8/layout/pyramid1"/>
    <dgm:cxn modelId="{0FA40E5C-A679-4C6E-924A-B45F9BEDA4EE}" srcId="{70C4D6C9-4E41-49ED-B770-B03A441A75DD}" destId="{DDBF0AE9-2CA4-4419-8AE2-36022897CFC0}" srcOrd="2" destOrd="0" parTransId="{E4AB89EA-2FAF-46F0-BF00-40C590CF55AF}" sibTransId="{15DCC0C6-FCE0-4636-B9BC-4E6D1E9DC31F}"/>
    <dgm:cxn modelId="{5BB06EF5-8FE8-4DF2-A0E3-3D04E94065E6}" type="presOf" srcId="{A003788D-0AF1-4166-A2DC-E28BDF44DE90}" destId="{4D6F3ED0-C5C3-4B63-9685-AE5F96A848EE}" srcOrd="0" destOrd="0" presId="urn:microsoft.com/office/officeart/2005/8/layout/pyramid1"/>
    <dgm:cxn modelId="{C37CBB14-F687-45BC-A2D3-C53123AD085C}" srcId="{70C4D6C9-4E41-49ED-B770-B03A441A75DD}" destId="{A003788D-0AF1-4166-A2DC-E28BDF44DE90}" srcOrd="0" destOrd="0" parTransId="{EA935C91-EBF5-4C92-832B-E898E16056E5}" sibTransId="{3662969F-3F00-4F65-A066-7D99561A86D6}"/>
    <dgm:cxn modelId="{6221C763-7AE2-42DB-93EB-8996C4C810E2}" type="presOf" srcId="{3DDAC876-F22E-4737-B7B7-F5412895447C}" destId="{7EE5C10B-8C97-4BEA-9934-A03AD83A0695}" srcOrd="0" destOrd="0" presId="urn:microsoft.com/office/officeart/2005/8/layout/pyramid1"/>
    <dgm:cxn modelId="{59CCA8BC-AF4E-40D8-96CB-2188BC67D76B}" srcId="{70C4D6C9-4E41-49ED-B770-B03A441A75DD}" destId="{3DDAC876-F22E-4737-B7B7-F5412895447C}" srcOrd="1" destOrd="0" parTransId="{215B4DF5-BAE0-4EB6-A527-AC30890BD132}" sibTransId="{168E7257-39DF-4E25-A99B-1E788B7199C4}"/>
    <dgm:cxn modelId="{BF13588B-27CF-4009-B158-72DF01C637E7}" type="presParOf" srcId="{388004F9-2ED3-4D55-BC1E-8A0325A45291}" destId="{59217AB3-D761-4624-A2C3-D94987DC7B4D}" srcOrd="0" destOrd="0" presId="urn:microsoft.com/office/officeart/2005/8/layout/pyramid1"/>
    <dgm:cxn modelId="{03E760E5-D666-4D70-BA90-409002E8B206}" type="presParOf" srcId="{59217AB3-D761-4624-A2C3-D94987DC7B4D}" destId="{4D6F3ED0-C5C3-4B63-9685-AE5F96A848EE}" srcOrd="0" destOrd="0" presId="urn:microsoft.com/office/officeart/2005/8/layout/pyramid1"/>
    <dgm:cxn modelId="{2E034404-E990-4B84-A464-7996CC85C0DA}" type="presParOf" srcId="{59217AB3-D761-4624-A2C3-D94987DC7B4D}" destId="{A638B97B-28CB-41E7-B730-A4919FAF924D}" srcOrd="1" destOrd="0" presId="urn:microsoft.com/office/officeart/2005/8/layout/pyramid1"/>
    <dgm:cxn modelId="{CAF52E5F-49AF-44B1-94FB-0CEB322D69DA}" type="presParOf" srcId="{388004F9-2ED3-4D55-BC1E-8A0325A45291}" destId="{3C4430FE-0E1D-4E77-A439-B97A79CA7B94}" srcOrd="1" destOrd="0" presId="urn:microsoft.com/office/officeart/2005/8/layout/pyramid1"/>
    <dgm:cxn modelId="{A9E24EDA-FA7F-4BA6-9FAA-6CFF12928858}" type="presParOf" srcId="{3C4430FE-0E1D-4E77-A439-B97A79CA7B94}" destId="{7EE5C10B-8C97-4BEA-9934-A03AD83A0695}" srcOrd="0" destOrd="0" presId="urn:microsoft.com/office/officeart/2005/8/layout/pyramid1"/>
    <dgm:cxn modelId="{CC5A480A-E42D-4686-AC43-224C31A1A3BC}" type="presParOf" srcId="{3C4430FE-0E1D-4E77-A439-B97A79CA7B94}" destId="{108686EA-3E56-405D-9C99-86BDA38FCE0A}" srcOrd="1" destOrd="0" presId="urn:microsoft.com/office/officeart/2005/8/layout/pyramid1"/>
    <dgm:cxn modelId="{FF086E30-EA04-4244-B4CD-5A741A8CFB3B}" type="presParOf" srcId="{388004F9-2ED3-4D55-BC1E-8A0325A45291}" destId="{B227178A-4354-44D1-8717-8B4E723B7F3A}" srcOrd="2" destOrd="0" presId="urn:microsoft.com/office/officeart/2005/8/layout/pyramid1"/>
    <dgm:cxn modelId="{CCA2AED6-E5EF-490C-BA8E-F46D2CB1AFCE}" type="presParOf" srcId="{B227178A-4354-44D1-8717-8B4E723B7F3A}" destId="{FF88DDF3-0000-43C2-85BC-C66138EA30FD}" srcOrd="0" destOrd="0" presId="urn:microsoft.com/office/officeart/2005/8/layout/pyramid1"/>
    <dgm:cxn modelId="{73819BC4-ED4B-484B-8E3D-91C772ADAC7A}" type="presParOf" srcId="{B227178A-4354-44D1-8717-8B4E723B7F3A}" destId="{F0781D23-8757-43A4-8FC3-C8001B7FD956}" srcOrd="1" destOrd="0" presId="urn:microsoft.com/office/officeart/2005/8/layout/pyramid1"/>
    <dgm:cxn modelId="{C3787CF3-6894-4B0B-9511-608028E18805}" type="presParOf" srcId="{388004F9-2ED3-4D55-BC1E-8A0325A45291}" destId="{D9CFD7F0-977B-4577-A989-43D3B74B0DA0}" srcOrd="3" destOrd="0" presId="urn:microsoft.com/office/officeart/2005/8/layout/pyramid1"/>
    <dgm:cxn modelId="{5E310B0F-267A-450D-AC06-98EF8716DB78}" type="presParOf" srcId="{D9CFD7F0-977B-4577-A989-43D3B74B0DA0}" destId="{B95FD4B2-C4F3-4B35-9357-D678B0D5F59A}" srcOrd="0" destOrd="0" presId="urn:microsoft.com/office/officeart/2005/8/layout/pyramid1"/>
    <dgm:cxn modelId="{FF82E88A-C655-4919-B9E6-DEF79810B275}" type="presParOf" srcId="{D9CFD7F0-977B-4577-A989-43D3B74B0DA0}" destId="{CD3517CE-9DC1-4641-A2EE-CAAC8CD9B119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928E1B00-5DAD-4985-8973-0311339F606A}" type="doc">
      <dgm:prSet loTypeId="urn:microsoft.com/office/officeart/2005/8/layout/cycle2" loCatId="cycle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9E4227F-C695-49A2-A346-28B2A1DBAA59}">
      <dgm:prSet phldrT="[Текст]" custT="1"/>
      <dgm:spPr/>
      <dgm:t>
        <a:bodyPr/>
        <a:lstStyle/>
        <a:p>
          <a:r>
            <a:rPr lang="uk-UA" sz="1400" dirty="0" smtClean="0"/>
            <a:t>МІСТО</a:t>
          </a:r>
          <a:endParaRPr lang="ru-RU" sz="1400" dirty="0"/>
        </a:p>
      </dgm:t>
    </dgm:pt>
    <dgm:pt modelId="{62587C35-6D49-4303-B833-49D464FF9A0C}" type="parTrans" cxnId="{8AA5F123-1DC0-4A92-8514-C5DE9FEAB488}">
      <dgm:prSet/>
      <dgm:spPr/>
      <dgm:t>
        <a:bodyPr/>
        <a:lstStyle/>
        <a:p>
          <a:endParaRPr lang="ru-RU"/>
        </a:p>
      </dgm:t>
    </dgm:pt>
    <dgm:pt modelId="{A6FA107E-F32B-4EE9-9F66-9CACC94446DF}" type="sibTrans" cxnId="{8AA5F123-1DC0-4A92-8514-C5DE9FEAB488}">
      <dgm:prSet/>
      <dgm:spPr/>
      <dgm:t>
        <a:bodyPr/>
        <a:lstStyle/>
        <a:p>
          <a:endParaRPr lang="ru-RU"/>
        </a:p>
      </dgm:t>
    </dgm:pt>
    <dgm:pt modelId="{D2F76091-1CAC-48D7-BCFD-38A2091FE628}">
      <dgm:prSet phldrT="[Текст]"/>
      <dgm:spPr/>
      <dgm:t>
        <a:bodyPr/>
        <a:lstStyle/>
        <a:p>
          <a:r>
            <a:rPr lang="uk-UA" dirty="0" smtClean="0"/>
            <a:t>МІСТО</a:t>
          </a:r>
          <a:endParaRPr lang="ru-RU" dirty="0"/>
        </a:p>
      </dgm:t>
    </dgm:pt>
    <dgm:pt modelId="{C435D0D5-CAA2-4434-A958-ABD7CB8CFE43}" type="parTrans" cxnId="{05D6DCE7-77B0-45B9-9304-DAF812C2AA18}">
      <dgm:prSet/>
      <dgm:spPr/>
      <dgm:t>
        <a:bodyPr/>
        <a:lstStyle/>
        <a:p>
          <a:endParaRPr lang="ru-RU"/>
        </a:p>
      </dgm:t>
    </dgm:pt>
    <dgm:pt modelId="{D3D0F05B-95CF-4749-A92C-039C5A8DD71B}" type="sibTrans" cxnId="{05D6DCE7-77B0-45B9-9304-DAF812C2AA18}">
      <dgm:prSet/>
      <dgm:spPr/>
      <dgm:t>
        <a:bodyPr/>
        <a:lstStyle/>
        <a:p>
          <a:endParaRPr lang="ru-RU"/>
        </a:p>
      </dgm:t>
    </dgm:pt>
    <dgm:pt modelId="{DD14B0B2-3B07-4E80-93C9-615D447192B1}">
      <dgm:prSet phldrT="[Текст]"/>
      <dgm:spPr/>
      <dgm:t>
        <a:bodyPr/>
        <a:lstStyle/>
        <a:p>
          <a:r>
            <a:rPr lang="uk-UA" dirty="0" smtClean="0"/>
            <a:t>МІСТО</a:t>
          </a:r>
          <a:endParaRPr lang="ru-RU" dirty="0"/>
        </a:p>
      </dgm:t>
    </dgm:pt>
    <dgm:pt modelId="{297410C5-78E6-4508-8197-BBCE7F40DAD6}" type="parTrans" cxnId="{81D5E66F-8D58-4C18-B0D4-76F7FF6D26BC}">
      <dgm:prSet/>
      <dgm:spPr/>
      <dgm:t>
        <a:bodyPr/>
        <a:lstStyle/>
        <a:p>
          <a:endParaRPr lang="ru-RU"/>
        </a:p>
      </dgm:t>
    </dgm:pt>
    <dgm:pt modelId="{6DD8EEE8-9472-429B-90C0-F0B59675B168}" type="sibTrans" cxnId="{81D5E66F-8D58-4C18-B0D4-76F7FF6D26BC}">
      <dgm:prSet/>
      <dgm:spPr/>
      <dgm:t>
        <a:bodyPr/>
        <a:lstStyle/>
        <a:p>
          <a:endParaRPr lang="ru-RU"/>
        </a:p>
      </dgm:t>
    </dgm:pt>
    <dgm:pt modelId="{FA1ED406-1C0A-4E12-B901-B13C24A13ECD}">
      <dgm:prSet phldrT="[Текст]"/>
      <dgm:spPr/>
      <dgm:t>
        <a:bodyPr/>
        <a:lstStyle/>
        <a:p>
          <a:r>
            <a:rPr lang="uk-UA" dirty="0" smtClean="0"/>
            <a:t>МІСТО</a:t>
          </a:r>
          <a:endParaRPr lang="ru-RU" dirty="0"/>
        </a:p>
      </dgm:t>
    </dgm:pt>
    <dgm:pt modelId="{C43BA70C-4BE0-4E63-B162-2C747953D6D6}" type="parTrans" cxnId="{2B21DD8D-6F24-4732-B107-BFAC8A14DF89}">
      <dgm:prSet/>
      <dgm:spPr/>
      <dgm:t>
        <a:bodyPr/>
        <a:lstStyle/>
        <a:p>
          <a:endParaRPr lang="ru-RU"/>
        </a:p>
      </dgm:t>
    </dgm:pt>
    <dgm:pt modelId="{51C5789A-E02C-4BAB-AEDC-F1260A299840}" type="sibTrans" cxnId="{2B21DD8D-6F24-4732-B107-BFAC8A14DF89}">
      <dgm:prSet/>
      <dgm:spPr/>
      <dgm:t>
        <a:bodyPr/>
        <a:lstStyle/>
        <a:p>
          <a:endParaRPr lang="ru-RU"/>
        </a:p>
      </dgm:t>
    </dgm:pt>
    <dgm:pt modelId="{851D910A-9D6C-4C1C-B30F-F6B00A8896BA}">
      <dgm:prSet phldrT="[Текст]"/>
      <dgm:spPr/>
      <dgm:t>
        <a:bodyPr/>
        <a:lstStyle/>
        <a:p>
          <a:r>
            <a:rPr lang="uk-UA" dirty="0" smtClean="0"/>
            <a:t>МІСТО</a:t>
          </a:r>
          <a:endParaRPr lang="ru-RU" dirty="0"/>
        </a:p>
      </dgm:t>
    </dgm:pt>
    <dgm:pt modelId="{98EC7758-E0A7-4DF7-BE0B-91CBB2DC5C3D}" type="parTrans" cxnId="{2B2BD695-398C-4FAB-9AFA-7107AD0094EF}">
      <dgm:prSet/>
      <dgm:spPr/>
      <dgm:t>
        <a:bodyPr/>
        <a:lstStyle/>
        <a:p>
          <a:endParaRPr lang="ru-RU"/>
        </a:p>
      </dgm:t>
    </dgm:pt>
    <dgm:pt modelId="{4C4E536F-F187-4E7C-BD04-80605B41F915}" type="sibTrans" cxnId="{2B2BD695-398C-4FAB-9AFA-7107AD0094EF}">
      <dgm:prSet/>
      <dgm:spPr/>
      <dgm:t>
        <a:bodyPr/>
        <a:lstStyle/>
        <a:p>
          <a:endParaRPr lang="ru-RU"/>
        </a:p>
      </dgm:t>
    </dgm:pt>
    <dgm:pt modelId="{F0D9E91F-251D-4622-81D2-E7646E12C003}">
      <dgm:prSet phldrT="[Текст]"/>
      <dgm:spPr/>
      <dgm:t>
        <a:bodyPr/>
        <a:lstStyle/>
        <a:p>
          <a:r>
            <a:rPr lang="uk-UA" dirty="0" smtClean="0"/>
            <a:t>МІСТО</a:t>
          </a:r>
          <a:endParaRPr lang="ru-RU" dirty="0"/>
        </a:p>
      </dgm:t>
    </dgm:pt>
    <dgm:pt modelId="{3CC781DB-4DBF-42A9-94DB-CAD946797E98}" type="parTrans" cxnId="{CE1B3FFC-ABCF-49EA-8CD2-D99EC816AFFB}">
      <dgm:prSet/>
      <dgm:spPr/>
      <dgm:t>
        <a:bodyPr/>
        <a:lstStyle/>
        <a:p>
          <a:endParaRPr lang="ru-RU"/>
        </a:p>
      </dgm:t>
    </dgm:pt>
    <dgm:pt modelId="{BB78BFD2-B763-42BB-8BF4-86DE2A99F8BA}" type="sibTrans" cxnId="{CE1B3FFC-ABCF-49EA-8CD2-D99EC816AFFB}">
      <dgm:prSet/>
      <dgm:spPr/>
      <dgm:t>
        <a:bodyPr/>
        <a:lstStyle/>
        <a:p>
          <a:endParaRPr lang="ru-RU"/>
        </a:p>
      </dgm:t>
    </dgm:pt>
    <dgm:pt modelId="{DE9D8F65-7F40-49ED-80A4-CA30AEA3B2C3}" type="pres">
      <dgm:prSet presAssocID="{928E1B00-5DAD-4985-8973-0311339F606A}" presName="cycle" presStyleCnt="0">
        <dgm:presLayoutVars>
          <dgm:dir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00147B7-C627-4724-A4BE-DD4C3CBB1282}" type="pres">
      <dgm:prSet presAssocID="{A9E4227F-C695-49A2-A346-28B2A1DBAA59}" presName="node" presStyleLbl="node1" presStyleIdx="0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8DB2135-5F75-4CB8-9C9E-98818C4A609B}" type="pres">
      <dgm:prSet presAssocID="{A6FA107E-F32B-4EE9-9F66-9CACC94446DF}" presName="sibTrans" presStyleLbl="sibTrans2D1" presStyleIdx="0" presStyleCnt="6"/>
      <dgm:spPr/>
      <dgm:t>
        <a:bodyPr/>
        <a:lstStyle/>
        <a:p>
          <a:endParaRPr lang="ru-RU"/>
        </a:p>
      </dgm:t>
    </dgm:pt>
    <dgm:pt modelId="{A0393752-2AD6-4452-B83B-AFAB9351DCCE}" type="pres">
      <dgm:prSet presAssocID="{A6FA107E-F32B-4EE9-9F66-9CACC94446DF}" presName="connectorText" presStyleLbl="sibTrans2D1" presStyleIdx="0" presStyleCnt="6"/>
      <dgm:spPr/>
      <dgm:t>
        <a:bodyPr/>
        <a:lstStyle/>
        <a:p>
          <a:endParaRPr lang="ru-RU"/>
        </a:p>
      </dgm:t>
    </dgm:pt>
    <dgm:pt modelId="{044D1C83-4F77-4C33-8EB3-5359A7B11A27}" type="pres">
      <dgm:prSet presAssocID="{F0D9E91F-251D-4622-81D2-E7646E12C003}" presName="node" presStyleLbl="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535E9D7-52D3-4486-8A37-DCAD46590126}" type="pres">
      <dgm:prSet presAssocID="{BB78BFD2-B763-42BB-8BF4-86DE2A99F8BA}" presName="sibTrans" presStyleLbl="sibTrans2D1" presStyleIdx="1" presStyleCnt="6"/>
      <dgm:spPr/>
      <dgm:t>
        <a:bodyPr/>
        <a:lstStyle/>
        <a:p>
          <a:endParaRPr lang="ru-RU"/>
        </a:p>
      </dgm:t>
    </dgm:pt>
    <dgm:pt modelId="{AB546A45-E0E5-44F2-B4C6-D370390601AE}" type="pres">
      <dgm:prSet presAssocID="{BB78BFD2-B763-42BB-8BF4-86DE2A99F8BA}" presName="connectorText" presStyleLbl="sibTrans2D1" presStyleIdx="1" presStyleCnt="6"/>
      <dgm:spPr/>
      <dgm:t>
        <a:bodyPr/>
        <a:lstStyle/>
        <a:p>
          <a:endParaRPr lang="ru-RU"/>
        </a:p>
      </dgm:t>
    </dgm:pt>
    <dgm:pt modelId="{4883FA78-EB5A-4ACC-BF97-67AF67ED3196}" type="pres">
      <dgm:prSet presAssocID="{D2F76091-1CAC-48D7-BCFD-38A2091FE628}" presName="node" presStyleLbl="node1" presStyleIdx="2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9AE3F42-7EB4-48A5-85F2-E0E13633D59F}" type="pres">
      <dgm:prSet presAssocID="{D3D0F05B-95CF-4749-A92C-039C5A8DD71B}" presName="sibTrans" presStyleLbl="sibTrans2D1" presStyleIdx="2" presStyleCnt="6"/>
      <dgm:spPr/>
      <dgm:t>
        <a:bodyPr/>
        <a:lstStyle/>
        <a:p>
          <a:endParaRPr lang="ru-RU"/>
        </a:p>
      </dgm:t>
    </dgm:pt>
    <dgm:pt modelId="{3639786D-F95E-4DD8-BC0C-EB03997367E9}" type="pres">
      <dgm:prSet presAssocID="{D3D0F05B-95CF-4749-A92C-039C5A8DD71B}" presName="connectorText" presStyleLbl="sibTrans2D1" presStyleIdx="2" presStyleCnt="6"/>
      <dgm:spPr/>
      <dgm:t>
        <a:bodyPr/>
        <a:lstStyle/>
        <a:p>
          <a:endParaRPr lang="ru-RU"/>
        </a:p>
      </dgm:t>
    </dgm:pt>
    <dgm:pt modelId="{0373828A-D928-4710-9B96-B136D6E856EF}" type="pres">
      <dgm:prSet presAssocID="{DD14B0B2-3B07-4E80-93C9-615D447192B1}" presName="node" presStyleLbl="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9FA712-44BF-434A-9F93-D1C5D67F8759}" type="pres">
      <dgm:prSet presAssocID="{6DD8EEE8-9472-429B-90C0-F0B59675B168}" presName="sibTrans" presStyleLbl="sibTrans2D1" presStyleIdx="3" presStyleCnt="6"/>
      <dgm:spPr/>
      <dgm:t>
        <a:bodyPr/>
        <a:lstStyle/>
        <a:p>
          <a:endParaRPr lang="ru-RU"/>
        </a:p>
      </dgm:t>
    </dgm:pt>
    <dgm:pt modelId="{DA525FD0-1B27-4C4D-A795-7FB59DF2D73E}" type="pres">
      <dgm:prSet presAssocID="{6DD8EEE8-9472-429B-90C0-F0B59675B168}" presName="connectorText" presStyleLbl="sibTrans2D1" presStyleIdx="3" presStyleCnt="6"/>
      <dgm:spPr/>
      <dgm:t>
        <a:bodyPr/>
        <a:lstStyle/>
        <a:p>
          <a:endParaRPr lang="ru-RU"/>
        </a:p>
      </dgm:t>
    </dgm:pt>
    <dgm:pt modelId="{BC7B9256-4FD3-45E0-90C9-F9A2FC7A01D8}" type="pres">
      <dgm:prSet presAssocID="{FA1ED406-1C0A-4E12-B901-B13C24A13ECD}" presName="node" presStyleLbl="node1" presStyleIdx="4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9CE07AC-248F-4C9D-91DD-3610818481B2}" type="pres">
      <dgm:prSet presAssocID="{51C5789A-E02C-4BAB-AEDC-F1260A299840}" presName="sibTrans" presStyleLbl="sibTrans2D1" presStyleIdx="4" presStyleCnt="6"/>
      <dgm:spPr/>
      <dgm:t>
        <a:bodyPr/>
        <a:lstStyle/>
        <a:p>
          <a:endParaRPr lang="ru-RU"/>
        </a:p>
      </dgm:t>
    </dgm:pt>
    <dgm:pt modelId="{C2F398F9-0E5B-4F19-A33C-949B2656B6FC}" type="pres">
      <dgm:prSet presAssocID="{51C5789A-E02C-4BAB-AEDC-F1260A299840}" presName="connectorText" presStyleLbl="sibTrans2D1" presStyleIdx="4" presStyleCnt="6"/>
      <dgm:spPr/>
      <dgm:t>
        <a:bodyPr/>
        <a:lstStyle/>
        <a:p>
          <a:endParaRPr lang="ru-RU"/>
        </a:p>
      </dgm:t>
    </dgm:pt>
    <dgm:pt modelId="{D08A78F1-6DF8-4438-B440-0FD29F4A0420}" type="pres">
      <dgm:prSet presAssocID="{851D910A-9D6C-4C1C-B30F-F6B00A8896BA}" presName="node" presStyleLbl="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7E3F19D-8BBD-48A3-8551-3DDC5C941B81}" type="pres">
      <dgm:prSet presAssocID="{4C4E536F-F187-4E7C-BD04-80605B41F915}" presName="sibTrans" presStyleLbl="sibTrans2D1" presStyleIdx="5" presStyleCnt="6"/>
      <dgm:spPr/>
      <dgm:t>
        <a:bodyPr/>
        <a:lstStyle/>
        <a:p>
          <a:endParaRPr lang="ru-RU"/>
        </a:p>
      </dgm:t>
    </dgm:pt>
    <dgm:pt modelId="{7DCEDF20-8060-4952-A476-6369FFD855CC}" type="pres">
      <dgm:prSet presAssocID="{4C4E536F-F187-4E7C-BD04-80605B41F915}" presName="connectorText" presStyleLbl="sibTrans2D1" presStyleIdx="5" presStyleCnt="6"/>
      <dgm:spPr/>
      <dgm:t>
        <a:bodyPr/>
        <a:lstStyle/>
        <a:p>
          <a:endParaRPr lang="ru-RU"/>
        </a:p>
      </dgm:t>
    </dgm:pt>
  </dgm:ptLst>
  <dgm:cxnLst>
    <dgm:cxn modelId="{0C9E3405-019A-4A5D-BCE7-0A625C7BC1FE}" type="presOf" srcId="{4C4E536F-F187-4E7C-BD04-80605B41F915}" destId="{7DCEDF20-8060-4952-A476-6369FFD855CC}" srcOrd="1" destOrd="0" presId="urn:microsoft.com/office/officeart/2005/8/layout/cycle2"/>
    <dgm:cxn modelId="{AF114525-DFAC-4F1D-A255-AF7991C9A7B2}" type="presOf" srcId="{BB78BFD2-B763-42BB-8BF4-86DE2A99F8BA}" destId="{AB546A45-E0E5-44F2-B4C6-D370390601AE}" srcOrd="1" destOrd="0" presId="urn:microsoft.com/office/officeart/2005/8/layout/cycle2"/>
    <dgm:cxn modelId="{2B2BD695-398C-4FAB-9AFA-7107AD0094EF}" srcId="{928E1B00-5DAD-4985-8973-0311339F606A}" destId="{851D910A-9D6C-4C1C-B30F-F6B00A8896BA}" srcOrd="5" destOrd="0" parTransId="{98EC7758-E0A7-4DF7-BE0B-91CBB2DC5C3D}" sibTransId="{4C4E536F-F187-4E7C-BD04-80605B41F915}"/>
    <dgm:cxn modelId="{71913A8C-D915-4AE5-AB55-80851FDA4541}" type="presOf" srcId="{F0D9E91F-251D-4622-81D2-E7646E12C003}" destId="{044D1C83-4F77-4C33-8EB3-5359A7B11A27}" srcOrd="0" destOrd="0" presId="urn:microsoft.com/office/officeart/2005/8/layout/cycle2"/>
    <dgm:cxn modelId="{05D6DCE7-77B0-45B9-9304-DAF812C2AA18}" srcId="{928E1B00-5DAD-4985-8973-0311339F606A}" destId="{D2F76091-1CAC-48D7-BCFD-38A2091FE628}" srcOrd="2" destOrd="0" parTransId="{C435D0D5-CAA2-4434-A958-ABD7CB8CFE43}" sibTransId="{D3D0F05B-95CF-4749-A92C-039C5A8DD71B}"/>
    <dgm:cxn modelId="{443609A8-04A2-41D8-AE78-76257C481C5D}" type="presOf" srcId="{D3D0F05B-95CF-4749-A92C-039C5A8DD71B}" destId="{3639786D-F95E-4DD8-BC0C-EB03997367E9}" srcOrd="1" destOrd="0" presId="urn:microsoft.com/office/officeart/2005/8/layout/cycle2"/>
    <dgm:cxn modelId="{7497370B-13DE-48CC-9A30-BBC6F7FFCF0B}" type="presOf" srcId="{4C4E536F-F187-4E7C-BD04-80605B41F915}" destId="{B7E3F19D-8BBD-48A3-8551-3DDC5C941B81}" srcOrd="0" destOrd="0" presId="urn:microsoft.com/office/officeart/2005/8/layout/cycle2"/>
    <dgm:cxn modelId="{D3EB4473-F3D8-49FA-9447-E923DD895712}" type="presOf" srcId="{A9E4227F-C695-49A2-A346-28B2A1DBAA59}" destId="{D00147B7-C627-4724-A4BE-DD4C3CBB1282}" srcOrd="0" destOrd="0" presId="urn:microsoft.com/office/officeart/2005/8/layout/cycle2"/>
    <dgm:cxn modelId="{39AEBFF7-4FBB-414B-B004-B7667DBA8CBE}" type="presOf" srcId="{928E1B00-5DAD-4985-8973-0311339F606A}" destId="{DE9D8F65-7F40-49ED-80A4-CA30AEA3B2C3}" srcOrd="0" destOrd="0" presId="urn:microsoft.com/office/officeart/2005/8/layout/cycle2"/>
    <dgm:cxn modelId="{9C93FA5A-7EFD-41B2-8B4D-4266BC040156}" type="presOf" srcId="{851D910A-9D6C-4C1C-B30F-F6B00A8896BA}" destId="{D08A78F1-6DF8-4438-B440-0FD29F4A0420}" srcOrd="0" destOrd="0" presId="urn:microsoft.com/office/officeart/2005/8/layout/cycle2"/>
    <dgm:cxn modelId="{81D5E66F-8D58-4C18-B0D4-76F7FF6D26BC}" srcId="{928E1B00-5DAD-4985-8973-0311339F606A}" destId="{DD14B0B2-3B07-4E80-93C9-615D447192B1}" srcOrd="3" destOrd="0" parTransId="{297410C5-78E6-4508-8197-BBCE7F40DAD6}" sibTransId="{6DD8EEE8-9472-429B-90C0-F0B59675B168}"/>
    <dgm:cxn modelId="{2B21DD8D-6F24-4732-B107-BFAC8A14DF89}" srcId="{928E1B00-5DAD-4985-8973-0311339F606A}" destId="{FA1ED406-1C0A-4E12-B901-B13C24A13ECD}" srcOrd="4" destOrd="0" parTransId="{C43BA70C-4BE0-4E63-B162-2C747953D6D6}" sibTransId="{51C5789A-E02C-4BAB-AEDC-F1260A299840}"/>
    <dgm:cxn modelId="{098C8C23-10BA-4DF5-A92A-611240D15FC2}" type="presOf" srcId="{6DD8EEE8-9472-429B-90C0-F0B59675B168}" destId="{E69FA712-44BF-434A-9F93-D1C5D67F8759}" srcOrd="0" destOrd="0" presId="urn:microsoft.com/office/officeart/2005/8/layout/cycle2"/>
    <dgm:cxn modelId="{81B0A995-D9B1-4AEC-8038-492F1BCBA8F8}" type="presOf" srcId="{6DD8EEE8-9472-429B-90C0-F0B59675B168}" destId="{DA525FD0-1B27-4C4D-A795-7FB59DF2D73E}" srcOrd="1" destOrd="0" presId="urn:microsoft.com/office/officeart/2005/8/layout/cycle2"/>
    <dgm:cxn modelId="{8A098088-4416-4B25-BD9B-4A8994B8824C}" type="presOf" srcId="{A6FA107E-F32B-4EE9-9F66-9CACC94446DF}" destId="{A0393752-2AD6-4452-B83B-AFAB9351DCCE}" srcOrd="1" destOrd="0" presId="urn:microsoft.com/office/officeart/2005/8/layout/cycle2"/>
    <dgm:cxn modelId="{5D9831FF-EBBD-44C1-8346-341516AD9E06}" type="presOf" srcId="{51C5789A-E02C-4BAB-AEDC-F1260A299840}" destId="{79CE07AC-248F-4C9D-91DD-3610818481B2}" srcOrd="0" destOrd="0" presId="urn:microsoft.com/office/officeart/2005/8/layout/cycle2"/>
    <dgm:cxn modelId="{91537BBD-56BE-4AB2-A5A3-29AD33B50AC2}" type="presOf" srcId="{BB78BFD2-B763-42BB-8BF4-86DE2A99F8BA}" destId="{6535E9D7-52D3-4486-8A37-DCAD46590126}" srcOrd="0" destOrd="0" presId="urn:microsoft.com/office/officeart/2005/8/layout/cycle2"/>
    <dgm:cxn modelId="{B924F47D-5E53-421D-9205-84C8E1A245C0}" type="presOf" srcId="{51C5789A-E02C-4BAB-AEDC-F1260A299840}" destId="{C2F398F9-0E5B-4F19-A33C-949B2656B6FC}" srcOrd="1" destOrd="0" presId="urn:microsoft.com/office/officeart/2005/8/layout/cycle2"/>
    <dgm:cxn modelId="{9E74F256-00FA-40E6-96AE-AECEEB8FA3E7}" type="presOf" srcId="{D3D0F05B-95CF-4749-A92C-039C5A8DD71B}" destId="{F9AE3F42-7EB4-48A5-85F2-E0E13633D59F}" srcOrd="0" destOrd="0" presId="urn:microsoft.com/office/officeart/2005/8/layout/cycle2"/>
    <dgm:cxn modelId="{220FEF6D-2F00-4CA4-AA8A-68E9D585E834}" type="presOf" srcId="{D2F76091-1CAC-48D7-BCFD-38A2091FE628}" destId="{4883FA78-EB5A-4ACC-BF97-67AF67ED3196}" srcOrd="0" destOrd="0" presId="urn:microsoft.com/office/officeart/2005/8/layout/cycle2"/>
    <dgm:cxn modelId="{8AA5F123-1DC0-4A92-8514-C5DE9FEAB488}" srcId="{928E1B00-5DAD-4985-8973-0311339F606A}" destId="{A9E4227F-C695-49A2-A346-28B2A1DBAA59}" srcOrd="0" destOrd="0" parTransId="{62587C35-6D49-4303-B833-49D464FF9A0C}" sibTransId="{A6FA107E-F32B-4EE9-9F66-9CACC94446DF}"/>
    <dgm:cxn modelId="{3572E7F7-CF93-4C61-BA61-40E68E10355B}" type="presOf" srcId="{FA1ED406-1C0A-4E12-B901-B13C24A13ECD}" destId="{BC7B9256-4FD3-45E0-90C9-F9A2FC7A01D8}" srcOrd="0" destOrd="0" presId="urn:microsoft.com/office/officeart/2005/8/layout/cycle2"/>
    <dgm:cxn modelId="{CE1B3FFC-ABCF-49EA-8CD2-D99EC816AFFB}" srcId="{928E1B00-5DAD-4985-8973-0311339F606A}" destId="{F0D9E91F-251D-4622-81D2-E7646E12C003}" srcOrd="1" destOrd="0" parTransId="{3CC781DB-4DBF-42A9-94DB-CAD946797E98}" sibTransId="{BB78BFD2-B763-42BB-8BF4-86DE2A99F8BA}"/>
    <dgm:cxn modelId="{3242DC49-9258-4D20-8A72-E2C71701F7FC}" type="presOf" srcId="{A6FA107E-F32B-4EE9-9F66-9CACC94446DF}" destId="{C8DB2135-5F75-4CB8-9C9E-98818C4A609B}" srcOrd="0" destOrd="0" presId="urn:microsoft.com/office/officeart/2005/8/layout/cycle2"/>
    <dgm:cxn modelId="{73215633-A1F6-44F2-8DC7-AA498825CA01}" type="presOf" srcId="{DD14B0B2-3B07-4E80-93C9-615D447192B1}" destId="{0373828A-D928-4710-9B96-B136D6E856EF}" srcOrd="0" destOrd="0" presId="urn:microsoft.com/office/officeart/2005/8/layout/cycle2"/>
    <dgm:cxn modelId="{B6DC57B4-98DD-4171-A536-69642BCA6997}" type="presParOf" srcId="{DE9D8F65-7F40-49ED-80A4-CA30AEA3B2C3}" destId="{D00147B7-C627-4724-A4BE-DD4C3CBB1282}" srcOrd="0" destOrd="0" presId="urn:microsoft.com/office/officeart/2005/8/layout/cycle2"/>
    <dgm:cxn modelId="{0D13C410-525D-4A66-84D7-C59CD219C15B}" type="presParOf" srcId="{DE9D8F65-7F40-49ED-80A4-CA30AEA3B2C3}" destId="{C8DB2135-5F75-4CB8-9C9E-98818C4A609B}" srcOrd="1" destOrd="0" presId="urn:microsoft.com/office/officeart/2005/8/layout/cycle2"/>
    <dgm:cxn modelId="{983D141D-86EC-4CD6-87C4-ECDA14641D47}" type="presParOf" srcId="{C8DB2135-5F75-4CB8-9C9E-98818C4A609B}" destId="{A0393752-2AD6-4452-B83B-AFAB9351DCCE}" srcOrd="0" destOrd="0" presId="urn:microsoft.com/office/officeart/2005/8/layout/cycle2"/>
    <dgm:cxn modelId="{D955FDA3-C1AE-4DA6-817F-C5C1B12187AD}" type="presParOf" srcId="{DE9D8F65-7F40-49ED-80A4-CA30AEA3B2C3}" destId="{044D1C83-4F77-4C33-8EB3-5359A7B11A27}" srcOrd="2" destOrd="0" presId="urn:microsoft.com/office/officeart/2005/8/layout/cycle2"/>
    <dgm:cxn modelId="{9DD47FB8-A1A9-4ABA-A6A1-2C1EDE692D40}" type="presParOf" srcId="{DE9D8F65-7F40-49ED-80A4-CA30AEA3B2C3}" destId="{6535E9D7-52D3-4486-8A37-DCAD46590126}" srcOrd="3" destOrd="0" presId="urn:microsoft.com/office/officeart/2005/8/layout/cycle2"/>
    <dgm:cxn modelId="{672D181C-13F9-4326-A027-FD5FCE65F967}" type="presParOf" srcId="{6535E9D7-52D3-4486-8A37-DCAD46590126}" destId="{AB546A45-E0E5-44F2-B4C6-D370390601AE}" srcOrd="0" destOrd="0" presId="urn:microsoft.com/office/officeart/2005/8/layout/cycle2"/>
    <dgm:cxn modelId="{A00DF881-97CC-457D-A523-B768CB7D7061}" type="presParOf" srcId="{DE9D8F65-7F40-49ED-80A4-CA30AEA3B2C3}" destId="{4883FA78-EB5A-4ACC-BF97-67AF67ED3196}" srcOrd="4" destOrd="0" presId="urn:microsoft.com/office/officeart/2005/8/layout/cycle2"/>
    <dgm:cxn modelId="{8B0E5B15-59FE-46D5-B440-14A06FA8457E}" type="presParOf" srcId="{DE9D8F65-7F40-49ED-80A4-CA30AEA3B2C3}" destId="{F9AE3F42-7EB4-48A5-85F2-E0E13633D59F}" srcOrd="5" destOrd="0" presId="urn:microsoft.com/office/officeart/2005/8/layout/cycle2"/>
    <dgm:cxn modelId="{4DABD448-9472-4092-9F82-76F2B23A4AB1}" type="presParOf" srcId="{F9AE3F42-7EB4-48A5-85F2-E0E13633D59F}" destId="{3639786D-F95E-4DD8-BC0C-EB03997367E9}" srcOrd="0" destOrd="0" presId="urn:microsoft.com/office/officeart/2005/8/layout/cycle2"/>
    <dgm:cxn modelId="{1754E3AE-6E58-44BC-8302-43A4C6A944C1}" type="presParOf" srcId="{DE9D8F65-7F40-49ED-80A4-CA30AEA3B2C3}" destId="{0373828A-D928-4710-9B96-B136D6E856EF}" srcOrd="6" destOrd="0" presId="urn:microsoft.com/office/officeart/2005/8/layout/cycle2"/>
    <dgm:cxn modelId="{6081D27E-9273-40CC-A482-D9A32C9A4CBD}" type="presParOf" srcId="{DE9D8F65-7F40-49ED-80A4-CA30AEA3B2C3}" destId="{E69FA712-44BF-434A-9F93-D1C5D67F8759}" srcOrd="7" destOrd="0" presId="urn:microsoft.com/office/officeart/2005/8/layout/cycle2"/>
    <dgm:cxn modelId="{43EE8376-6C07-4753-AB67-014253885ECC}" type="presParOf" srcId="{E69FA712-44BF-434A-9F93-D1C5D67F8759}" destId="{DA525FD0-1B27-4C4D-A795-7FB59DF2D73E}" srcOrd="0" destOrd="0" presId="urn:microsoft.com/office/officeart/2005/8/layout/cycle2"/>
    <dgm:cxn modelId="{908C0808-AFD6-4E91-9F4B-6344519DB8B9}" type="presParOf" srcId="{DE9D8F65-7F40-49ED-80A4-CA30AEA3B2C3}" destId="{BC7B9256-4FD3-45E0-90C9-F9A2FC7A01D8}" srcOrd="8" destOrd="0" presId="urn:microsoft.com/office/officeart/2005/8/layout/cycle2"/>
    <dgm:cxn modelId="{889FC9E1-D586-4424-9365-C83D236D863A}" type="presParOf" srcId="{DE9D8F65-7F40-49ED-80A4-CA30AEA3B2C3}" destId="{79CE07AC-248F-4C9D-91DD-3610818481B2}" srcOrd="9" destOrd="0" presId="urn:microsoft.com/office/officeart/2005/8/layout/cycle2"/>
    <dgm:cxn modelId="{C1883716-E469-4E59-928E-8F46D6DE5948}" type="presParOf" srcId="{79CE07AC-248F-4C9D-91DD-3610818481B2}" destId="{C2F398F9-0E5B-4F19-A33C-949B2656B6FC}" srcOrd="0" destOrd="0" presId="urn:microsoft.com/office/officeart/2005/8/layout/cycle2"/>
    <dgm:cxn modelId="{920AE42F-C08E-413D-BC9C-F3CCE2C46CBE}" type="presParOf" srcId="{DE9D8F65-7F40-49ED-80A4-CA30AEA3B2C3}" destId="{D08A78F1-6DF8-4438-B440-0FD29F4A0420}" srcOrd="10" destOrd="0" presId="urn:microsoft.com/office/officeart/2005/8/layout/cycle2"/>
    <dgm:cxn modelId="{689B124B-8F04-4366-A55B-B3FFA3D93D2F}" type="presParOf" srcId="{DE9D8F65-7F40-49ED-80A4-CA30AEA3B2C3}" destId="{B7E3F19D-8BBD-48A3-8551-3DDC5C941B81}" srcOrd="11" destOrd="0" presId="urn:microsoft.com/office/officeart/2005/8/layout/cycle2"/>
    <dgm:cxn modelId="{5E90EB56-59FD-4E96-8ED5-B10411E00C61}" type="presParOf" srcId="{B7E3F19D-8BBD-48A3-8551-3DDC5C941B81}" destId="{7DCEDF20-8060-4952-A476-6369FFD855CC}" srcOrd="0" destOrd="0" presId="urn:microsoft.com/office/officeart/2005/8/layout/cycle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ycle2">
  <dgm:title val=""/>
  <dgm:desc val=""/>
  <dgm:catLst>
    <dgm:cat type="cycle" pri="1000"/>
    <dgm:cat type="convert" pri="1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  <dgm:cxn modelId="10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  <dgm:pt modelId="3"/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cycle">
    <dgm:varLst>
      <dgm:dir/>
      <dgm:resizeHandles val="exact"/>
    </dgm:varLst>
    <dgm:choose name="Name0">
      <dgm:if name="Name1" func="var" arg="dir" op="equ" val="norm">
        <dgm:choose name="Name2">
          <dgm:if name="Name3" axis="ch" ptType="node" func="cnt" op="gt" val="2">
            <dgm:alg type="cycle">
              <dgm:param type="stAng" val="0"/>
              <dgm:param type="spanAng" val="360"/>
            </dgm:alg>
          </dgm:if>
          <dgm:else name="Name4">
            <dgm:alg type="cycle">
              <dgm:param type="stAng" val="-90"/>
              <dgm:param type="spanAng" val="360"/>
            </dgm:alg>
          </dgm:else>
        </dgm:choose>
      </dgm:if>
      <dgm:else name="Name5">
        <dgm:choose name="Name6">
          <dgm:if name="Name7" axis="ch" ptType="node" func="cnt" op="gt" val="2">
            <dgm:alg type="cycle">
              <dgm:param type="stAng" val="0"/>
              <dgm:param type="spanAng" val="-360"/>
            </dgm:alg>
          </dgm:if>
          <dgm:else name="Name8">
            <dgm:alg type="cycle">
              <dgm:param type="stAng" val="90"/>
              <dgm:param type="spanAng" val="-360"/>
            </dgm:alg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ptType="sibTrans" refType="w" refFor="ch" refPtType="node" op="equ" fact="0.25"/>
      <dgm:constr type="sibSp" refType="w" refFor="ch" refPtType="node" fact="0.5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>
          <dgm:param type="txAnchorVertCh" val="mid"/>
        </dgm:alg>
        <dgm:shape xmlns:r="http://schemas.openxmlformats.org/officeDocument/2006/relationships" type="ellipse" r:blip="">
          <dgm:adjLst/>
        </dgm:shape>
        <dgm:presOf axis="desOrSelf" ptType="node"/>
        <dgm:constrLst>
          <dgm:constr type="h" refType="w"/>
          <dgm:constr type="lMarg" refType="primFontSz" fact="0.1"/>
          <dgm:constr type="rMarg" refType="primFontSz" fact="0.1"/>
          <dgm:constr type="tMarg" refType="primFontSz" fact="0.1"/>
          <dgm:constr type="bMarg" refType="primFontSz" fact="0.1"/>
        </dgm:constrLst>
        <dgm:ruleLst>
          <dgm:rule type="primFontSz" val="5" fact="NaN" max="NaN"/>
        </dgm:ruleLst>
      </dgm:layoutNode>
      <dgm:choose name="Name9">
        <dgm:if name="Name10" axis="par ch" ptType="doc node" func="cnt" op="gt" val="1">
          <dgm:forEach name="sibTransForEach" axis="followSib" ptType="sibTrans" hideLastTrans="0" cnt="1">
            <dgm:layoutNode name="sibTrans">
              <dgm:choose name="Name11">
                <dgm:if name="Name12" axis="par ch" ptType="doc node" func="cnt" op="lt" val="3">
                  <dgm:alg type="conn">
                    <dgm:param type="begPts" val="radial"/>
                    <dgm:param type="endPts" val="radial"/>
                  </dgm:alg>
                </dgm:if>
                <dgm:else name="Name13">
                  <dgm:alg type="conn">
                    <dgm:param type="begPts" val="auto"/>
                    <dgm:param type="endPts" val="auto"/>
                  </dgm:alg>
                </dgm:else>
              </dgm:choose>
              <dgm:shape xmlns:r="http://schemas.openxmlformats.org/officeDocument/2006/relationships" type="conn" r:blip="">
                <dgm:adjLst/>
              </dgm:shape>
              <dgm:presOf axis="self"/>
              <dgm:constrLst>
                <dgm:constr type="h" refType="w" fact="1.35"/>
                <dgm:constr type="connDist"/>
                <dgm:constr type="w" for="ch" refType="connDist" fact="0.45"/>
                <dgm:constr type="h" for="ch" refType="h"/>
              </dgm:constrLst>
              <dgm:ruleLst/>
              <dgm:layoutNode name="connectorText">
                <dgm:alg type="tx">
                  <dgm:param type="autoTxRot" val="grav"/>
                </dgm:alg>
                <dgm:shape xmlns:r="http://schemas.openxmlformats.org/officeDocument/2006/relationships" type="conn" r:blip="" hideGeom="1">
                  <dgm:adjLst/>
                </dgm:shape>
                <dgm:presOf axis="self"/>
                <dgm:constrLst>
                  <dgm:constr type="lMarg"/>
                  <dgm:constr type="rMarg"/>
                  <dgm:constr type="tMarg"/>
                  <dgm:constr type="bMarg"/>
                </dgm:constrLst>
                <dgm:ruleLst>
                  <dgm:rule type="primFontSz" val="5" fact="NaN" max="NaN"/>
                </dgm:ruleLst>
              </dgm:layoutNode>
            </dgm:layoutNode>
          </dgm:forEach>
        </dgm:if>
        <dgm:else name="Name14"/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001F0A-60B3-4C14-A270-094FD40F5F17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F338FA3-1F15-47BE-B4D7-65929EB08F1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F338FA3-1F15-47BE-B4D7-65929EB08F13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F40C1DE9-CCB0-4A31-8748-77104499752C}" type="datetimeFigureOut">
              <a:rPr lang="ru-RU" smtClean="0"/>
              <a:pPr/>
              <a:t>30.10.2014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A58984B6-719F-4AF9-8C4C-FC4F5B38583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35896" y="476672"/>
            <a:ext cx="4968552" cy="2376264"/>
          </a:xfrm>
        </p:spPr>
        <p:txBody>
          <a:bodyPr>
            <a:normAutofit fontScale="90000"/>
          </a:bodyPr>
          <a:lstStyle/>
          <a:p>
            <a:r>
              <a:rPr lang="uk-UA" sz="73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sz="73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73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sz="73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73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Тема</a:t>
            </a:r>
            <a: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uk-UA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uk-UA" sz="60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ОСОБЛИВОСТІ РОЗВИТКУ ДЕРЖАВ ДВОРІЧЧЯ</a:t>
            </a: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/>
            </a:r>
            <a:br>
              <a:rPr lang="ru-RU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endParaRPr lang="ru-RU" dirty="0"/>
          </a:p>
        </p:txBody>
      </p:sp>
      <p:pic>
        <p:nvPicPr>
          <p:cNvPr id="4" name="Рисунок 5" descr="Конспекти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8653" y="260648"/>
            <a:ext cx="2887122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1259632" y="4869160"/>
            <a:ext cx="7632848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err="1" smtClean="0"/>
              <a:t>Загальноосвітня</a:t>
            </a:r>
            <a:r>
              <a:rPr lang="ru-RU" sz="3200" dirty="0" smtClean="0"/>
              <a:t> школа </a:t>
            </a:r>
            <a:r>
              <a:rPr lang="ru-RU" sz="3200" dirty="0" smtClean="0"/>
              <a:t>І-ІІ</a:t>
            </a:r>
            <a:r>
              <a:rPr lang="uk-UA" sz="3200" smtClean="0"/>
              <a:t>І</a:t>
            </a:r>
            <a:r>
              <a:rPr lang="ru-RU" sz="3200" smtClean="0"/>
              <a:t>ступенів</a:t>
            </a:r>
            <a:r>
              <a:rPr lang="ru-RU" sz="3200" dirty="0" smtClean="0"/>
              <a:t>№1 м.Коростень</a:t>
            </a:r>
          </a:p>
          <a:p>
            <a:r>
              <a:rPr lang="uk-UA" sz="3200" dirty="0" smtClean="0"/>
              <a:t>Вчитель: </a:t>
            </a:r>
            <a:r>
              <a:rPr lang="uk-UA" sz="3200" dirty="0" err="1" smtClean="0"/>
              <a:t>Бовсуновська</a:t>
            </a:r>
            <a:r>
              <a:rPr lang="uk-UA" sz="3200" dirty="0" smtClean="0"/>
              <a:t>  О.С.</a:t>
            </a:r>
            <a:endParaRPr lang="ru-RU" sz="32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img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188640"/>
            <a:ext cx="8208912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905"/>
                <a:solidFill>
                  <a:srgbClr val="FF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Суспільний устрій Дворіччя</a:t>
            </a:r>
            <a:endParaRPr lang="ru-RU" sz="5400" b="1" cap="none" spc="0" dirty="0">
              <a:ln w="1905"/>
              <a:solidFill>
                <a:srgbClr val="FF0000"/>
              </a:soli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graphicFrame>
        <p:nvGraphicFramePr>
          <p:cNvPr id="4" name="Схема 3"/>
          <p:cNvGraphicFramePr/>
          <p:nvPr/>
        </p:nvGraphicFramePr>
        <p:xfrm>
          <a:off x="539552" y="1772816"/>
          <a:ext cx="8280920" cy="489654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Схема 2"/>
          <p:cNvGraphicFramePr/>
          <p:nvPr/>
        </p:nvGraphicFramePr>
        <p:xfrm>
          <a:off x="467544" y="188640"/>
          <a:ext cx="8352928" cy="61522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6" name="Прямоугольник 5"/>
          <p:cNvSpPr/>
          <p:nvPr/>
        </p:nvSpPr>
        <p:spPr>
          <a:xfrm>
            <a:off x="3419872" y="2420888"/>
            <a:ext cx="2592288" cy="138499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28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МІСТА-ДЕРЖАВИ ДВОРІЧЧЯ</a:t>
            </a:r>
            <a:endParaRPr lang="ru-RU" sz="28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zikkura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1916832"/>
            <a:ext cx="7056784" cy="4640947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95536" y="404664"/>
            <a:ext cx="8568952" cy="1538883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Г</a:t>
            </a:r>
            <a:r>
              <a:rPr lang="uk-UA" sz="40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FF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ОЛОВНИЙ ХРАМ БОГІВ - ЗИКУРАТ</a:t>
            </a:r>
            <a:endParaRPr lang="ru-RU" sz="40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FF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11560" y="404664"/>
            <a:ext cx="8136903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0000"/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ЦАРСТВО  ШУМЕРУ Й АККАДУ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0000"/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  <p:pic>
        <p:nvPicPr>
          <p:cNvPr id="3" name="Рисунок 2" descr="4d1e0cf5c3471db4d5b0f64753c635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39552" y="2132856"/>
            <a:ext cx="3312368" cy="4445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3923927" y="2564904"/>
            <a:ext cx="4896545" cy="175432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ЦАР САРГОН</a:t>
            </a:r>
          </a:p>
          <a:p>
            <a:pPr algn="ctr"/>
            <a:r>
              <a:rPr lang="uk-UA" sz="54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2334-2270</a:t>
            </a:r>
            <a:endParaRPr lang="ru-RU" sz="54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20px-Codex_Hammurapi_Stela_fron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404664"/>
            <a:ext cx="3024336" cy="5113486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3801644" y="404664"/>
            <a:ext cx="5018828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uk-UA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ЗАКОНИ ЦАРЯ </a:t>
            </a:r>
          </a:p>
          <a:p>
            <a:pPr algn="ctr"/>
            <a:r>
              <a:rPr lang="uk-UA" sz="4400" b="1" spc="50" dirty="0" smtClean="0">
                <a:ln w="11430"/>
                <a:solidFill>
                  <a:srgbClr val="FF0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ХАММУРАПІ</a:t>
            </a:r>
            <a:endParaRPr lang="ru-RU" sz="4400" b="1" cap="none" spc="50" dirty="0">
              <a:ln w="11430"/>
              <a:solidFill>
                <a:srgbClr val="FF00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995936" y="1988840"/>
            <a:ext cx="4896544" cy="415498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4400" b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“ Дати сяяти справедливості в країні, щоб знищити беззаконня та зло ”</a:t>
            </a:r>
            <a:endParaRPr lang="ru-RU" sz="4400" b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251520" y="548680"/>
          <a:ext cx="8424936" cy="6048672"/>
        </p:xfrm>
        <a:graphic>
          <a:graphicData uri="http://schemas.openxmlformats.org/drawingml/2006/table">
            <a:tbl>
              <a:tblPr/>
              <a:tblGrid>
                <a:gridCol w="2893726"/>
                <a:gridCol w="2765203"/>
                <a:gridCol w="2766007"/>
              </a:tblGrid>
              <a:tr h="172558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uk-UA" sz="2800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dirty="0">
                          <a:latin typeface="Calibri"/>
                          <a:ea typeface="Calibri"/>
                          <a:cs typeface="Times New Roman"/>
                        </a:rPr>
                        <a:t>Характеристики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2800" b="1" dirty="0">
                          <a:latin typeface="Calibri"/>
                          <a:ea typeface="Calibri"/>
                          <a:cs typeface="Times New Roman"/>
                        </a:rPr>
                        <a:t>Єгипет</a:t>
                      </a:r>
                      <a:endParaRPr lang="ru-RU" sz="28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100" dirty="0">
                          <a:latin typeface="Calibri"/>
                          <a:ea typeface="Calibri"/>
                          <a:cs typeface="Times New Roman"/>
                        </a:rPr>
                        <a:t>    </a:t>
                      </a:r>
                      <a:r>
                        <a:rPr lang="uk-UA" sz="2400" b="1" dirty="0">
                          <a:latin typeface="Calibri"/>
                          <a:ea typeface="Calibri"/>
                          <a:cs typeface="Times New Roman"/>
                        </a:rPr>
                        <a:t>Дворіччя</a:t>
                      </a:r>
                      <a:endParaRPr lang="ru-RU" sz="24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323088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 smtClean="0">
                          <a:latin typeface="Calibri"/>
                          <a:ea typeface="Calibri"/>
                          <a:cs typeface="Times New Roman"/>
                        </a:rPr>
                        <a:t>1.Дельта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– пониззя Нілу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2. південна країна Сходу;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Передня Азія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3.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південна країна Сходу;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Північно-східна Африка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4.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Ніл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5.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Calibri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Тигр і Євфрат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6.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Папірус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7.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Глина, фініки 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8.Хамсин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9.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Times New Roman"/>
                          <a:ea typeface="+mn-ea"/>
                          <a:cs typeface="+mn-cs"/>
                        </a:rPr>
                        <a:t> </a:t>
                      </a:r>
                      <a:r>
                        <a:rPr lang="uk-UA" sz="1800" b="1" u="sng" kern="1200" dirty="0">
                          <a:solidFill>
                            <a:srgbClr val="000000"/>
                          </a:solidFill>
                          <a:latin typeface="Calibri"/>
                          <a:ea typeface="Calibri"/>
                          <a:cs typeface="+mn-cs"/>
                        </a:rPr>
                        <a:t>Дощів не буває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uk-UA" sz="1800" b="1" u="sng" dirty="0">
                          <a:latin typeface="Calibri"/>
                          <a:ea typeface="Calibri"/>
                          <a:cs typeface="Times New Roman"/>
                        </a:rPr>
                        <a:t>10.Основне заняття-землеробство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52989" marR="52989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026" name="Рисунок 28" descr="6e6eec8b0f38eadda1d89af50d981ab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355976" y="548680"/>
            <a:ext cx="1314450" cy="1524000"/>
          </a:xfrm>
          <a:prstGeom prst="rect">
            <a:avLst/>
          </a:prstGeom>
          <a:noFill/>
        </p:spPr>
      </p:pic>
      <p:pic>
        <p:nvPicPr>
          <p:cNvPr id="1025" name="Рисунок 8" descr="4d1e0cf5c3471db4d5b0f64753c635bf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020272" y="836712"/>
            <a:ext cx="1224136" cy="1350771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uk-UA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1" y="476672"/>
            <a:ext cx="8280920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“ЗАЙМИ ПОЗИЦІЮ”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Блок-схема: перфолента 4"/>
          <p:cNvSpPr/>
          <p:nvPr/>
        </p:nvSpPr>
        <p:spPr>
          <a:xfrm>
            <a:off x="467544" y="1700808"/>
            <a:ext cx="3600400" cy="1728192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rgbClr val="0070C0"/>
                </a:solidFill>
              </a:rPr>
              <a:t>ЗАКОНИ ХАМУРАПІ- СПРАВЕДЛИВІ ТА МИЛОРЕДНІ </a:t>
            </a:r>
            <a:endParaRPr lang="ru-RU" sz="2000" b="1" dirty="0">
              <a:solidFill>
                <a:srgbClr val="0070C0"/>
              </a:solidFill>
            </a:endParaRPr>
          </a:p>
        </p:txBody>
      </p:sp>
      <p:sp>
        <p:nvSpPr>
          <p:cNvPr id="8" name="Блок-схема: перфолента 7"/>
          <p:cNvSpPr/>
          <p:nvPr/>
        </p:nvSpPr>
        <p:spPr>
          <a:xfrm>
            <a:off x="5004048" y="1628800"/>
            <a:ext cx="3528392" cy="165618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ЗАКОНИ ХАМУРАПІ-  ЖОРСТОКІ ТА СУВОРІ</a:t>
            </a:r>
            <a:endParaRPr lang="ru-RU" b="1" dirty="0"/>
          </a:p>
        </p:txBody>
      </p:sp>
      <p:sp>
        <p:nvSpPr>
          <p:cNvPr id="9" name="Блок-схема: перфолента 8"/>
          <p:cNvSpPr/>
          <p:nvPr/>
        </p:nvSpPr>
        <p:spPr>
          <a:xfrm>
            <a:off x="2339752" y="4293096"/>
            <a:ext cx="3888432" cy="1944216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dirty="0" smtClean="0">
                <a:solidFill>
                  <a:srgbClr val="0070C0"/>
                </a:solidFill>
              </a:rPr>
              <a:t>НЕ ВИЗНАЧИВСЯ (ЛАСЬ)</a:t>
            </a:r>
            <a:endParaRPr lang="ru-RU" b="1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83569" y="908720"/>
            <a:ext cx="813690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uk-UA" sz="5400" b="1" dirty="0" smtClean="0">
                <a:ln w="11430"/>
                <a:solidFill>
                  <a:srgbClr val="FF0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ДОМАШНЄ ЗАВДАННЯ</a:t>
            </a:r>
            <a:endParaRPr lang="ru-RU" sz="5400" b="1" cap="none" spc="0" dirty="0">
              <a:ln w="11430"/>
              <a:solidFill>
                <a:srgbClr val="FF0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23528" y="1988840"/>
            <a:ext cx="856895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200" b="1" dirty="0" smtClean="0"/>
              <a:t>1.Опрацювати параграф 14</a:t>
            </a:r>
          </a:p>
          <a:p>
            <a:r>
              <a:rPr lang="uk-UA" sz="3200" b="1" dirty="0" smtClean="0"/>
              <a:t>2.Завершити роботу в контурній карті</a:t>
            </a:r>
          </a:p>
          <a:p>
            <a:r>
              <a:rPr lang="uk-UA" sz="3200" b="1" dirty="0" smtClean="0"/>
              <a:t>3.Скласти кросворд (за бажанням)</a:t>
            </a:r>
          </a:p>
          <a:p>
            <a:r>
              <a:rPr lang="uk-UA" sz="3200" b="1" dirty="0" smtClean="0"/>
              <a:t>4.Підготувати малюнки-експонати до історичного музею Дворіччя</a:t>
            </a:r>
          </a:p>
          <a:p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457200"/>
            <a:ext cx="8587680" cy="1099592"/>
          </a:xfrm>
        </p:spPr>
        <p:txBody>
          <a:bodyPr>
            <a:normAutofit fontScale="90000"/>
          </a:bodyPr>
          <a:lstStyle/>
          <a:p>
            <a:r>
              <a:rPr lang="uk-UA" sz="4400" b="1" dirty="0" smtClean="0">
                <a:solidFill>
                  <a:srgbClr val="C00000"/>
                </a:solidFill>
              </a:rPr>
              <a:t>Очікувані результати</a:t>
            </a:r>
            <a:r>
              <a:rPr lang="uk-UA" sz="4400" b="1" dirty="0" smtClean="0"/>
              <a:t/>
            </a:r>
            <a:br>
              <a:rPr lang="uk-UA" sz="4400" b="1" dirty="0" smtClean="0"/>
            </a:br>
            <a:r>
              <a:rPr lang="uk-UA" sz="4400" b="1" dirty="0" smtClean="0">
                <a:solidFill>
                  <a:srgbClr val="0070C0"/>
                </a:solidFill>
              </a:rPr>
              <a:t>Після цього уроку учні зможуть</a:t>
            </a:r>
            <a:r>
              <a:rPr lang="uk-UA" dirty="0" smtClean="0"/>
              <a:t>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772816"/>
            <a:ext cx="8524056" cy="4680520"/>
          </a:xfrm>
        </p:spPr>
        <p:txBody>
          <a:bodyPr>
            <a:normAutofit fontScale="92500" lnSpcReduction="10000"/>
          </a:bodyPr>
          <a:lstStyle/>
          <a:p>
            <a:r>
              <a:rPr lang="uk-UA" dirty="0" smtClean="0"/>
              <a:t>показувати на карті Дворіччя;</a:t>
            </a:r>
          </a:p>
          <a:p>
            <a:r>
              <a:rPr lang="uk-UA" dirty="0" smtClean="0"/>
              <a:t>визначати вплив природно-географічних умов на розвиток Дворіччя;</a:t>
            </a:r>
          </a:p>
          <a:p>
            <a:r>
              <a:rPr lang="uk-UA" dirty="0" smtClean="0"/>
              <a:t>характеризувати спосіб життя перших жителів Межиріччя;</a:t>
            </a:r>
          </a:p>
          <a:p>
            <a:r>
              <a:rPr lang="uk-UA" dirty="0" smtClean="0"/>
              <a:t>пояснювати як утворились міста-держави;</a:t>
            </a:r>
          </a:p>
          <a:p>
            <a:r>
              <a:rPr lang="uk-UA" dirty="0" smtClean="0"/>
              <a:t>пояснювати та застосовувати терміни й поняття: </a:t>
            </a:r>
            <a:r>
              <a:rPr lang="uk-UA" dirty="0" err="1" smtClean="0"/>
              <a:t>“місто-держава”</a:t>
            </a:r>
            <a:r>
              <a:rPr lang="uk-UA" dirty="0" smtClean="0"/>
              <a:t>, </a:t>
            </a:r>
            <a:r>
              <a:rPr lang="uk-UA" dirty="0" err="1" smtClean="0"/>
              <a:t>“клинопис”</a:t>
            </a:r>
            <a:r>
              <a:rPr lang="uk-UA" dirty="0" smtClean="0"/>
              <a:t>, </a:t>
            </a:r>
            <a:r>
              <a:rPr lang="uk-UA" dirty="0" err="1" smtClean="0"/>
              <a:t>“закон”</a:t>
            </a:r>
            <a:r>
              <a:rPr lang="uk-UA" dirty="0" smtClean="0"/>
              <a:t>;</a:t>
            </a:r>
          </a:p>
          <a:p>
            <a:r>
              <a:rPr lang="uk-UA" dirty="0" smtClean="0"/>
              <a:t>характеризувати закони </a:t>
            </a:r>
            <a:r>
              <a:rPr lang="uk-UA" dirty="0" err="1" smtClean="0"/>
              <a:t>Хаммурапі</a:t>
            </a:r>
            <a:r>
              <a:rPr lang="uk-UA" dirty="0" smtClean="0"/>
              <a:t>.  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196752"/>
            <a:ext cx="8640960" cy="4883373"/>
          </a:xfrm>
        </p:spPr>
        <p:txBody>
          <a:bodyPr>
            <a:normAutofit/>
          </a:bodyPr>
          <a:lstStyle/>
          <a:p>
            <a:pPr marL="609600" indent="-609600">
              <a:buNone/>
            </a:pPr>
            <a:r>
              <a:rPr lang="uk-UA" sz="4000" b="1" u="sng" dirty="0" smtClean="0">
                <a:solidFill>
                  <a:srgbClr val="FF0000"/>
                </a:solidFill>
              </a:rPr>
              <a:t>Тип  уроку</a:t>
            </a:r>
            <a:r>
              <a:rPr lang="uk-UA" sz="4000" b="1" dirty="0" smtClean="0">
                <a:solidFill>
                  <a:srgbClr val="FF0000"/>
                </a:solidFill>
              </a:rPr>
              <a:t>:  </a:t>
            </a:r>
          </a:p>
          <a:p>
            <a:pPr marL="609600" indent="-609600">
              <a:buNone/>
            </a:pPr>
            <a:r>
              <a:rPr lang="uk-UA" sz="4000" b="1" dirty="0" smtClean="0">
                <a:solidFill>
                  <a:srgbClr val="FF0000"/>
                </a:solidFill>
              </a:rPr>
              <a:t>     </a:t>
            </a:r>
            <a:r>
              <a:rPr lang="uk-UA" sz="4000" b="1" dirty="0" smtClean="0">
                <a:solidFill>
                  <a:srgbClr val="222268"/>
                </a:solidFill>
              </a:rPr>
              <a:t>урок засвоєння нових знань</a:t>
            </a:r>
            <a:endParaRPr lang="uk-UA" sz="4000" b="1" dirty="0" smtClean="0">
              <a:solidFill>
                <a:srgbClr val="FF0000"/>
              </a:solidFill>
            </a:endParaRPr>
          </a:p>
          <a:p>
            <a:pPr marL="609600" indent="-609600">
              <a:buNone/>
            </a:pPr>
            <a:r>
              <a:rPr lang="uk-UA" sz="4000" b="1" u="sng" dirty="0" smtClean="0">
                <a:solidFill>
                  <a:srgbClr val="FF0000"/>
                </a:solidFill>
              </a:rPr>
              <a:t>Обладнання</a:t>
            </a:r>
            <a:r>
              <a:rPr lang="uk-UA" sz="4000" u="sng" dirty="0" smtClean="0">
                <a:solidFill>
                  <a:srgbClr val="FF0000"/>
                </a:solidFill>
              </a:rPr>
              <a:t>: </a:t>
            </a:r>
            <a:r>
              <a:rPr lang="uk-UA" sz="4000" b="1" dirty="0" smtClean="0">
                <a:solidFill>
                  <a:srgbClr val="222268"/>
                </a:solidFill>
              </a:rPr>
              <a:t>підручник,атлас,</a:t>
            </a:r>
          </a:p>
          <a:p>
            <a:pPr marL="609600" indent="-609600">
              <a:buNone/>
            </a:pPr>
            <a:r>
              <a:rPr lang="uk-UA" sz="4000" b="1" dirty="0" smtClean="0">
                <a:solidFill>
                  <a:srgbClr val="222268"/>
                </a:solidFill>
              </a:rPr>
              <a:t>контурна карта, комп'ютер,</a:t>
            </a:r>
          </a:p>
          <a:p>
            <a:pPr marL="609600" indent="-609600">
              <a:buNone/>
            </a:pPr>
            <a:r>
              <a:rPr lang="uk-UA" sz="4000" b="1" dirty="0" smtClean="0">
                <a:solidFill>
                  <a:srgbClr val="222268"/>
                </a:solidFill>
              </a:rPr>
              <a:t>презентація,  ілюстрації, інтерактивна  дошка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4800" y="476672"/>
            <a:ext cx="8686800" cy="5603453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  <a:defRPr/>
            </a:pPr>
            <a:r>
              <a:rPr lang="uk-UA" sz="4400" b="1" dirty="0" smtClean="0">
                <a:solidFill>
                  <a:srgbClr val="002060"/>
                </a:solidFill>
              </a:rPr>
              <a:t>Структура  уроку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1. Організаційний  момент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2. Актуалізація  опорних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3. Вивчення  нового  матеріалу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      а) </a:t>
            </a:r>
            <a:r>
              <a:rPr lang="ru-RU" b="1" dirty="0" err="1" smtClean="0">
                <a:solidFill>
                  <a:srgbClr val="002060"/>
                </a:solidFill>
              </a:rPr>
              <a:t>г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еографічне</a:t>
            </a: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положення</a:t>
            </a:r>
            <a:r>
              <a:rPr lang="ru-RU" altLang="ru-RU" b="1" dirty="0" smtClean="0">
                <a:solidFill>
                  <a:srgbClr val="002060"/>
                </a:solidFill>
              </a:rPr>
              <a:t> та природа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Доріччя</a:t>
            </a:r>
            <a:r>
              <a:rPr lang="ru-RU" alt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б)</a:t>
            </a: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сусп</a:t>
            </a:r>
            <a:r>
              <a:rPr lang="uk-UA" altLang="ru-RU" b="1" dirty="0" err="1" smtClean="0">
                <a:solidFill>
                  <a:srgbClr val="002060"/>
                </a:solidFill>
              </a:rPr>
              <a:t>ільний</a:t>
            </a:r>
            <a:r>
              <a:rPr lang="uk-UA" altLang="ru-RU" b="1" dirty="0" smtClean="0">
                <a:solidFill>
                  <a:srgbClr val="002060"/>
                </a:solidFill>
              </a:rPr>
              <a:t> устрій та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основні</a:t>
            </a: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заняття</a:t>
            </a:r>
            <a:r>
              <a:rPr lang="ru-RU" altLang="ru-RU" b="1" dirty="0" smtClean="0">
                <a:solidFill>
                  <a:srgbClr val="002060"/>
                </a:solidFill>
              </a:rPr>
              <a:t> </a:t>
            </a:r>
            <a:r>
              <a:rPr lang="ru-RU" altLang="ru-RU" b="1" dirty="0" err="1" smtClean="0">
                <a:solidFill>
                  <a:srgbClr val="002060"/>
                </a:solidFill>
              </a:rPr>
              <a:t>населення</a:t>
            </a:r>
            <a:r>
              <a:rPr lang="ru-RU" altLang="ru-RU" b="1" dirty="0" smtClean="0">
                <a:solidFill>
                  <a:srgbClr val="002060"/>
                </a:solidFill>
              </a:rPr>
              <a:t>;</a:t>
            </a:r>
          </a:p>
          <a:p>
            <a:pPr>
              <a:buNone/>
              <a:defRPr/>
            </a:pPr>
            <a:r>
              <a:rPr lang="ru-RU" b="1" dirty="0" smtClean="0">
                <a:solidFill>
                  <a:srgbClr val="002060"/>
                </a:solidFill>
              </a:rPr>
              <a:t>в)</a:t>
            </a:r>
            <a:r>
              <a:rPr lang="uk-UA" altLang="ru-RU" b="1" dirty="0" smtClean="0">
                <a:solidFill>
                  <a:srgbClr val="002060"/>
                </a:solidFill>
              </a:rPr>
              <a:t> міста-держави в Шумері;</a:t>
            </a:r>
          </a:p>
          <a:p>
            <a:pPr>
              <a:buNone/>
              <a:defRPr/>
            </a:pPr>
            <a:r>
              <a:rPr lang="uk-UA" altLang="ru-RU" b="1" dirty="0" smtClean="0">
                <a:solidFill>
                  <a:srgbClr val="002060"/>
                </a:solidFill>
              </a:rPr>
              <a:t>г) утворення Вавилонської держави. Правління </a:t>
            </a:r>
            <a:r>
              <a:rPr lang="uk-UA" altLang="ru-RU" b="1" dirty="0" err="1" smtClean="0">
                <a:solidFill>
                  <a:srgbClr val="002060"/>
                </a:solidFill>
              </a:rPr>
              <a:t>Хаммурапі</a:t>
            </a:r>
            <a:r>
              <a:rPr lang="uk-UA" altLang="ru-RU" b="1" dirty="0" smtClean="0">
                <a:solidFill>
                  <a:srgbClr val="002060"/>
                </a:solidFill>
              </a:rPr>
              <a:t>.</a:t>
            </a:r>
            <a:endParaRPr lang="uk-UA" b="1" dirty="0" smtClean="0">
              <a:solidFill>
                <a:srgbClr val="002060"/>
              </a:solidFill>
            </a:endParaRP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4. Узагальнення  і  систематизація </a:t>
            </a:r>
            <a:r>
              <a:rPr lang="en-US" b="1" dirty="0" smtClean="0">
                <a:solidFill>
                  <a:srgbClr val="002060"/>
                </a:solidFill>
              </a:rPr>
              <a:t>    </a:t>
            </a:r>
            <a:r>
              <a:rPr lang="uk-UA" b="1" dirty="0" smtClean="0">
                <a:solidFill>
                  <a:srgbClr val="002060"/>
                </a:solidFill>
              </a:rPr>
              <a:t> знань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5. Підсумки  уроку</a:t>
            </a:r>
          </a:p>
          <a:p>
            <a:pPr>
              <a:buNone/>
              <a:defRPr/>
            </a:pPr>
            <a:r>
              <a:rPr lang="uk-UA" b="1" dirty="0" smtClean="0">
                <a:solidFill>
                  <a:srgbClr val="002060"/>
                </a:solidFill>
              </a:rPr>
              <a:t>6. Домашнє  завдання</a:t>
            </a:r>
            <a:endParaRPr lang="ru-RU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фон для шаблона по литер-ре 2 - Ирина Алексеевна Машинистова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76200">
            <a:solidFill>
              <a:schemeClr val="tx1"/>
            </a:solidFill>
          </a:ln>
        </p:spPr>
      </p:pic>
      <p:sp>
        <p:nvSpPr>
          <p:cNvPr id="7" name="TextBox 6"/>
          <p:cNvSpPr txBox="1"/>
          <p:nvPr/>
        </p:nvSpPr>
        <p:spPr>
          <a:xfrm>
            <a:off x="1115616" y="1052736"/>
            <a:ext cx="7632848" cy="53245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                   ПЛАН</a:t>
            </a:r>
          </a:p>
          <a:p>
            <a:pPr marL="514350" indent="-514350">
              <a:buAutoNum type="arabicPeriod"/>
            </a:pPr>
            <a:r>
              <a:rPr lang="ru-RU" altLang="ru-RU" sz="3600" b="1" dirty="0" err="1" smtClean="0">
                <a:solidFill>
                  <a:srgbClr val="002060"/>
                </a:solidFill>
              </a:rPr>
              <a:t>Географічне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положення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та природа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Доріччя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buFontTx/>
              <a:buAutoNum type="arabicPeriod"/>
            </a:pP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Основні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заняття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 </a:t>
            </a:r>
            <a:r>
              <a:rPr lang="ru-RU" altLang="ru-RU" sz="3600" b="1" dirty="0" err="1" smtClean="0">
                <a:solidFill>
                  <a:srgbClr val="002060"/>
                </a:solidFill>
              </a:rPr>
              <a:t>населення</a:t>
            </a:r>
            <a:r>
              <a:rPr lang="ru-RU" altLang="ru-RU" sz="3600" b="1" dirty="0" smtClean="0">
                <a:solidFill>
                  <a:srgbClr val="002060"/>
                </a:solidFill>
              </a:rPr>
              <a:t>.</a:t>
            </a:r>
          </a:p>
          <a:p>
            <a:pPr marL="514350" indent="-514350">
              <a:buFontTx/>
              <a:buAutoNum type="arabicPeriod"/>
            </a:pPr>
            <a:r>
              <a:rPr lang="uk-UA" altLang="ru-RU" sz="3600" b="1" dirty="0" smtClean="0">
                <a:solidFill>
                  <a:srgbClr val="002060"/>
                </a:solidFill>
              </a:rPr>
              <a:t>Міста-держави в Шумері.</a:t>
            </a:r>
          </a:p>
          <a:p>
            <a:pPr marL="514350" indent="-514350">
              <a:buFontTx/>
              <a:buAutoNum type="arabicPeriod"/>
            </a:pPr>
            <a:r>
              <a:rPr lang="uk-UA" altLang="ru-RU" sz="3600" b="1" dirty="0" smtClean="0">
                <a:solidFill>
                  <a:srgbClr val="002060"/>
                </a:solidFill>
              </a:rPr>
              <a:t>Утворення Вавилонської держави. Правління </a:t>
            </a:r>
            <a:r>
              <a:rPr lang="uk-UA" altLang="ru-RU" sz="3600" b="1" dirty="0" err="1" smtClean="0">
                <a:solidFill>
                  <a:srgbClr val="002060"/>
                </a:solidFill>
              </a:rPr>
              <a:t>Хаммурапі</a:t>
            </a:r>
            <a:r>
              <a:rPr lang="uk-UA" altLang="ru-RU" sz="3600" b="1" dirty="0" smtClean="0">
                <a:solidFill>
                  <a:srgbClr val="002060"/>
                </a:solidFill>
              </a:rPr>
              <a:t>.</a:t>
            </a:r>
            <a:endParaRPr lang="ru-RU" altLang="ru-RU" sz="3600" b="1" dirty="0" smtClean="0">
              <a:solidFill>
                <a:srgbClr val="002060"/>
              </a:solidFill>
            </a:endParaRPr>
          </a:p>
          <a:p>
            <a:pPr marL="514350" indent="-514350">
              <a:buAutoNum type="arabicPeriod"/>
            </a:pPr>
            <a:endParaRPr lang="ru-RU" altLang="ru-RU" sz="2800" b="1" dirty="0" smtClean="0">
              <a:solidFill>
                <a:srgbClr val="002060"/>
              </a:solidFill>
            </a:endParaRPr>
          </a:p>
          <a:p>
            <a:endParaRPr lang="ru-RU" sz="24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9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3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8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11560" y="1196752"/>
            <a:ext cx="8380040" cy="93610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0070C0"/>
                </a:solidFill>
              </a:rPr>
              <a:t>ПРОБЛЕМНЕ ПИТАННЯ</a:t>
            </a:r>
            <a:endParaRPr lang="ru-RU" sz="6000" dirty="0">
              <a:solidFill>
                <a:srgbClr val="0070C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2924944"/>
            <a:ext cx="8380040" cy="3155181"/>
          </a:xfrm>
        </p:spPr>
        <p:txBody>
          <a:bodyPr>
            <a:normAutofit/>
          </a:bodyPr>
          <a:lstStyle/>
          <a:p>
            <a:r>
              <a:rPr lang="ru-RU" sz="4400" b="1" dirty="0" smtClean="0">
                <a:solidFill>
                  <a:srgbClr val="C00000"/>
                </a:solidFill>
              </a:rPr>
              <a:t>«</a:t>
            </a:r>
            <a:r>
              <a:rPr lang="ru-RU" sz="4400" b="1" dirty="0" err="1" smtClean="0">
                <a:solidFill>
                  <a:srgbClr val="C00000"/>
                </a:solidFill>
              </a:rPr>
              <a:t>Закони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Хаммурапі</a:t>
            </a:r>
            <a:r>
              <a:rPr lang="ru-RU" sz="4400" b="1" dirty="0" smtClean="0">
                <a:solidFill>
                  <a:srgbClr val="C00000"/>
                </a:solidFill>
              </a:rPr>
              <a:t> -</a:t>
            </a:r>
            <a:r>
              <a:rPr lang="ru-RU" sz="4400" b="1" dirty="0" err="1" smtClean="0">
                <a:solidFill>
                  <a:srgbClr val="C00000"/>
                </a:solidFill>
              </a:rPr>
              <a:t>справедливі</a:t>
            </a:r>
            <a:r>
              <a:rPr lang="ru-RU" sz="4400" b="1" dirty="0" smtClean="0">
                <a:solidFill>
                  <a:srgbClr val="C00000"/>
                </a:solidFill>
              </a:rPr>
              <a:t> та </a:t>
            </a:r>
            <a:r>
              <a:rPr lang="ru-RU" sz="4400" b="1" dirty="0" err="1" smtClean="0">
                <a:solidFill>
                  <a:srgbClr val="C00000"/>
                </a:solidFill>
              </a:rPr>
              <a:t>милосердні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чи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жорстокі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та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надто</a:t>
            </a:r>
            <a:r>
              <a:rPr lang="ru-RU" sz="4400" b="1" dirty="0" smtClean="0">
                <a:solidFill>
                  <a:srgbClr val="C00000"/>
                </a:solidFill>
              </a:rPr>
              <a:t> </a:t>
            </a:r>
            <a:r>
              <a:rPr lang="ru-RU" sz="4400" b="1" dirty="0" err="1" smtClean="0">
                <a:solidFill>
                  <a:srgbClr val="C00000"/>
                </a:solidFill>
              </a:rPr>
              <a:t>суворі</a:t>
            </a:r>
            <a:r>
              <a:rPr lang="ru-RU" sz="4400" b="1" dirty="0" smtClean="0">
                <a:solidFill>
                  <a:srgbClr val="C00000"/>
                </a:solidFill>
              </a:rPr>
              <a:t>»</a:t>
            </a:r>
            <a:endParaRPr lang="ru-RU" sz="4400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596064" cy="1368152"/>
          </a:xfrm>
        </p:spPr>
        <p:txBody>
          <a:bodyPr>
            <a:noAutofit/>
          </a:bodyPr>
          <a:lstStyle/>
          <a:p>
            <a:r>
              <a:rPr lang="uk-UA" sz="4000" b="1" dirty="0" smtClean="0">
                <a:solidFill>
                  <a:srgbClr val="C00000"/>
                </a:solidFill>
              </a:rPr>
              <a:t>Природно-кліматичні умови дворіччя</a:t>
            </a:r>
            <a:endParaRPr lang="ru-RU" sz="4000" b="1" dirty="0">
              <a:solidFill>
                <a:srgbClr val="C00000"/>
              </a:solidFill>
            </a:endParaRPr>
          </a:p>
        </p:txBody>
      </p:sp>
      <p:pic>
        <p:nvPicPr>
          <p:cNvPr id="4" name="Содержимое 3" descr="дворіччя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1772816"/>
            <a:ext cx="7992888" cy="4824536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err="1" smtClean="0">
                <a:solidFill>
                  <a:srgbClr val="FF0000"/>
                </a:solidFill>
              </a:rPr>
              <a:t>ГеОГАФІЧНЕ</a:t>
            </a:r>
            <a:r>
              <a:rPr lang="uk-UA" b="1" dirty="0" smtClean="0">
                <a:solidFill>
                  <a:srgbClr val="FF0000"/>
                </a:solidFill>
              </a:rPr>
              <a:t> ПОЛОЖЕННЯ та кліматичні умови</a:t>
            </a:r>
            <a:endParaRPr lang="ru-RU" b="1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в якій частині світу знаходилось Дворіччя</a:t>
            </a:r>
            <a:r>
              <a:rPr lang="en-US" dirty="0" smtClean="0"/>
              <a:t>?</a:t>
            </a:r>
          </a:p>
          <a:p>
            <a:r>
              <a:rPr lang="uk-UA" dirty="0" smtClean="0"/>
              <a:t>назвіть річки, що протікають вздовж Межиріччя</a:t>
            </a:r>
            <a:r>
              <a:rPr lang="en-US" dirty="0" smtClean="0"/>
              <a:t>?</a:t>
            </a:r>
          </a:p>
          <a:p>
            <a:r>
              <a:rPr lang="uk-UA" dirty="0" smtClean="0"/>
              <a:t>куди впадають ці річки</a:t>
            </a:r>
            <a:r>
              <a:rPr lang="en-US" dirty="0" smtClean="0"/>
              <a:t>?</a:t>
            </a:r>
          </a:p>
          <a:p>
            <a:r>
              <a:rPr lang="uk-UA" dirty="0" smtClean="0"/>
              <a:t>який  клімат на ваш погляд переважав на більшості території</a:t>
            </a:r>
            <a:r>
              <a:rPr lang="en-US" dirty="0" smtClean="0"/>
              <a:t>?</a:t>
            </a:r>
          </a:p>
          <a:p>
            <a:r>
              <a:rPr lang="uk-UA" dirty="0" smtClean="0"/>
              <a:t>що подібного в географічному положенні і кліматичних умовах Єгипту і Дворіччя</a:t>
            </a:r>
            <a:r>
              <a:rPr lang="en-US" dirty="0" smtClean="0"/>
              <a:t>?</a:t>
            </a:r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323528" y="1988839"/>
            <a:ext cx="882047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uk-UA" dirty="0" smtClean="0"/>
          </a:p>
          <a:p>
            <a:r>
              <a:rPr lang="uk-UA" sz="3600" b="1" dirty="0" smtClean="0">
                <a:solidFill>
                  <a:srgbClr val="C00000"/>
                </a:solidFill>
              </a:rPr>
              <a:t>ГЕОГРАФІЧНЕ ПОЛОЖЕННЯ, КЛІМАТ 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67545" y="476672"/>
            <a:ext cx="770485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uk-UA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ОСНОВНІ ЗАНЯТТЯ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sp>
        <p:nvSpPr>
          <p:cNvPr id="7" name="Стрелка вниз 6"/>
          <p:cNvSpPr/>
          <p:nvPr/>
        </p:nvSpPr>
        <p:spPr>
          <a:xfrm>
            <a:off x="4283968" y="2924944"/>
            <a:ext cx="484632" cy="97840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Прямоугольная выноска 7"/>
          <p:cNvSpPr/>
          <p:nvPr/>
        </p:nvSpPr>
        <p:spPr>
          <a:xfrm>
            <a:off x="971600" y="4149080"/>
            <a:ext cx="1800200" cy="1368152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Прямоугольная выноска 8"/>
          <p:cNvSpPr/>
          <p:nvPr/>
        </p:nvSpPr>
        <p:spPr>
          <a:xfrm>
            <a:off x="6084168" y="4005064"/>
            <a:ext cx="1800200" cy="1440160"/>
          </a:xfrm>
          <a:prstGeom prst="wedgeRectCallou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971600" y="2924944"/>
            <a:ext cx="16561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</a:rPr>
              <a:t>ЗАНЯТТЯ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796136" y="2924944"/>
            <a:ext cx="187220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uk-UA" sz="2400" b="1" dirty="0" smtClean="0">
                <a:solidFill>
                  <a:srgbClr val="0070C0"/>
                </a:solidFill>
              </a:rPr>
              <a:t>ЗАНЯТТЯ</a:t>
            </a:r>
            <a:endParaRPr lang="ru-RU" sz="2400" b="1" dirty="0">
              <a:solidFill>
                <a:srgbClr val="0070C0"/>
              </a:solidFill>
            </a:endParaRPr>
          </a:p>
        </p:txBody>
      </p:sp>
      <p:sp>
        <p:nvSpPr>
          <p:cNvPr id="11" name="Стрелка вниз 10"/>
          <p:cNvSpPr/>
          <p:nvPr/>
        </p:nvSpPr>
        <p:spPr>
          <a:xfrm>
            <a:off x="4427984" y="1268760"/>
            <a:ext cx="484632" cy="72008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1669</TotalTime>
  <Words>387</Words>
  <Application>Microsoft Office PowerPoint</Application>
  <PresentationFormat>Экран (4:3)</PresentationFormat>
  <Paragraphs>91</Paragraphs>
  <Slides>18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Трек</vt:lpstr>
      <vt:lpstr>  Тема ОСОБЛИВОСТІ РОЗВИТКУ ДЕРЖАВ ДВОРІЧЧЯ  </vt:lpstr>
      <vt:lpstr>Очікувані результати Після цього уроку учні зможуть:</vt:lpstr>
      <vt:lpstr>Слайд 3</vt:lpstr>
      <vt:lpstr>Слайд 4</vt:lpstr>
      <vt:lpstr>Слайд 5</vt:lpstr>
      <vt:lpstr>ПРОБЛЕМНЕ ПИТАННЯ</vt:lpstr>
      <vt:lpstr>Природно-кліматичні умови дворіччя</vt:lpstr>
      <vt:lpstr>ГеОГАФІЧНЕ ПОЛОЖЕННЯ та кліматичні умови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Оксана</dc:creator>
  <cp:lastModifiedBy>Оксана</cp:lastModifiedBy>
  <cp:revision>81</cp:revision>
  <dcterms:created xsi:type="dcterms:W3CDTF">2014-10-20T18:28:47Z</dcterms:created>
  <dcterms:modified xsi:type="dcterms:W3CDTF">2014-10-30T03:34:23Z</dcterms:modified>
</cp:coreProperties>
</file>