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70" r:id="rId5"/>
    <p:sldId id="258" r:id="rId6"/>
    <p:sldId id="259" r:id="rId7"/>
    <p:sldId id="260" r:id="rId8"/>
    <p:sldId id="261" r:id="rId9"/>
    <p:sldId id="262" r:id="rId10"/>
    <p:sldId id="277" r:id="rId11"/>
    <p:sldId id="263" r:id="rId12"/>
    <p:sldId id="265" r:id="rId13"/>
    <p:sldId id="266" r:id="rId14"/>
    <p:sldId id="267" r:id="rId15"/>
    <p:sldId id="268" r:id="rId16"/>
    <p:sldId id="269" r:id="rId17"/>
    <p:sldId id="271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8350696" cy="2160239"/>
          </a:xfrm>
        </p:spPr>
        <p:txBody>
          <a:bodyPr>
            <a:normAutofit/>
          </a:bodyPr>
          <a:lstStyle/>
          <a:p>
            <a:r>
              <a:rPr lang="en-US" sz="9600" b="1" dirty="0" smtClean="0"/>
              <a:t>BRAIN RING</a:t>
            </a:r>
            <a:endParaRPr lang="ru-RU" sz="9600" dirty="0"/>
          </a:p>
        </p:txBody>
      </p:sp>
      <p:pic>
        <p:nvPicPr>
          <p:cNvPr id="14340" name="Picture 4" descr="Результат пошуку зображень за запитом &quot;i love english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284984"/>
            <a:ext cx="7992888" cy="3165516"/>
          </a:xfrm>
          <a:prstGeom prst="rect">
            <a:avLst/>
          </a:prstGeom>
          <a:noFill/>
        </p:spPr>
      </p:pic>
      <p:pic>
        <p:nvPicPr>
          <p:cNvPr id="14342" name="Picture 6" descr="Результат пошуку зображень за запитом &quot;english FLAG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60648"/>
            <a:ext cx="2363416" cy="11817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59" y="116631"/>
          <a:ext cx="7992887" cy="6741368"/>
        </p:xfrm>
        <a:graphic>
          <a:graphicData uri="http://schemas.openxmlformats.org/drawingml/2006/table">
            <a:tbl>
              <a:tblPr/>
              <a:tblGrid>
                <a:gridCol w="729309"/>
                <a:gridCol w="605649"/>
                <a:gridCol w="607055"/>
                <a:gridCol w="729309"/>
                <a:gridCol w="729309"/>
                <a:gridCol w="729309"/>
                <a:gridCol w="729309"/>
                <a:gridCol w="605649"/>
                <a:gridCol w="605649"/>
                <a:gridCol w="607055"/>
                <a:gridCol w="661858"/>
                <a:gridCol w="653427"/>
              </a:tblGrid>
              <a:tr h="1143158">
                <a:tc gridSpan="6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 b="1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6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662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 b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6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69288">
                <a:tc rowSpan="4"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 b="1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6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7432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 b="1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6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7432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 b="1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 dirty="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6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7432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 b="1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 dirty="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ru-RU" sz="6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6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2555776" y="3573016"/>
            <a:ext cx="0" cy="10801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275856" y="4653136"/>
            <a:ext cx="0" cy="115212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308304" y="4653136"/>
            <a:ext cx="7200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308304" y="4653136"/>
            <a:ext cx="0" cy="108012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308304" y="5733256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956376" y="4653136"/>
            <a:ext cx="0" cy="115212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275856" y="5805264"/>
            <a:ext cx="0" cy="10527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Round №6 “Days of the week”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Результат пошуку зображень за запитом &quot;“Days of the week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1" y="1268760"/>
            <a:ext cx="7680851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AutoShape 1"/>
          <p:cNvSpPr>
            <a:spLocks noChangeArrowheads="1"/>
          </p:cNvSpPr>
          <p:nvPr/>
        </p:nvSpPr>
        <p:spPr bwMode="auto">
          <a:xfrm>
            <a:off x="251520" y="188640"/>
            <a:ext cx="4320480" cy="6264696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3</a:t>
            </a:r>
            <a:endParaRPr kumimoji="0" lang="en-US" sz="1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 D E N S Y A W D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4948535" y="188640"/>
            <a:ext cx="4087961" cy="6408712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</a:t>
            </a:r>
            <a:endParaRPr kumimoji="0" lang="en-US" sz="1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U D S E A T Y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179512" y="188640"/>
            <a:ext cx="4079875" cy="6142186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4</a:t>
            </a:r>
            <a:endParaRPr kumimoji="0" lang="en-US" sz="1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 A R D Y U T H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4788024" y="188640"/>
            <a:ext cx="4006651" cy="5998170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7</a:t>
            </a:r>
            <a:endParaRPr kumimoji="0" lang="en-US" sz="1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 S N U A Y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251520" y="188640"/>
            <a:ext cx="4355331" cy="6027886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1</a:t>
            </a:r>
            <a:endParaRPr kumimoji="0" lang="en-US" sz="1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 O M A D Y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4788024" y="260648"/>
            <a:ext cx="4120951" cy="5739854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 R 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 I A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2267744" y="260648"/>
            <a:ext cx="4499347" cy="5926162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6</a:t>
            </a:r>
            <a:endParaRPr kumimoji="0" lang="en-US" sz="1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U D Y S T R A </a:t>
            </a:r>
            <a:r>
              <a:rPr kumimoji="0" lang="en-US" sz="10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Round </a:t>
            </a:r>
            <a:r>
              <a:rPr lang="ru-RU" b="1" dirty="0" smtClean="0"/>
              <a:t>№7 “</a:t>
            </a:r>
            <a:r>
              <a:rPr lang="en-US" b="1" dirty="0" smtClean="0"/>
              <a:t>Weather</a:t>
            </a:r>
            <a:r>
              <a:rPr lang="ru-RU" b="1" dirty="0" smtClean="0"/>
              <a:t>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Результат пошуку зображень за запитом &quot;“Weather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995440"/>
            <a:ext cx="5976664" cy="5792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Round №8 “Animal world”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2770" name="AutoShape 2" descr="Результат пошуку зображень за запитом &quot;Animal world”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4" name="Picture 6" descr="Результат пошуку зображень за запитом &quot;Animal world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26722"/>
            <a:ext cx="7344816" cy="5508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2">
            <a:normAutofit/>
          </a:bodyPr>
          <a:lstStyle/>
          <a:p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TEAM</a:t>
            </a:r>
            <a:br>
              <a:rPr lang="en-US" b="1" dirty="0" smtClean="0"/>
            </a:br>
            <a:r>
              <a:rPr lang="en-US" b="1" dirty="0" smtClean="0"/>
              <a:t>2</a:t>
            </a:r>
            <a:r>
              <a:rPr lang="en-US" b="1" baseline="30000" dirty="0" smtClean="0"/>
              <a:t>ND</a:t>
            </a:r>
            <a:r>
              <a:rPr lang="en-US" b="1" dirty="0" smtClean="0"/>
              <a:t> TEAM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579296" cy="4713387"/>
          </a:xfrm>
        </p:spPr>
        <p:txBody>
          <a:bodyPr numCol="2">
            <a:normAutofit fontScale="85000" lnSpcReduction="10000"/>
          </a:bodyPr>
          <a:lstStyle/>
          <a:p>
            <a:r>
              <a:rPr lang="uk-UA" sz="3300" dirty="0" smtClean="0"/>
              <a:t>18 1 2 2 9 20</a:t>
            </a:r>
            <a:endParaRPr lang="ru-RU" sz="3300" dirty="0" smtClean="0"/>
          </a:p>
          <a:p>
            <a:r>
              <a:rPr lang="uk-UA" sz="3300" dirty="0" smtClean="0"/>
              <a:t>3 8 9 3 11 5 14</a:t>
            </a:r>
            <a:endParaRPr lang="ru-RU" sz="3300" dirty="0" smtClean="0"/>
          </a:p>
          <a:p>
            <a:r>
              <a:rPr lang="en-US" sz="3300" dirty="0" smtClean="0"/>
              <a:t>13 15 14 11 5 25</a:t>
            </a:r>
            <a:endParaRPr lang="ru-RU" sz="3300" dirty="0" smtClean="0"/>
          </a:p>
          <a:p>
            <a:r>
              <a:rPr lang="uk-UA" sz="3300" dirty="0" smtClean="0"/>
              <a:t>2 5 1 18</a:t>
            </a:r>
            <a:endParaRPr lang="ru-RU" sz="3300" dirty="0" smtClean="0"/>
          </a:p>
          <a:p>
            <a:r>
              <a:rPr lang="uk-UA" sz="3300" dirty="0" smtClean="0"/>
              <a:t>13 15 21 19 5</a:t>
            </a:r>
            <a:endParaRPr lang="ru-RU" sz="3300" dirty="0" smtClean="0"/>
          </a:p>
          <a:p>
            <a:r>
              <a:rPr lang="en-US" sz="3300" dirty="0" smtClean="0"/>
              <a:t>5 12 5 16 8 1 14 20</a:t>
            </a:r>
            <a:endParaRPr lang="ru-RU" sz="3300" dirty="0" smtClean="0"/>
          </a:p>
          <a:p>
            <a:r>
              <a:rPr lang="uk-UA" sz="3300" dirty="0" smtClean="0"/>
              <a:t>7 9 18 1 6</a:t>
            </a:r>
            <a:r>
              <a:rPr lang="en-US" sz="3300" dirty="0" smtClean="0"/>
              <a:t> 6</a:t>
            </a:r>
            <a:r>
              <a:rPr lang="uk-UA" sz="3300" dirty="0" smtClean="0"/>
              <a:t> 5</a:t>
            </a:r>
            <a:endParaRPr lang="ru-RU" sz="3300" dirty="0" smtClean="0"/>
          </a:p>
          <a:p>
            <a:r>
              <a:rPr lang="en-US" sz="3300" dirty="0" smtClean="0"/>
              <a:t>6 15 24</a:t>
            </a:r>
            <a:endParaRPr lang="ru-RU" sz="3300" dirty="0" smtClean="0"/>
          </a:p>
          <a:p>
            <a:r>
              <a:rPr lang="en-US" sz="3300" dirty="0" smtClean="0"/>
              <a:t>19 8 1 18 11</a:t>
            </a:r>
          </a:p>
          <a:p>
            <a:endParaRPr lang="ru-RU" sz="3300" dirty="0" smtClean="0"/>
          </a:p>
          <a:p>
            <a:r>
              <a:rPr lang="en-US" sz="3300" dirty="0" smtClean="0"/>
              <a:t>20 9 7 5 18</a:t>
            </a:r>
            <a:endParaRPr lang="ru-RU" sz="3300" dirty="0" smtClean="0"/>
          </a:p>
          <a:p>
            <a:r>
              <a:rPr lang="en-US" sz="3300" dirty="0" smtClean="0"/>
              <a:t>2 21 20 20 5 18 6 12 25</a:t>
            </a:r>
            <a:endParaRPr lang="ru-RU" sz="3300" dirty="0" smtClean="0"/>
          </a:p>
          <a:p>
            <a:r>
              <a:rPr lang="en-US" sz="3300" dirty="0" smtClean="0"/>
              <a:t>3 18 15 3 15 4 9 12 5</a:t>
            </a:r>
            <a:endParaRPr lang="ru-RU" sz="3300" dirty="0" smtClean="0"/>
          </a:p>
          <a:p>
            <a:r>
              <a:rPr lang="en-US" sz="3300" dirty="0" smtClean="0"/>
              <a:t>16 1 18 18 15 20</a:t>
            </a:r>
            <a:endParaRPr lang="ru-RU" sz="3300" dirty="0" smtClean="0"/>
          </a:p>
          <a:p>
            <a:r>
              <a:rPr lang="en-US" sz="3300" dirty="0" smtClean="0"/>
              <a:t>6 18 15 7</a:t>
            </a:r>
            <a:endParaRPr lang="ru-RU" sz="3300" dirty="0" smtClean="0"/>
          </a:p>
          <a:p>
            <a:r>
              <a:rPr lang="en-US" sz="3300" dirty="0" smtClean="0"/>
              <a:t>12 915 14</a:t>
            </a:r>
            <a:endParaRPr lang="ru-RU" sz="3300" dirty="0" smtClean="0"/>
          </a:p>
          <a:p>
            <a:r>
              <a:rPr lang="en-US" sz="3300" dirty="0" smtClean="0"/>
              <a:t>26 5 2 18 1</a:t>
            </a:r>
            <a:endParaRPr lang="ru-RU" sz="3300" dirty="0" smtClean="0"/>
          </a:p>
          <a:p>
            <a:r>
              <a:rPr lang="en-US" sz="3300" dirty="0" smtClean="0"/>
              <a:t>3 15 23</a:t>
            </a:r>
            <a:endParaRPr lang="ru-RU" sz="3300" dirty="0" smtClean="0"/>
          </a:p>
          <a:p>
            <a:r>
              <a:rPr lang="en-US" sz="3300" dirty="0" smtClean="0"/>
              <a:t>19 8 5 5 16</a:t>
            </a:r>
            <a:endParaRPr lang="ru-RU" sz="33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Round</a:t>
            </a:r>
            <a:r>
              <a:rPr lang="uk-UA" b="1" dirty="0" smtClean="0"/>
              <a:t> №9 “</a:t>
            </a:r>
            <a:r>
              <a:rPr lang="en-US" b="1" dirty="0" smtClean="0"/>
              <a:t>Story</a:t>
            </a:r>
            <a:r>
              <a:rPr lang="uk-UA" b="1" dirty="0" smtClean="0"/>
              <a:t>-</a:t>
            </a:r>
            <a:r>
              <a:rPr lang="en-US" b="1" dirty="0" smtClean="0"/>
              <a:t>telling</a:t>
            </a:r>
            <a:r>
              <a:rPr lang="uk-UA" b="1" dirty="0" smtClean="0"/>
              <a:t>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9698" name="Picture 2" descr="Результат пошуку зображень за запитом &quot;On the farm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6"/>
            <a:ext cx="4476501" cy="3021361"/>
          </a:xfrm>
          <a:prstGeom prst="rect">
            <a:avLst/>
          </a:prstGeom>
          <a:noFill/>
        </p:spPr>
      </p:pic>
      <p:pic>
        <p:nvPicPr>
          <p:cNvPr id="29700" name="Picture 4" descr="Пов’язане зображенн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4149080"/>
            <a:ext cx="5112568" cy="25562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2434282"/>
          </a:xfrm>
        </p:spPr>
        <p:txBody>
          <a:bodyPr>
            <a:noAutofit/>
          </a:bodyPr>
          <a:lstStyle/>
          <a:p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English </a:t>
            </a:r>
            <a:r>
              <a:rPr lang="uk-UA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verywhere</a:t>
            </a:r>
            <a:endParaRPr lang="ru-RU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Пов’язане зображенн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212976"/>
            <a:ext cx="3528392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Round</a:t>
            </a:r>
            <a:r>
              <a:rPr lang="uk-UA" b="1" dirty="0" smtClean="0"/>
              <a:t> №1 </a:t>
            </a:r>
            <a:r>
              <a:rPr lang="uk-UA" b="1" dirty="0" err="1" smtClean="0"/>
              <a:t>“The</a:t>
            </a:r>
            <a:r>
              <a:rPr lang="uk-UA" b="1" dirty="0" smtClean="0"/>
              <a:t> </a:t>
            </a:r>
            <a:r>
              <a:rPr lang="uk-UA" b="1" dirty="0" err="1" smtClean="0"/>
              <a:t>body”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314" name="Picture 2" descr="Результат пошуку зображень за запитом &quot;“The body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268760"/>
            <a:ext cx="5112568" cy="4537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Round </a:t>
            </a:r>
            <a:r>
              <a:rPr lang="uk-UA" b="1" dirty="0" smtClean="0"/>
              <a:t>№2 “</a:t>
            </a:r>
            <a:r>
              <a:rPr lang="en-US" b="1" dirty="0" smtClean="0"/>
              <a:t>S</a:t>
            </a:r>
            <a:r>
              <a:rPr lang="uk-UA" b="1" dirty="0" err="1" smtClean="0"/>
              <a:t>port</a:t>
            </a:r>
            <a:r>
              <a:rPr lang="en-US" b="1" dirty="0" smtClean="0"/>
              <a:t>s</a:t>
            </a:r>
            <a:r>
              <a:rPr lang="uk-UA" b="1" dirty="0" smtClean="0"/>
              <a:t>”</a:t>
            </a:r>
            <a:endParaRPr lang="ru-RU" dirty="0"/>
          </a:p>
        </p:txBody>
      </p:sp>
      <p:pic>
        <p:nvPicPr>
          <p:cNvPr id="27654" name="Picture 6" descr="Результат пошуку зображень за запитом &quot;“Sports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7393665" cy="4293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88642"/>
          <a:ext cx="8784965" cy="6480720"/>
        </p:xfrm>
        <a:graphic>
          <a:graphicData uri="http://schemas.openxmlformats.org/drawingml/2006/table">
            <a:tbl>
              <a:tblPr/>
              <a:tblGrid>
                <a:gridCol w="548888"/>
                <a:gridCol w="548888"/>
                <a:gridCol w="548888"/>
                <a:gridCol w="548888"/>
                <a:gridCol w="548888"/>
                <a:gridCol w="548888"/>
                <a:gridCol w="548888"/>
                <a:gridCol w="548888"/>
                <a:gridCol w="548888"/>
                <a:gridCol w="548888"/>
                <a:gridCol w="548888"/>
                <a:gridCol w="548888"/>
                <a:gridCol w="548888"/>
                <a:gridCol w="549807"/>
                <a:gridCol w="549807"/>
                <a:gridCol w="549807"/>
              </a:tblGrid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3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3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ru-RU" sz="3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3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3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Round №3 “Colours”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6" name="Picture 2" descr="Результат пошуку зображень за запитом &quot;“Colours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96752"/>
            <a:ext cx="7848872" cy="5232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Round №</a:t>
            </a:r>
            <a:r>
              <a:rPr lang="uk-UA" b="1" dirty="0" smtClean="0"/>
              <a:t>4</a:t>
            </a:r>
            <a:r>
              <a:rPr lang="en-US" b="1" dirty="0" smtClean="0"/>
              <a:t> “Rhyming words”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Результат пошуку зображень за запитом &quot;“Rhyming words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8306956" cy="3599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Round №5 “Crossword”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Результат пошуку зображень за запитом &quot;“Crossword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8092327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3" y="188639"/>
          <a:ext cx="8136911" cy="6258341"/>
        </p:xfrm>
        <a:graphic>
          <a:graphicData uri="http://schemas.openxmlformats.org/drawingml/2006/table">
            <a:tbl>
              <a:tblPr/>
              <a:tblGrid>
                <a:gridCol w="765363"/>
                <a:gridCol w="636960"/>
                <a:gridCol w="637971"/>
                <a:gridCol w="765363"/>
                <a:gridCol w="765363"/>
                <a:gridCol w="765363"/>
                <a:gridCol w="765363"/>
                <a:gridCol w="636960"/>
                <a:gridCol w="636960"/>
                <a:gridCol w="637971"/>
                <a:gridCol w="637971"/>
                <a:gridCol w="485303"/>
              </a:tblGrid>
              <a:tr h="1073531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6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 b="1">
                          <a:latin typeface="Times New Roman"/>
                          <a:ea typeface="Times New Roman"/>
                        </a:rPr>
                        <a:t>m</a:t>
                      </a:r>
                      <a:endParaRPr lang="ru-RU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813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 b="1">
                          <a:latin typeface="Times New Roman"/>
                          <a:ea typeface="Times New Roman"/>
                        </a:rPr>
                        <a:t>i</a:t>
                      </a:r>
                      <a:endParaRPr lang="ru-RU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9154">
                <a:tc rowSpan="4"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 b="1">
                          <a:latin typeface="Times New Roman"/>
                          <a:ea typeface="Times New Roman"/>
                        </a:rPr>
                        <a:t>t</a:t>
                      </a:r>
                      <a:endParaRPr lang="ru-RU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937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 b="1">
                          <a:latin typeface="Times New Roman"/>
                          <a:ea typeface="Times New Roman"/>
                        </a:rPr>
                        <a:t>t</a:t>
                      </a:r>
                      <a:endParaRPr lang="ru-RU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5937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 b="1">
                          <a:latin typeface="Times New Roman"/>
                          <a:ea typeface="Times New Roman"/>
                        </a:rPr>
                        <a:t>e</a:t>
                      </a:r>
                      <a:endParaRPr lang="ru-RU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5937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6600" b="1">
                          <a:latin typeface="Times New Roman"/>
                          <a:ea typeface="Times New Roman"/>
                        </a:rPr>
                        <a:t>n</a:t>
                      </a:r>
                      <a:endParaRPr lang="ru-RU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6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7740352" y="5445224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740352" y="4437112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7740352" y="4437112"/>
            <a:ext cx="0" cy="1008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8388424" y="4437112"/>
            <a:ext cx="0" cy="10801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843808" y="3429000"/>
            <a:ext cx="0" cy="10801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563888" y="5445224"/>
            <a:ext cx="0" cy="1008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563888" y="4437112"/>
            <a:ext cx="0" cy="1008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420</Words>
  <Application>Microsoft Office PowerPoint</Application>
  <PresentationFormat>Экран (4:3)</PresentationFormat>
  <Paragraphs>263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BRAIN RING</vt:lpstr>
      <vt:lpstr>English Еverywhere</vt:lpstr>
      <vt:lpstr>Round №1 “The body” </vt:lpstr>
      <vt:lpstr>Round №2 “Sports”</vt:lpstr>
      <vt:lpstr>Слайд 5</vt:lpstr>
      <vt:lpstr>Round №3 “Colours” </vt:lpstr>
      <vt:lpstr>Round №4 “Rhyming words” </vt:lpstr>
      <vt:lpstr>Round №5 “Crossword” </vt:lpstr>
      <vt:lpstr>Слайд 9</vt:lpstr>
      <vt:lpstr>Слайд 10</vt:lpstr>
      <vt:lpstr>Round №6 “Days of the week” </vt:lpstr>
      <vt:lpstr>Слайд 12</vt:lpstr>
      <vt:lpstr>Слайд 13</vt:lpstr>
      <vt:lpstr>Слайд 14</vt:lpstr>
      <vt:lpstr>Слайд 15</vt:lpstr>
      <vt:lpstr>Round №7 “Weather” </vt:lpstr>
      <vt:lpstr>Round №8 “Animal world” </vt:lpstr>
      <vt:lpstr>1ST TEAM 2ND TEAM</vt:lpstr>
      <vt:lpstr>Round №9 “Story-telling”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 RING</dc:title>
  <dc:creator>User</dc:creator>
  <cp:lastModifiedBy>User</cp:lastModifiedBy>
  <cp:revision>7</cp:revision>
  <dcterms:created xsi:type="dcterms:W3CDTF">2018-02-07T07:37:11Z</dcterms:created>
  <dcterms:modified xsi:type="dcterms:W3CDTF">2018-02-12T11:17:32Z</dcterms:modified>
</cp:coreProperties>
</file>