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8" r:id="rId4"/>
    <p:sldId id="269" r:id="rId5"/>
    <p:sldId id="270" r:id="rId6"/>
    <p:sldId id="265" r:id="rId7"/>
    <p:sldId id="273" r:id="rId8"/>
    <p:sldId id="260" r:id="rId9"/>
    <p:sldId id="261" r:id="rId10"/>
    <p:sldId id="258" r:id="rId11"/>
    <p:sldId id="267" r:id="rId12"/>
    <p:sldId id="266" r:id="rId13"/>
    <p:sldId id="274" r:id="rId14"/>
    <p:sldId id="272" r:id="rId15"/>
    <p:sldId id="271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F5D741-EA65-46AA-9916-24A2D3DE4ACA}" type="doc">
      <dgm:prSet loTypeId="urn:microsoft.com/office/officeart/2005/8/layout/StepDownProcess" loCatId="process" qsTypeId="urn:microsoft.com/office/officeart/2005/8/quickstyle/3d3" qsCatId="3D" csTypeId="urn:microsoft.com/office/officeart/2005/8/colors/colorful4" csCatId="colorful" phldr="1"/>
      <dgm:spPr/>
    </dgm:pt>
    <dgm:pt modelId="{2C3AF0D6-9DF2-4B83-BCCA-91162994795B}">
      <dgm:prSet phldrT="[Текст]" custT="1"/>
      <dgm:spPr/>
      <dgm:t>
        <a:bodyPr/>
        <a:lstStyle/>
        <a:p>
          <a:r>
            <a:rPr lang="ru-RU" sz="2400" b="1" smtClean="0">
              <a:ln/>
              <a:latin typeface="Times New Roman" pitchFamily="18" charset="0"/>
              <a:cs typeface="Times New Roman" pitchFamily="18" charset="0"/>
            </a:rPr>
            <a:t> Що таке предметна галузь?</a:t>
          </a:r>
          <a:endParaRPr lang="ru-RU" sz="28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08F54AD6-AB7A-4E0A-A023-27381DAABED9}" type="parTrans" cxnId="{B112286A-FEE8-4AEB-AB54-F4831F5FDEDE}">
      <dgm:prSet/>
      <dgm:spPr/>
      <dgm:t>
        <a:bodyPr/>
        <a:lstStyle/>
        <a:p>
          <a:endParaRPr lang="ru-RU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D31835-C75B-4CCA-9442-1C1992B49455}" type="sibTrans" cxnId="{B112286A-FEE8-4AEB-AB54-F4831F5FDEDE}">
      <dgm:prSet/>
      <dgm:spPr/>
      <dgm:t>
        <a:bodyPr/>
        <a:lstStyle/>
        <a:p>
          <a:endParaRPr lang="ru-RU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F3F8D3-0B42-4D28-9C40-331902E5CC64}">
      <dgm:prSet phldrT="[Текст]" custT="1"/>
      <dgm:spPr/>
      <dgm:t>
        <a:bodyPr/>
        <a:lstStyle/>
        <a:p>
          <a:r>
            <a:rPr lang="uk-UA" sz="2400" b="1" i="0" u="none" smtClean="0">
              <a:ln/>
              <a:latin typeface="Times New Roman" pitchFamily="18" charset="0"/>
              <a:cs typeface="Times New Roman" pitchFamily="18" charset="0"/>
            </a:rPr>
            <a:t>Чому люди користуються моделями та створюють їх?</a:t>
          </a:r>
          <a:endParaRPr lang="ru-RU" sz="24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F58798A3-72D6-4255-BBFC-79BF14092367}" type="parTrans" cxnId="{4C2C2CE3-2BAA-41FF-B0EA-05C36A813193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7B479C-1061-4EFE-AE79-57FBA7C0A18C}" type="sibTrans" cxnId="{4C2C2CE3-2BAA-41FF-B0EA-05C36A813193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7F1EBE-6456-4F21-9D22-3BAFB07A5114}">
      <dgm:prSet phldrT="[Текст]" custT="1"/>
      <dgm:spPr/>
      <dgm:t>
        <a:bodyPr/>
        <a:lstStyle/>
        <a:p>
          <a:r>
            <a:rPr lang="uk-UA" sz="2400" b="1" i="0" u="none" smtClean="0">
              <a:ln/>
              <a:latin typeface="Times New Roman" pitchFamily="18" charset="0"/>
              <a:cs typeface="Times New Roman" pitchFamily="18" charset="0"/>
            </a:rPr>
            <a:t>Яку модель називають інформаційною?</a:t>
          </a:r>
          <a:endParaRPr lang="ru-RU" sz="24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D3535B1A-7A63-4F4F-AF4F-BCF7D514AE1A}" type="parTrans" cxnId="{FE644E3D-1762-438E-A75C-11D656980D91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32CBBC-A294-4A3C-86F0-0ED4F1B0D024}" type="sibTrans" cxnId="{FE644E3D-1762-438E-A75C-11D656980D91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D4FF62-3104-4AA7-BD1A-B79EB8E17610}">
      <dgm:prSet phldrT="[Текст]" custT="1"/>
      <dgm:spPr/>
      <dgm:t>
        <a:bodyPr/>
        <a:lstStyle/>
        <a:p>
          <a:r>
            <a:rPr lang="ru-RU" sz="2400" b="1" smtClean="0">
              <a:ln/>
              <a:latin typeface="Times New Roman" pitchFamily="18" charset="0"/>
              <a:cs typeface="Times New Roman" pitchFamily="18" charset="0"/>
            </a:rPr>
            <a:t>Як можна класифікувати моделі?</a:t>
          </a:r>
          <a:endParaRPr lang="ru-RU" sz="24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54DCB11C-E4C0-4BFF-9467-594D282FE33C}" type="parTrans" cxnId="{44CB1400-E919-4BC2-BF52-EFF94ED0B09F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9F7AFC-EE8E-477F-8A92-E02CB35B5692}" type="sibTrans" cxnId="{44CB1400-E919-4BC2-BF52-EFF94ED0B09F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59918E-BA45-4134-A1A0-52AA0BF9ADB4}" type="pres">
      <dgm:prSet presAssocID="{3EF5D741-EA65-46AA-9916-24A2D3DE4ACA}" presName="rootnode" presStyleCnt="0">
        <dgm:presLayoutVars>
          <dgm:chMax/>
          <dgm:chPref/>
          <dgm:dir/>
          <dgm:animLvl val="lvl"/>
        </dgm:presLayoutVars>
      </dgm:prSet>
      <dgm:spPr/>
    </dgm:pt>
    <dgm:pt modelId="{096C83DD-9FD3-46E3-86D2-9441EED95EF6}" type="pres">
      <dgm:prSet presAssocID="{2C3AF0D6-9DF2-4B83-BCCA-91162994795B}" presName="composite" presStyleCnt="0"/>
      <dgm:spPr/>
    </dgm:pt>
    <dgm:pt modelId="{8F627B7B-EF7F-4673-ADFD-EF858A0D2681}" type="pres">
      <dgm:prSet presAssocID="{2C3AF0D6-9DF2-4B83-BCCA-91162994795B}" presName="bentUpArrow1" presStyleLbl="alignImgPlace1" presStyleIdx="0" presStyleCnt="3" custLinFactNeighborX="-42933" custLinFactNeighborY="2041"/>
      <dgm:spPr/>
    </dgm:pt>
    <dgm:pt modelId="{C146A863-B4D9-494E-8773-2C453E6B0445}" type="pres">
      <dgm:prSet presAssocID="{2C3AF0D6-9DF2-4B83-BCCA-91162994795B}" presName="ParentText" presStyleLbl="node1" presStyleIdx="0" presStyleCnt="4" custScaleX="162479" custLinFactNeighborX="-34814" custLinFactNeighborY="32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DB3180-B85D-42F3-8452-6D9D4E5C59A2}" type="pres">
      <dgm:prSet presAssocID="{2C3AF0D6-9DF2-4B83-BCCA-91162994795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0ACE256-77C5-468D-B309-4F10B97242DE}" type="pres">
      <dgm:prSet presAssocID="{E4D31835-C75B-4CCA-9442-1C1992B49455}" presName="sibTrans" presStyleCnt="0"/>
      <dgm:spPr/>
    </dgm:pt>
    <dgm:pt modelId="{97081282-F3F3-4F66-BC94-A7C733F3C3AE}" type="pres">
      <dgm:prSet presAssocID="{F3F3F8D3-0B42-4D28-9C40-331902E5CC64}" presName="composite" presStyleCnt="0"/>
      <dgm:spPr/>
    </dgm:pt>
    <dgm:pt modelId="{53FE3AD9-8DD7-41C0-B5CD-F7DD878DE208}" type="pres">
      <dgm:prSet presAssocID="{F3F3F8D3-0B42-4D28-9C40-331902E5CC64}" presName="bentUpArrow1" presStyleLbl="alignImgPlace1" presStyleIdx="1" presStyleCnt="3" custLinFactNeighborX="-65446" custLinFactNeighborY="-670"/>
      <dgm:spPr/>
    </dgm:pt>
    <dgm:pt modelId="{B4013CEF-813D-45FB-83E3-75BFEE681980}" type="pres">
      <dgm:prSet presAssocID="{F3F3F8D3-0B42-4D28-9C40-331902E5CC64}" presName="ParentText" presStyleLbl="node1" presStyleIdx="1" presStyleCnt="4" custScaleX="199800" custLinFactNeighborX="-15164" custLinFactNeighborY="9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177EFA9-9557-49EC-821C-AD961EDE552A}" type="pres">
      <dgm:prSet presAssocID="{F3F3F8D3-0B42-4D28-9C40-331902E5CC64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49209EDD-B7B1-4957-BADB-29925BB1BC28}" type="pres">
      <dgm:prSet presAssocID="{D47B479C-1061-4EFE-AE79-57FBA7C0A18C}" presName="sibTrans" presStyleCnt="0"/>
      <dgm:spPr/>
    </dgm:pt>
    <dgm:pt modelId="{2FE23E66-F6C8-4D84-9078-857A45C92D06}" type="pres">
      <dgm:prSet presAssocID="{B07F1EBE-6456-4F21-9D22-3BAFB07A5114}" presName="composite" presStyleCnt="0"/>
      <dgm:spPr/>
    </dgm:pt>
    <dgm:pt modelId="{0050AFF0-AC75-456E-8A63-5688C5B1F413}" type="pres">
      <dgm:prSet presAssocID="{B07F1EBE-6456-4F21-9D22-3BAFB07A5114}" presName="bentUpArrow1" presStyleLbl="alignImgPlace1" presStyleIdx="2" presStyleCnt="3" custLinFactNeighborX="-35817" custLinFactNeighborY="3443"/>
      <dgm:spPr/>
    </dgm:pt>
    <dgm:pt modelId="{03A05FBB-2057-4465-837C-4405F5C830F4}" type="pres">
      <dgm:prSet presAssocID="{B07F1EBE-6456-4F21-9D22-3BAFB07A5114}" presName="ParentText" presStyleLbl="node1" presStyleIdx="2" presStyleCnt="4" custScaleX="174703" custLinFactNeighborX="-15782" custLinFactNeighborY="44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8A1E53B-CD42-4E29-B080-8A3FA593EFF5}" type="pres">
      <dgm:prSet presAssocID="{B07F1EBE-6456-4F21-9D22-3BAFB07A5114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33615823-0C20-4C20-844D-C27C76EB8B76}" type="pres">
      <dgm:prSet presAssocID="{0832CBBC-A294-4A3C-86F0-0ED4F1B0D024}" presName="sibTrans" presStyleCnt="0"/>
      <dgm:spPr/>
    </dgm:pt>
    <dgm:pt modelId="{BD94D3C1-597C-4953-A030-5369EADBCECD}" type="pres">
      <dgm:prSet presAssocID="{20D4FF62-3104-4AA7-BD1A-B79EB8E17610}" presName="composite" presStyleCnt="0"/>
      <dgm:spPr/>
    </dgm:pt>
    <dgm:pt modelId="{54EA2981-9D67-4862-A95B-5011F083C27D}" type="pres">
      <dgm:prSet presAssocID="{20D4FF62-3104-4AA7-BD1A-B79EB8E17610}" presName="ParentText" presStyleLbl="node1" presStyleIdx="3" presStyleCnt="4" custScaleX="142872" custLinFactNeighborX="-4239" custLinFactNeighborY="21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B21625C-A403-4AD1-AC48-A49F2C303F5B}" type="presOf" srcId="{20D4FF62-3104-4AA7-BD1A-B79EB8E17610}" destId="{54EA2981-9D67-4862-A95B-5011F083C27D}" srcOrd="0" destOrd="0" presId="urn:microsoft.com/office/officeart/2005/8/layout/StepDownProcess"/>
    <dgm:cxn modelId="{4C2C2CE3-2BAA-41FF-B0EA-05C36A813193}" srcId="{3EF5D741-EA65-46AA-9916-24A2D3DE4ACA}" destId="{F3F3F8D3-0B42-4D28-9C40-331902E5CC64}" srcOrd="1" destOrd="0" parTransId="{F58798A3-72D6-4255-BBFC-79BF14092367}" sibTransId="{D47B479C-1061-4EFE-AE79-57FBA7C0A18C}"/>
    <dgm:cxn modelId="{B112286A-FEE8-4AEB-AB54-F4831F5FDEDE}" srcId="{3EF5D741-EA65-46AA-9916-24A2D3DE4ACA}" destId="{2C3AF0D6-9DF2-4B83-BCCA-91162994795B}" srcOrd="0" destOrd="0" parTransId="{08F54AD6-AB7A-4E0A-A023-27381DAABED9}" sibTransId="{E4D31835-C75B-4CCA-9442-1C1992B49455}"/>
    <dgm:cxn modelId="{E7E5FC0B-7985-4143-B503-4628D3C3C166}" type="presOf" srcId="{2C3AF0D6-9DF2-4B83-BCCA-91162994795B}" destId="{C146A863-B4D9-494E-8773-2C453E6B0445}" srcOrd="0" destOrd="0" presId="urn:microsoft.com/office/officeart/2005/8/layout/StepDownProcess"/>
    <dgm:cxn modelId="{57A85555-0C47-445F-ADCE-31FC8D5648A8}" type="presOf" srcId="{F3F3F8D3-0B42-4D28-9C40-331902E5CC64}" destId="{B4013CEF-813D-45FB-83E3-75BFEE681980}" srcOrd="0" destOrd="0" presId="urn:microsoft.com/office/officeart/2005/8/layout/StepDownProcess"/>
    <dgm:cxn modelId="{19B59DA4-2C93-4482-91EC-14819553B4C9}" type="presOf" srcId="{3EF5D741-EA65-46AA-9916-24A2D3DE4ACA}" destId="{0059918E-BA45-4134-A1A0-52AA0BF9ADB4}" srcOrd="0" destOrd="0" presId="urn:microsoft.com/office/officeart/2005/8/layout/StepDownProcess"/>
    <dgm:cxn modelId="{FE644E3D-1762-438E-A75C-11D656980D91}" srcId="{3EF5D741-EA65-46AA-9916-24A2D3DE4ACA}" destId="{B07F1EBE-6456-4F21-9D22-3BAFB07A5114}" srcOrd="2" destOrd="0" parTransId="{D3535B1A-7A63-4F4F-AF4F-BCF7D514AE1A}" sibTransId="{0832CBBC-A294-4A3C-86F0-0ED4F1B0D024}"/>
    <dgm:cxn modelId="{44CB1400-E919-4BC2-BF52-EFF94ED0B09F}" srcId="{3EF5D741-EA65-46AA-9916-24A2D3DE4ACA}" destId="{20D4FF62-3104-4AA7-BD1A-B79EB8E17610}" srcOrd="3" destOrd="0" parTransId="{54DCB11C-E4C0-4BFF-9467-594D282FE33C}" sibTransId="{429F7AFC-EE8E-477F-8A92-E02CB35B5692}"/>
    <dgm:cxn modelId="{7B0B6F95-D248-47D5-9676-134D41CBF70E}" type="presOf" srcId="{B07F1EBE-6456-4F21-9D22-3BAFB07A5114}" destId="{03A05FBB-2057-4465-837C-4405F5C830F4}" srcOrd="0" destOrd="0" presId="urn:microsoft.com/office/officeart/2005/8/layout/StepDownProcess"/>
    <dgm:cxn modelId="{47270CA7-162D-49E1-B347-C40E309E861E}" type="presParOf" srcId="{0059918E-BA45-4134-A1A0-52AA0BF9ADB4}" destId="{096C83DD-9FD3-46E3-86D2-9441EED95EF6}" srcOrd="0" destOrd="0" presId="urn:microsoft.com/office/officeart/2005/8/layout/StepDownProcess"/>
    <dgm:cxn modelId="{CD1F0FBC-4627-45C3-97D8-244C0CC64277}" type="presParOf" srcId="{096C83DD-9FD3-46E3-86D2-9441EED95EF6}" destId="{8F627B7B-EF7F-4673-ADFD-EF858A0D2681}" srcOrd="0" destOrd="0" presId="urn:microsoft.com/office/officeart/2005/8/layout/StepDownProcess"/>
    <dgm:cxn modelId="{6F4431F7-8E76-4BD1-80D8-C4C23C6AE35F}" type="presParOf" srcId="{096C83DD-9FD3-46E3-86D2-9441EED95EF6}" destId="{C146A863-B4D9-494E-8773-2C453E6B0445}" srcOrd="1" destOrd="0" presId="urn:microsoft.com/office/officeart/2005/8/layout/StepDownProcess"/>
    <dgm:cxn modelId="{E29430DF-D2D9-4B94-BBAF-4DD4715F26C3}" type="presParOf" srcId="{096C83DD-9FD3-46E3-86D2-9441EED95EF6}" destId="{13DB3180-B85D-42F3-8452-6D9D4E5C59A2}" srcOrd="2" destOrd="0" presId="urn:microsoft.com/office/officeart/2005/8/layout/StepDownProcess"/>
    <dgm:cxn modelId="{C5E14AC0-5DA9-4EB7-888C-A0773D1B9840}" type="presParOf" srcId="{0059918E-BA45-4134-A1A0-52AA0BF9ADB4}" destId="{20ACE256-77C5-468D-B309-4F10B97242DE}" srcOrd="1" destOrd="0" presId="urn:microsoft.com/office/officeart/2005/8/layout/StepDownProcess"/>
    <dgm:cxn modelId="{B36CE6FE-29D5-49FC-9BE3-2E4E7571BF2C}" type="presParOf" srcId="{0059918E-BA45-4134-A1A0-52AA0BF9ADB4}" destId="{97081282-F3F3-4F66-BC94-A7C733F3C3AE}" srcOrd="2" destOrd="0" presId="urn:microsoft.com/office/officeart/2005/8/layout/StepDownProcess"/>
    <dgm:cxn modelId="{1D57C58B-86BC-47ED-81AF-CEE820714FC4}" type="presParOf" srcId="{97081282-F3F3-4F66-BC94-A7C733F3C3AE}" destId="{53FE3AD9-8DD7-41C0-B5CD-F7DD878DE208}" srcOrd="0" destOrd="0" presId="urn:microsoft.com/office/officeart/2005/8/layout/StepDownProcess"/>
    <dgm:cxn modelId="{6D4FEAA9-D39C-4331-BE62-5AF5DA3FA4DA}" type="presParOf" srcId="{97081282-F3F3-4F66-BC94-A7C733F3C3AE}" destId="{B4013CEF-813D-45FB-83E3-75BFEE681980}" srcOrd="1" destOrd="0" presId="urn:microsoft.com/office/officeart/2005/8/layout/StepDownProcess"/>
    <dgm:cxn modelId="{47719EF7-3F5B-42B2-855D-B588745A314B}" type="presParOf" srcId="{97081282-F3F3-4F66-BC94-A7C733F3C3AE}" destId="{0177EFA9-9557-49EC-821C-AD961EDE552A}" srcOrd="2" destOrd="0" presId="urn:microsoft.com/office/officeart/2005/8/layout/StepDownProcess"/>
    <dgm:cxn modelId="{6C2722EB-0193-4D3C-AB98-F22E5FAFB788}" type="presParOf" srcId="{0059918E-BA45-4134-A1A0-52AA0BF9ADB4}" destId="{49209EDD-B7B1-4957-BADB-29925BB1BC28}" srcOrd="3" destOrd="0" presId="urn:microsoft.com/office/officeart/2005/8/layout/StepDownProcess"/>
    <dgm:cxn modelId="{56CCB004-4520-4B33-AE50-685C6188AEA9}" type="presParOf" srcId="{0059918E-BA45-4134-A1A0-52AA0BF9ADB4}" destId="{2FE23E66-F6C8-4D84-9078-857A45C92D06}" srcOrd="4" destOrd="0" presId="urn:microsoft.com/office/officeart/2005/8/layout/StepDownProcess"/>
    <dgm:cxn modelId="{2E2ED17E-0915-4BF2-9268-482DDB855712}" type="presParOf" srcId="{2FE23E66-F6C8-4D84-9078-857A45C92D06}" destId="{0050AFF0-AC75-456E-8A63-5688C5B1F413}" srcOrd="0" destOrd="0" presId="urn:microsoft.com/office/officeart/2005/8/layout/StepDownProcess"/>
    <dgm:cxn modelId="{50326343-B8A5-4BB5-9D2B-6577CC6C0214}" type="presParOf" srcId="{2FE23E66-F6C8-4D84-9078-857A45C92D06}" destId="{03A05FBB-2057-4465-837C-4405F5C830F4}" srcOrd="1" destOrd="0" presId="urn:microsoft.com/office/officeart/2005/8/layout/StepDownProcess"/>
    <dgm:cxn modelId="{03AC97B3-800C-4872-A21A-B2AA30B9FFDB}" type="presParOf" srcId="{2FE23E66-F6C8-4D84-9078-857A45C92D06}" destId="{D8A1E53B-CD42-4E29-B080-8A3FA593EFF5}" srcOrd="2" destOrd="0" presId="urn:microsoft.com/office/officeart/2005/8/layout/StepDownProcess"/>
    <dgm:cxn modelId="{D71EE137-3A75-4568-9F0F-D692320AE5A3}" type="presParOf" srcId="{0059918E-BA45-4134-A1A0-52AA0BF9ADB4}" destId="{33615823-0C20-4C20-844D-C27C76EB8B76}" srcOrd="5" destOrd="0" presId="urn:microsoft.com/office/officeart/2005/8/layout/StepDownProcess"/>
    <dgm:cxn modelId="{8662DA8B-490C-4FFA-9DA2-8FBFD003633A}" type="presParOf" srcId="{0059918E-BA45-4134-A1A0-52AA0BF9ADB4}" destId="{BD94D3C1-597C-4953-A030-5369EADBCECD}" srcOrd="6" destOrd="0" presId="urn:microsoft.com/office/officeart/2005/8/layout/StepDownProcess"/>
    <dgm:cxn modelId="{BCD9D07E-BD77-4E06-9066-1FE5BBD12634}" type="presParOf" srcId="{BD94D3C1-597C-4953-A030-5369EADBCECD}" destId="{54EA2981-9D67-4862-A95B-5011F083C27D}" srcOrd="0" destOrd="0" presId="urn:microsoft.com/office/officeart/2005/8/layout/StepDownProcess"/>
  </dgm:cxnLst>
  <dgm:bg>
    <a:effectLst>
      <a:glow rad="228600">
        <a:schemeClr val="accent6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F5D741-EA65-46AA-9916-24A2D3DE4ACA}" type="doc">
      <dgm:prSet loTypeId="urn:microsoft.com/office/officeart/2005/8/layout/StepDownProcess" loCatId="process" qsTypeId="urn:microsoft.com/office/officeart/2005/8/quickstyle/3d3" qsCatId="3D" csTypeId="urn:microsoft.com/office/officeart/2005/8/colors/colorful4" csCatId="colorful" phldr="1"/>
      <dgm:spPr/>
    </dgm:pt>
    <dgm:pt modelId="{2C3AF0D6-9DF2-4B83-BCCA-91162994795B}">
      <dgm:prSet phldrT="[Текст]" custT="1"/>
      <dgm:spPr/>
      <dgm:t>
        <a:bodyPr/>
        <a:lstStyle/>
        <a:p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n/>
              <a:latin typeface="Times New Roman" pitchFamily="18" charset="0"/>
              <a:cs typeface="Times New Roman" pitchFamily="18" charset="0"/>
            </a:rPr>
            <a:t>Що</a:t>
          </a:r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n/>
              <a:latin typeface="Times New Roman" pitchFamily="18" charset="0"/>
              <a:cs typeface="Times New Roman" pitchFamily="18" charset="0"/>
            </a:rPr>
            <a:t>таке</a:t>
          </a:r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 предметна </a:t>
          </a:r>
          <a:r>
            <a:rPr lang="ru-RU" sz="2400" b="1" dirty="0" err="1" smtClean="0">
              <a:ln/>
              <a:latin typeface="Times New Roman" pitchFamily="18" charset="0"/>
              <a:cs typeface="Times New Roman" pitchFamily="18" charset="0"/>
            </a:rPr>
            <a:t>галузь</a:t>
          </a:r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?</a:t>
          </a:r>
          <a:endParaRPr lang="ru-RU" sz="28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08F54AD6-AB7A-4E0A-A023-27381DAABED9}" type="parTrans" cxnId="{B112286A-FEE8-4AEB-AB54-F4831F5FDEDE}">
      <dgm:prSet/>
      <dgm:spPr/>
      <dgm:t>
        <a:bodyPr/>
        <a:lstStyle/>
        <a:p>
          <a:endParaRPr lang="ru-RU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D31835-C75B-4CCA-9442-1C1992B49455}" type="sibTrans" cxnId="{B112286A-FEE8-4AEB-AB54-F4831F5FDEDE}">
      <dgm:prSet/>
      <dgm:spPr/>
      <dgm:t>
        <a:bodyPr/>
        <a:lstStyle/>
        <a:p>
          <a:endParaRPr lang="ru-RU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F3F8D3-0B42-4D28-9C40-331902E5CC64}">
      <dgm:prSet phldrT="[Текст]" custT="1"/>
      <dgm:spPr/>
      <dgm:t>
        <a:bodyPr/>
        <a:lstStyle/>
        <a:p>
          <a:r>
            <a:rPr lang="uk-UA" sz="2400" b="1" i="0" u="none" dirty="0" smtClean="0">
              <a:ln/>
              <a:latin typeface="Times New Roman" pitchFamily="18" charset="0"/>
              <a:cs typeface="Times New Roman" pitchFamily="18" charset="0"/>
            </a:rPr>
            <a:t>Чому люди користуються моделями та створюють їх?</a:t>
          </a:r>
          <a:endParaRPr lang="ru-RU" sz="24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F58798A3-72D6-4255-BBFC-79BF14092367}" type="parTrans" cxnId="{4C2C2CE3-2BAA-41FF-B0EA-05C36A813193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7B479C-1061-4EFE-AE79-57FBA7C0A18C}" type="sibTrans" cxnId="{4C2C2CE3-2BAA-41FF-B0EA-05C36A813193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7F1EBE-6456-4F21-9D22-3BAFB07A5114}">
      <dgm:prSet phldrT="[Текст]" custT="1"/>
      <dgm:spPr/>
      <dgm:t>
        <a:bodyPr/>
        <a:lstStyle/>
        <a:p>
          <a:r>
            <a:rPr lang="uk-UA" sz="2400" b="1" i="0" u="none" dirty="0" smtClean="0">
              <a:ln/>
              <a:latin typeface="Times New Roman" pitchFamily="18" charset="0"/>
              <a:cs typeface="Times New Roman" pitchFamily="18" charset="0"/>
            </a:rPr>
            <a:t>Яку модель називають інформаційною?</a:t>
          </a:r>
          <a:endParaRPr lang="ru-RU" sz="24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D3535B1A-7A63-4F4F-AF4F-BCF7D514AE1A}" type="parTrans" cxnId="{FE644E3D-1762-438E-A75C-11D656980D91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832CBBC-A294-4A3C-86F0-0ED4F1B0D024}" type="sibTrans" cxnId="{FE644E3D-1762-438E-A75C-11D656980D91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D4FF62-3104-4AA7-BD1A-B79EB8E17610}">
      <dgm:prSet phldrT="[Текст]" custT="1"/>
      <dgm:spPr/>
      <dgm:t>
        <a:bodyPr/>
        <a:lstStyle/>
        <a:p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Як </a:t>
          </a:r>
          <a:r>
            <a:rPr lang="ru-RU" sz="2400" b="1" dirty="0" err="1" smtClean="0">
              <a:ln/>
              <a:latin typeface="Times New Roman" pitchFamily="18" charset="0"/>
              <a:cs typeface="Times New Roman" pitchFamily="18" charset="0"/>
            </a:rPr>
            <a:t>можна</a:t>
          </a:r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n/>
              <a:latin typeface="Times New Roman" pitchFamily="18" charset="0"/>
              <a:cs typeface="Times New Roman" pitchFamily="18" charset="0"/>
            </a:rPr>
            <a:t>класифікувати</a:t>
          </a:r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err="1" smtClean="0">
              <a:ln/>
              <a:latin typeface="Times New Roman" pitchFamily="18" charset="0"/>
              <a:cs typeface="Times New Roman" pitchFamily="18" charset="0"/>
            </a:rPr>
            <a:t>моделі</a:t>
          </a:r>
          <a:r>
            <a:rPr lang="ru-RU" sz="2400" b="1" dirty="0" smtClean="0">
              <a:ln/>
              <a:latin typeface="Times New Roman" pitchFamily="18" charset="0"/>
              <a:cs typeface="Times New Roman" pitchFamily="18" charset="0"/>
            </a:rPr>
            <a:t>?</a:t>
          </a:r>
          <a:endParaRPr lang="ru-RU" sz="24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54DCB11C-E4C0-4BFF-9467-594D282FE33C}" type="parTrans" cxnId="{44CB1400-E919-4BC2-BF52-EFF94ED0B09F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9F7AFC-EE8E-477F-8A92-E02CB35B5692}" type="sibTrans" cxnId="{44CB1400-E919-4BC2-BF52-EFF94ED0B09F}">
      <dgm:prSet/>
      <dgm:spPr/>
      <dgm:t>
        <a:bodyPr/>
        <a:lstStyle/>
        <a:p>
          <a:endParaRPr lang="uk-UA" sz="2000" b="1">
            <a:ln>
              <a:solidFill>
                <a:sysClr val="windowText" lastClr="000000"/>
              </a:solidFill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059918E-BA45-4134-A1A0-52AA0BF9ADB4}" type="pres">
      <dgm:prSet presAssocID="{3EF5D741-EA65-46AA-9916-24A2D3DE4ACA}" presName="rootnode" presStyleCnt="0">
        <dgm:presLayoutVars>
          <dgm:chMax/>
          <dgm:chPref/>
          <dgm:dir/>
          <dgm:animLvl val="lvl"/>
        </dgm:presLayoutVars>
      </dgm:prSet>
      <dgm:spPr/>
    </dgm:pt>
    <dgm:pt modelId="{096C83DD-9FD3-46E3-86D2-9441EED95EF6}" type="pres">
      <dgm:prSet presAssocID="{2C3AF0D6-9DF2-4B83-BCCA-91162994795B}" presName="composite" presStyleCnt="0"/>
      <dgm:spPr/>
    </dgm:pt>
    <dgm:pt modelId="{8F627B7B-EF7F-4673-ADFD-EF858A0D2681}" type="pres">
      <dgm:prSet presAssocID="{2C3AF0D6-9DF2-4B83-BCCA-91162994795B}" presName="bentUpArrow1" presStyleLbl="alignImgPlace1" presStyleIdx="0" presStyleCnt="3" custLinFactNeighborX="-42933" custLinFactNeighborY="2041"/>
      <dgm:spPr/>
    </dgm:pt>
    <dgm:pt modelId="{C146A863-B4D9-494E-8773-2C453E6B0445}" type="pres">
      <dgm:prSet presAssocID="{2C3AF0D6-9DF2-4B83-BCCA-91162994795B}" presName="ParentText" presStyleLbl="node1" presStyleIdx="0" presStyleCnt="4" custScaleX="162479" custLinFactNeighborX="-34814" custLinFactNeighborY="32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3DB3180-B85D-42F3-8452-6D9D4E5C59A2}" type="pres">
      <dgm:prSet presAssocID="{2C3AF0D6-9DF2-4B83-BCCA-91162994795B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20ACE256-77C5-468D-B309-4F10B97242DE}" type="pres">
      <dgm:prSet presAssocID="{E4D31835-C75B-4CCA-9442-1C1992B49455}" presName="sibTrans" presStyleCnt="0"/>
      <dgm:spPr/>
    </dgm:pt>
    <dgm:pt modelId="{97081282-F3F3-4F66-BC94-A7C733F3C3AE}" type="pres">
      <dgm:prSet presAssocID="{F3F3F8D3-0B42-4D28-9C40-331902E5CC64}" presName="composite" presStyleCnt="0"/>
      <dgm:spPr/>
    </dgm:pt>
    <dgm:pt modelId="{53FE3AD9-8DD7-41C0-B5CD-F7DD878DE208}" type="pres">
      <dgm:prSet presAssocID="{F3F3F8D3-0B42-4D28-9C40-331902E5CC64}" presName="bentUpArrow1" presStyleLbl="alignImgPlace1" presStyleIdx="1" presStyleCnt="3" custLinFactNeighborX="-65446" custLinFactNeighborY="-670"/>
      <dgm:spPr/>
    </dgm:pt>
    <dgm:pt modelId="{B4013CEF-813D-45FB-83E3-75BFEE681980}" type="pres">
      <dgm:prSet presAssocID="{F3F3F8D3-0B42-4D28-9C40-331902E5CC64}" presName="ParentText" presStyleLbl="node1" presStyleIdx="1" presStyleCnt="4" custScaleX="199800" custLinFactNeighborX="-15164" custLinFactNeighborY="9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177EFA9-9557-49EC-821C-AD961EDE552A}" type="pres">
      <dgm:prSet presAssocID="{F3F3F8D3-0B42-4D28-9C40-331902E5CC64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49209EDD-B7B1-4957-BADB-29925BB1BC28}" type="pres">
      <dgm:prSet presAssocID="{D47B479C-1061-4EFE-AE79-57FBA7C0A18C}" presName="sibTrans" presStyleCnt="0"/>
      <dgm:spPr/>
    </dgm:pt>
    <dgm:pt modelId="{2FE23E66-F6C8-4D84-9078-857A45C92D06}" type="pres">
      <dgm:prSet presAssocID="{B07F1EBE-6456-4F21-9D22-3BAFB07A5114}" presName="composite" presStyleCnt="0"/>
      <dgm:spPr/>
    </dgm:pt>
    <dgm:pt modelId="{0050AFF0-AC75-456E-8A63-5688C5B1F413}" type="pres">
      <dgm:prSet presAssocID="{B07F1EBE-6456-4F21-9D22-3BAFB07A5114}" presName="bentUpArrow1" presStyleLbl="alignImgPlace1" presStyleIdx="2" presStyleCnt="3" custLinFactNeighborX="-35817" custLinFactNeighborY="3443"/>
      <dgm:spPr/>
    </dgm:pt>
    <dgm:pt modelId="{03A05FBB-2057-4465-837C-4405F5C830F4}" type="pres">
      <dgm:prSet presAssocID="{B07F1EBE-6456-4F21-9D22-3BAFB07A5114}" presName="ParentText" presStyleLbl="node1" presStyleIdx="2" presStyleCnt="4" custScaleX="174703" custLinFactNeighborX="-15782" custLinFactNeighborY="44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8A1E53B-CD42-4E29-B080-8A3FA593EFF5}" type="pres">
      <dgm:prSet presAssocID="{B07F1EBE-6456-4F21-9D22-3BAFB07A5114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33615823-0C20-4C20-844D-C27C76EB8B76}" type="pres">
      <dgm:prSet presAssocID="{0832CBBC-A294-4A3C-86F0-0ED4F1B0D024}" presName="sibTrans" presStyleCnt="0"/>
      <dgm:spPr/>
    </dgm:pt>
    <dgm:pt modelId="{BD94D3C1-597C-4953-A030-5369EADBCECD}" type="pres">
      <dgm:prSet presAssocID="{20D4FF62-3104-4AA7-BD1A-B79EB8E17610}" presName="composite" presStyleCnt="0"/>
      <dgm:spPr/>
    </dgm:pt>
    <dgm:pt modelId="{54EA2981-9D67-4862-A95B-5011F083C27D}" type="pres">
      <dgm:prSet presAssocID="{20D4FF62-3104-4AA7-BD1A-B79EB8E17610}" presName="ParentText" presStyleLbl="node1" presStyleIdx="3" presStyleCnt="4" custScaleX="142872" custLinFactNeighborX="-4239" custLinFactNeighborY="21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C2C2CE3-2BAA-41FF-B0EA-05C36A813193}" srcId="{3EF5D741-EA65-46AA-9916-24A2D3DE4ACA}" destId="{F3F3F8D3-0B42-4D28-9C40-331902E5CC64}" srcOrd="1" destOrd="0" parTransId="{F58798A3-72D6-4255-BBFC-79BF14092367}" sibTransId="{D47B479C-1061-4EFE-AE79-57FBA7C0A18C}"/>
    <dgm:cxn modelId="{C3066EC2-BD34-4D4D-87FB-71B0D93082ED}" type="presOf" srcId="{20D4FF62-3104-4AA7-BD1A-B79EB8E17610}" destId="{54EA2981-9D67-4862-A95B-5011F083C27D}" srcOrd="0" destOrd="0" presId="urn:microsoft.com/office/officeart/2005/8/layout/StepDownProcess"/>
    <dgm:cxn modelId="{FE644E3D-1762-438E-A75C-11D656980D91}" srcId="{3EF5D741-EA65-46AA-9916-24A2D3DE4ACA}" destId="{B07F1EBE-6456-4F21-9D22-3BAFB07A5114}" srcOrd="2" destOrd="0" parTransId="{D3535B1A-7A63-4F4F-AF4F-BCF7D514AE1A}" sibTransId="{0832CBBC-A294-4A3C-86F0-0ED4F1B0D024}"/>
    <dgm:cxn modelId="{9D6D8293-D212-4BCB-89F4-280291273FC7}" type="presOf" srcId="{B07F1EBE-6456-4F21-9D22-3BAFB07A5114}" destId="{03A05FBB-2057-4465-837C-4405F5C830F4}" srcOrd="0" destOrd="0" presId="urn:microsoft.com/office/officeart/2005/8/layout/StepDownProcess"/>
    <dgm:cxn modelId="{991881C4-B63C-49F2-BD98-73DA31BC764A}" type="presOf" srcId="{F3F3F8D3-0B42-4D28-9C40-331902E5CC64}" destId="{B4013CEF-813D-45FB-83E3-75BFEE681980}" srcOrd="0" destOrd="0" presId="urn:microsoft.com/office/officeart/2005/8/layout/StepDownProcess"/>
    <dgm:cxn modelId="{C51BEB73-D010-49F1-B53F-C69F89EC4CFB}" type="presOf" srcId="{3EF5D741-EA65-46AA-9916-24A2D3DE4ACA}" destId="{0059918E-BA45-4134-A1A0-52AA0BF9ADB4}" srcOrd="0" destOrd="0" presId="urn:microsoft.com/office/officeart/2005/8/layout/StepDownProcess"/>
    <dgm:cxn modelId="{B112286A-FEE8-4AEB-AB54-F4831F5FDEDE}" srcId="{3EF5D741-EA65-46AA-9916-24A2D3DE4ACA}" destId="{2C3AF0D6-9DF2-4B83-BCCA-91162994795B}" srcOrd="0" destOrd="0" parTransId="{08F54AD6-AB7A-4E0A-A023-27381DAABED9}" sibTransId="{E4D31835-C75B-4CCA-9442-1C1992B49455}"/>
    <dgm:cxn modelId="{E291052F-09C5-411F-8ADC-2A18170BABBF}" type="presOf" srcId="{2C3AF0D6-9DF2-4B83-BCCA-91162994795B}" destId="{C146A863-B4D9-494E-8773-2C453E6B0445}" srcOrd="0" destOrd="0" presId="urn:microsoft.com/office/officeart/2005/8/layout/StepDownProcess"/>
    <dgm:cxn modelId="{44CB1400-E919-4BC2-BF52-EFF94ED0B09F}" srcId="{3EF5D741-EA65-46AA-9916-24A2D3DE4ACA}" destId="{20D4FF62-3104-4AA7-BD1A-B79EB8E17610}" srcOrd="3" destOrd="0" parTransId="{54DCB11C-E4C0-4BFF-9467-594D282FE33C}" sibTransId="{429F7AFC-EE8E-477F-8A92-E02CB35B5692}"/>
    <dgm:cxn modelId="{D4960B71-163D-4DCF-BC68-0209A454E595}" type="presParOf" srcId="{0059918E-BA45-4134-A1A0-52AA0BF9ADB4}" destId="{096C83DD-9FD3-46E3-86D2-9441EED95EF6}" srcOrd="0" destOrd="0" presId="urn:microsoft.com/office/officeart/2005/8/layout/StepDownProcess"/>
    <dgm:cxn modelId="{7D9A29E8-9E24-4F71-871E-DF9A16E83974}" type="presParOf" srcId="{096C83DD-9FD3-46E3-86D2-9441EED95EF6}" destId="{8F627B7B-EF7F-4673-ADFD-EF858A0D2681}" srcOrd="0" destOrd="0" presId="urn:microsoft.com/office/officeart/2005/8/layout/StepDownProcess"/>
    <dgm:cxn modelId="{E1600B25-A3A4-4C78-AFE8-9DFCA2C943BC}" type="presParOf" srcId="{096C83DD-9FD3-46E3-86D2-9441EED95EF6}" destId="{C146A863-B4D9-494E-8773-2C453E6B0445}" srcOrd="1" destOrd="0" presId="urn:microsoft.com/office/officeart/2005/8/layout/StepDownProcess"/>
    <dgm:cxn modelId="{CAE2333C-BD84-4395-AA51-7A11382A963B}" type="presParOf" srcId="{096C83DD-9FD3-46E3-86D2-9441EED95EF6}" destId="{13DB3180-B85D-42F3-8452-6D9D4E5C59A2}" srcOrd="2" destOrd="0" presId="urn:microsoft.com/office/officeart/2005/8/layout/StepDownProcess"/>
    <dgm:cxn modelId="{85614CE0-2805-41F3-AFA8-810A7092DF88}" type="presParOf" srcId="{0059918E-BA45-4134-A1A0-52AA0BF9ADB4}" destId="{20ACE256-77C5-468D-B309-4F10B97242DE}" srcOrd="1" destOrd="0" presId="urn:microsoft.com/office/officeart/2005/8/layout/StepDownProcess"/>
    <dgm:cxn modelId="{006C8175-F74E-4A5A-BDD1-B87D420D90F6}" type="presParOf" srcId="{0059918E-BA45-4134-A1A0-52AA0BF9ADB4}" destId="{97081282-F3F3-4F66-BC94-A7C733F3C3AE}" srcOrd="2" destOrd="0" presId="urn:microsoft.com/office/officeart/2005/8/layout/StepDownProcess"/>
    <dgm:cxn modelId="{AD7380CE-8780-40B3-A719-EDA3A5EDCDB7}" type="presParOf" srcId="{97081282-F3F3-4F66-BC94-A7C733F3C3AE}" destId="{53FE3AD9-8DD7-41C0-B5CD-F7DD878DE208}" srcOrd="0" destOrd="0" presId="urn:microsoft.com/office/officeart/2005/8/layout/StepDownProcess"/>
    <dgm:cxn modelId="{C72625D6-BBB7-48FA-B08D-980082DE729C}" type="presParOf" srcId="{97081282-F3F3-4F66-BC94-A7C733F3C3AE}" destId="{B4013CEF-813D-45FB-83E3-75BFEE681980}" srcOrd="1" destOrd="0" presId="urn:microsoft.com/office/officeart/2005/8/layout/StepDownProcess"/>
    <dgm:cxn modelId="{65601782-A49E-4099-AF15-180678EB4E18}" type="presParOf" srcId="{97081282-F3F3-4F66-BC94-A7C733F3C3AE}" destId="{0177EFA9-9557-49EC-821C-AD961EDE552A}" srcOrd="2" destOrd="0" presId="urn:microsoft.com/office/officeart/2005/8/layout/StepDownProcess"/>
    <dgm:cxn modelId="{4D77CCB8-C5FA-4305-8F44-D2157E13C934}" type="presParOf" srcId="{0059918E-BA45-4134-A1A0-52AA0BF9ADB4}" destId="{49209EDD-B7B1-4957-BADB-29925BB1BC28}" srcOrd="3" destOrd="0" presId="urn:microsoft.com/office/officeart/2005/8/layout/StepDownProcess"/>
    <dgm:cxn modelId="{597166F1-20BE-4537-A07B-7A9861E956AF}" type="presParOf" srcId="{0059918E-BA45-4134-A1A0-52AA0BF9ADB4}" destId="{2FE23E66-F6C8-4D84-9078-857A45C92D06}" srcOrd="4" destOrd="0" presId="urn:microsoft.com/office/officeart/2005/8/layout/StepDownProcess"/>
    <dgm:cxn modelId="{32369633-DDE2-4A8C-8E87-4B8E414FB78F}" type="presParOf" srcId="{2FE23E66-F6C8-4D84-9078-857A45C92D06}" destId="{0050AFF0-AC75-456E-8A63-5688C5B1F413}" srcOrd="0" destOrd="0" presId="urn:microsoft.com/office/officeart/2005/8/layout/StepDownProcess"/>
    <dgm:cxn modelId="{7792B5A3-3456-40C2-9FA6-F24E9E1117DB}" type="presParOf" srcId="{2FE23E66-F6C8-4D84-9078-857A45C92D06}" destId="{03A05FBB-2057-4465-837C-4405F5C830F4}" srcOrd="1" destOrd="0" presId="urn:microsoft.com/office/officeart/2005/8/layout/StepDownProcess"/>
    <dgm:cxn modelId="{A2E42D0B-0EA7-4BE8-9C1B-BE289C1BDBE7}" type="presParOf" srcId="{2FE23E66-F6C8-4D84-9078-857A45C92D06}" destId="{D8A1E53B-CD42-4E29-B080-8A3FA593EFF5}" srcOrd="2" destOrd="0" presId="urn:microsoft.com/office/officeart/2005/8/layout/StepDownProcess"/>
    <dgm:cxn modelId="{3D413303-CF55-4806-8D84-80074FA47033}" type="presParOf" srcId="{0059918E-BA45-4134-A1A0-52AA0BF9ADB4}" destId="{33615823-0C20-4C20-844D-C27C76EB8B76}" srcOrd="5" destOrd="0" presId="urn:microsoft.com/office/officeart/2005/8/layout/StepDownProcess"/>
    <dgm:cxn modelId="{4C1351A2-C350-4443-99E7-C3CEF0087FE5}" type="presParOf" srcId="{0059918E-BA45-4134-A1A0-52AA0BF9ADB4}" destId="{BD94D3C1-597C-4953-A030-5369EADBCECD}" srcOrd="6" destOrd="0" presId="urn:microsoft.com/office/officeart/2005/8/layout/StepDownProcess"/>
    <dgm:cxn modelId="{BD375635-3693-430A-8558-65E074D7C59C}" type="presParOf" srcId="{BD94D3C1-597C-4953-A030-5369EADBCECD}" destId="{54EA2981-9D67-4862-A95B-5011F083C27D}" srcOrd="0" destOrd="0" presId="urn:microsoft.com/office/officeart/2005/8/layout/StepDownProcess"/>
  </dgm:cxnLst>
  <dgm:bg>
    <a:effectLst>
      <a:glow rad="228600">
        <a:schemeClr val="accent6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1A3C0-85F1-4127-910E-68508F54FD70}" type="datetimeFigureOut">
              <a:rPr lang="uk-UA" smtClean="0"/>
              <a:pPr/>
              <a:t>11.10.2017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B84C-14A1-45B4-9425-717DC398905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торба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4534" y="1"/>
            <a:ext cx="568483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714612" y="3500438"/>
            <a:ext cx="3071834" cy="1015663"/>
          </a:xfrm>
          <a:prstGeom prst="rect">
            <a:avLst/>
          </a:prstGeom>
          <a:scene3d>
            <a:camera prst="orthographicFront"/>
            <a:lightRig rig="glow" dir="tl">
              <a:rot lat="0" lon="0" rev="5400000"/>
            </a:lightRig>
          </a:scene3d>
          <a:sp3d>
            <a:bevelT w="139700" h="139700" prst="divo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ЗНАННЯ</a:t>
            </a:r>
            <a:endParaRPr lang="ru-RU" sz="6000" b="1" dirty="0">
              <a:ln w="11430"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58" y="4857760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57224" y="5357826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5286388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-1.01758E-7 C 0.00435 0.00833 0.00921 0.01689 0.01546 0.02244 C 0.02049 0.03238 0.02848 0.03932 0.03698 0.04302 C 0.05643 0.06152 0.08039 0.06869 0.10313 0.07771 C 0.11407 0.08742 0.12813 0.08719 0.14011 0.09413 C 0.15261 0.1013 0.16615 0.10546 0.17848 0.11263 C 0.18681 0.11749 0.19584 0.12396 0.20469 0.12697 C 0.23716 0.14917 0.29167 0.14617 0.32466 0.14755 C 0.35938 0.15102 0.34896 0.15079 0.39844 0.14755 C 0.41407 0.1464 0.42935 0.139 0.44462 0.1353 C 0.45365 0.12928 0.46233 0.12674 0.4724 0.12489 C 0.47674 0.12281 0.48195 0.12165 0.48612 0.11888 C 0.49757 0.11101 0.48421 0.11772 0.49549 0.11263 C 0.49983 0.10338 0.50192 0.10592 0.50921 0.10246 C 0.51615 0.09552 0.52414 0.08765 0.5323 0.08395 C 0.54063 0.07285 0.55209 0.06661 0.56164 0.05736 C 0.5632 0.05389 0.56424 0.05019 0.56615 0.04718 C 0.56945 0.04186 0.57466 0.03863 0.57692 0.03261 C 0.58195 0.01966 0.58594 0.00671 0.5908 -0.00624 C 0.59514 -0.01757 0.59271 -0.03029 0.60313 -0.03492 C 0.60678 -0.05365 0.60209 -0.03214 0.60782 -0.05134 C 0.61146 -0.06359 0.61042 -0.06729 0.61702 -0.07585 C 0.62084 -0.0962 0.62396 -0.11655 0.62622 -0.13737 C 0.6257 -0.1605 0.62553 -0.18385 0.62466 -0.20698 C 0.62448 -0.21253 0.62379 -0.21808 0.6231 -0.2234 C 0.62223 -0.22895 0.61997 -0.23982 0.61997 -0.23982 C 0.61893 -0.25601 0.61806 -0.26272 0.61546 -0.27682 C 0.61494 -0.29324 0.61476 -0.30943 0.61389 -0.32585 C 0.61372 -0.32932 0.61407 -0.33348 0.61233 -0.33626 C 0.6106 -0.33903 0.6073 -0.3388 0.60469 -0.34019 C 0.6033 -0.34782 0.60122 -0.35522 0.60001 -0.36285 C 0.59862 -0.37095 0.59948 -0.37627 0.59688 -0.38321 C 0.59601 -0.38552 0.5948 -0.38737 0.59393 -0.38945 C 0.5908 -0.39754 0.58733 -0.40541 0.58473 -0.41396 C 0.58056 -0.42761 0.58438 -0.42368 0.57396 -0.42645 C 0.57344 -0.42923 0.57327 -0.432 0.5724 -0.43455 C 0.57171 -0.43686 0.5698 -0.43848 0.56928 -0.44079 C 0.56511 -0.45744 0.56893 -0.46762 0.55695 -0.47964 C 0.55539 -0.50485 0.55174 -0.52867 0.54306 -0.55134 C 0.5415 -0.56198 0.54011 -0.57099 0.53542 -0.58001 C 0.54219 -0.59343 0.53976 -0.60013 0.53073 -0.60869 C 0.52813 -0.6191 0.5283 -0.63182 0.52466 -0.64153 C 0.51424 -0.66905 0.50469 -0.69842 0.48317 -0.71322 C 0.47813 -0.7234 0.47292 -0.72178 0.46459 -0.72548 C 0.454 -0.73519 0.44132 -0.73635 0.42935 -0.7419 C 0.41546 -0.74121 0.40157 -0.74098 0.38768 -0.73982 C 0.37778 -0.73889 0.36303 -0.73196 0.35539 -0.7234 C 0.35053 -0.71808 0.34046 -0.70097 0.33698 -0.69287 C 0.33577 -0.6901 0.33542 -0.68686 0.33386 -0.68455 C 0.33143 -0.68131 0.32744 -0.68085 0.32466 -0.6783 C 0.31928 -0.62881 0.32483 -0.57516 0.31233 -0.52682 C 0.31181 -0.51803 0.31077 -0.50902 0.31077 -0.50023 C 0.31077 -0.49815 0.31233 -0.49606 0.31233 -0.49398 C 0.31233 -0.47756 0.30747 -0.46045 0.30469 -0.44472 C 0.30001 -0.4179 0.30678 -0.44704 0.30001 -0.42021 C 0.29827 -0.4135 0.29688 -0.39963 0.29688 -0.39963 C 0.29636 -0.31706 0.29636 -0.23427 0.29549 -0.15171 C 0.29532 -0.13089 0.29462 -0.08302 0.28317 -0.06776 C 0.279 -0.05087 0.28247 -0.07192 0.28612 -0.05735 C 0.28716 -0.05272 0.28612 -0.04787 0.28612 -0.04301 " pathEditMode="relative" ptsTypes="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-1.01758E-7 C 0.00435 0.00833 0.00921 0.01689 0.01546 0.02244 C 0.02049 0.03238 0.02848 0.03932 0.03698 0.04302 C 0.05643 0.06152 0.08039 0.06869 0.10313 0.07771 C 0.11407 0.08742 0.12813 0.08719 0.14011 0.09413 C 0.15261 0.1013 0.16615 0.10546 0.17848 0.11263 C 0.18681 0.11749 0.19584 0.12396 0.20469 0.12697 C 0.23716 0.14917 0.29167 0.14617 0.32466 0.14755 C 0.35938 0.15102 0.34896 0.15079 0.39844 0.14755 C 0.41407 0.1464 0.42935 0.139 0.44462 0.1353 C 0.45365 0.12928 0.46233 0.12674 0.4724 0.12489 C 0.47674 0.12281 0.48195 0.12165 0.48612 0.11888 C 0.49757 0.11101 0.48421 0.11772 0.49549 0.11263 C 0.49983 0.10338 0.50192 0.10592 0.50921 0.10246 C 0.51615 0.09552 0.52414 0.08765 0.5323 0.08395 C 0.54063 0.07285 0.55209 0.06661 0.56164 0.05736 C 0.5632 0.05389 0.56424 0.05019 0.56615 0.04718 C 0.56945 0.04186 0.57466 0.03863 0.57692 0.03261 C 0.58195 0.01966 0.58594 0.00671 0.5908 -0.00624 C 0.59514 -0.01757 0.59271 -0.03029 0.60313 -0.03492 C 0.60678 -0.05365 0.60209 -0.03214 0.60782 -0.05134 C 0.61146 -0.06359 0.61042 -0.06729 0.61702 -0.07585 C 0.62084 -0.0962 0.62396 -0.11655 0.62622 -0.13737 C 0.6257 -0.1605 0.62553 -0.18385 0.62466 -0.20698 C 0.62448 -0.21253 0.62379 -0.21808 0.6231 -0.2234 C 0.62223 -0.22895 0.61997 -0.23982 0.61997 -0.23982 C 0.61893 -0.25601 0.61806 -0.26272 0.61546 -0.27682 C 0.61494 -0.29324 0.61476 -0.30943 0.61389 -0.32585 C 0.61372 -0.32932 0.61407 -0.33348 0.61233 -0.33626 C 0.6106 -0.33903 0.6073 -0.3388 0.60469 -0.34019 C 0.6033 -0.34782 0.60122 -0.35522 0.60001 -0.36285 C 0.59862 -0.37095 0.59948 -0.37627 0.59688 -0.38321 C 0.59601 -0.38552 0.5948 -0.38737 0.59393 -0.38945 C 0.5908 -0.39754 0.58733 -0.40541 0.58473 -0.41396 C 0.58056 -0.42761 0.58438 -0.42368 0.57396 -0.42645 C 0.57344 -0.42923 0.57327 -0.432 0.5724 -0.43455 C 0.57171 -0.43686 0.5698 -0.43848 0.56928 -0.44079 C 0.56511 -0.45744 0.56893 -0.46762 0.55695 -0.47964 C 0.55539 -0.50485 0.55174 -0.52867 0.54306 -0.55134 C 0.5415 -0.56198 0.54011 -0.57099 0.53542 -0.58001 C 0.54219 -0.59343 0.53976 -0.60013 0.53073 -0.60869 C 0.52813 -0.6191 0.5283 -0.63182 0.52466 -0.64153 C 0.51424 -0.66905 0.50469 -0.69842 0.48317 -0.71322 C 0.47813 -0.7234 0.47292 -0.72178 0.46459 -0.72548 C 0.454 -0.73519 0.44132 -0.73635 0.42935 -0.7419 C 0.41546 -0.74121 0.40157 -0.74098 0.38768 -0.73982 C 0.37778 -0.73889 0.36303 -0.73196 0.35539 -0.7234 C 0.35053 -0.71808 0.34046 -0.70097 0.33698 -0.69287 C 0.33577 -0.6901 0.33542 -0.68686 0.33386 -0.68455 C 0.33143 -0.68131 0.32744 -0.68085 0.32466 -0.6783 C 0.31928 -0.62881 0.32483 -0.57516 0.31233 -0.52682 C 0.31181 -0.51803 0.31077 -0.50902 0.31077 -0.50023 C 0.31077 -0.49815 0.31233 -0.49606 0.31233 -0.49398 C 0.31233 -0.47756 0.30747 -0.46045 0.30469 -0.44472 C 0.30001 -0.4179 0.30678 -0.44704 0.30001 -0.42021 C 0.29827 -0.4135 0.29688 -0.39963 0.29688 -0.39963 C 0.29636 -0.31706 0.29636 -0.23427 0.29549 -0.15171 C 0.29532 -0.13089 0.29462 -0.08302 0.28317 -0.06776 C 0.279 -0.05087 0.28247 -0.07192 0.28612 -0.05735 C 0.28716 -0.05272 0.28612 -0.04787 0.28612 -0.04301 " pathEditMode="relative" ptsTypes="fffffffffffffffffffffffffffffffffffffffffffffffffffffffffff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-1.01758E-7 C 0.00435 0.00833 0.00921 0.01689 0.01546 0.02244 C 0.02049 0.03238 0.02848 0.03932 0.03698 0.04302 C 0.05643 0.06152 0.08039 0.06869 0.10313 0.07771 C 0.11407 0.08742 0.12813 0.08719 0.14011 0.09413 C 0.15261 0.1013 0.16615 0.10546 0.17848 0.11263 C 0.18681 0.11749 0.19584 0.12396 0.20469 0.12697 C 0.23716 0.14917 0.29167 0.14617 0.32466 0.14755 C 0.35938 0.15102 0.34896 0.15079 0.39844 0.14755 C 0.41407 0.1464 0.42935 0.139 0.44462 0.1353 C 0.45365 0.12928 0.46233 0.12674 0.4724 0.12489 C 0.47674 0.12281 0.48195 0.12165 0.48612 0.11888 C 0.49757 0.11101 0.48421 0.11772 0.49549 0.11263 C 0.49983 0.10338 0.50192 0.10592 0.50921 0.10246 C 0.51615 0.09552 0.52414 0.08765 0.5323 0.08395 C 0.54063 0.07285 0.55209 0.06661 0.56164 0.05736 C 0.5632 0.05389 0.56424 0.05019 0.56615 0.04718 C 0.56945 0.04186 0.57466 0.03863 0.57692 0.03261 C 0.58195 0.01966 0.58594 0.00671 0.5908 -0.00624 C 0.59514 -0.01757 0.59271 -0.03029 0.60313 -0.03492 C 0.60678 -0.05365 0.60209 -0.03214 0.60782 -0.05134 C 0.61146 -0.06359 0.61042 -0.06729 0.61702 -0.07585 C 0.62084 -0.0962 0.62396 -0.11655 0.62622 -0.13737 C 0.6257 -0.1605 0.62553 -0.18385 0.62466 -0.20698 C 0.62448 -0.21253 0.62379 -0.21808 0.6231 -0.2234 C 0.62223 -0.22895 0.61997 -0.23982 0.61997 -0.23982 C 0.61893 -0.25601 0.61806 -0.26272 0.61546 -0.27682 C 0.61494 -0.29324 0.61476 -0.30943 0.61389 -0.32585 C 0.61372 -0.32932 0.61407 -0.33348 0.61233 -0.33626 C 0.6106 -0.33903 0.6073 -0.3388 0.60469 -0.34019 C 0.6033 -0.34782 0.60122 -0.35522 0.60001 -0.36285 C 0.59862 -0.37095 0.59948 -0.37627 0.59688 -0.38321 C 0.59601 -0.38552 0.5948 -0.38737 0.59393 -0.38945 C 0.5908 -0.39754 0.58733 -0.40541 0.58473 -0.41396 C 0.58056 -0.42761 0.58438 -0.42368 0.57396 -0.42645 C 0.57344 -0.42923 0.57327 -0.432 0.5724 -0.43455 C 0.57171 -0.43686 0.5698 -0.43848 0.56928 -0.44079 C 0.56511 -0.45744 0.56893 -0.46762 0.55695 -0.47964 C 0.55539 -0.50485 0.55174 -0.52867 0.54306 -0.55134 C 0.5415 -0.56198 0.54011 -0.57099 0.53542 -0.58001 C 0.54219 -0.59343 0.53976 -0.60013 0.53073 -0.60869 C 0.52813 -0.6191 0.5283 -0.63182 0.52466 -0.64153 C 0.51424 -0.66905 0.50469 -0.69842 0.48317 -0.71322 C 0.47813 -0.7234 0.47292 -0.72178 0.46459 -0.72548 C 0.454 -0.73519 0.44132 -0.73635 0.42935 -0.7419 C 0.41546 -0.74121 0.40157 -0.74098 0.38768 -0.73982 C 0.37778 -0.73889 0.36303 -0.73196 0.35539 -0.7234 C 0.35053 -0.71808 0.34046 -0.70097 0.33698 -0.69287 C 0.33577 -0.6901 0.33542 -0.68686 0.33386 -0.68455 C 0.33143 -0.68131 0.32744 -0.68085 0.32466 -0.6783 C 0.31928 -0.62881 0.32483 -0.57516 0.31233 -0.52682 C 0.31181 -0.51803 0.31077 -0.50902 0.31077 -0.50023 C 0.31077 -0.49815 0.31233 -0.49606 0.31233 -0.49398 C 0.31233 -0.47756 0.30747 -0.46045 0.30469 -0.44472 C 0.30001 -0.4179 0.30678 -0.44704 0.30001 -0.42021 C 0.29827 -0.4135 0.29688 -0.39963 0.29688 -0.39963 C 0.29636 -0.31706 0.29636 -0.23427 0.29549 -0.15171 C 0.29532 -0.13089 0.29462 -0.08302 0.28317 -0.06776 C 0.279 -0.05087 0.28247 -0.07192 0.28612 -0.05735 C 0.28716 -0.05272 0.28612 -0.04787 0.28612 -0.04301 " pathEditMode="relative" ptsTypes="ffffffff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01236" y="1071546"/>
          <a:ext cx="8147228" cy="5453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143108" y="142852"/>
            <a:ext cx="4953000" cy="692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900" b="1" dirty="0" smtClean="0">
                <a:solidFill>
                  <a:srgbClr val="3958A9"/>
                </a:solidFill>
                <a:latin typeface="+mj-lt"/>
                <a:ea typeface="+mj-ea"/>
                <a:cs typeface="+mj-cs"/>
              </a:rPr>
              <a:t>Завдання уроку:</a:t>
            </a:r>
            <a:endParaRPr lang="uk-UA" sz="3900" b="1" dirty="0">
              <a:solidFill>
                <a:srgbClr val="3958A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317" name="Picture 2" descr="https://im2-tub-ua.yandex.net/i?id=70dd83e9ad9b83fe0b2b3ae3094130bb&amp;n=33&amp;h=190&amp;w=19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FCCA3"/>
              </a:clrFrom>
              <a:clrTo>
                <a:srgbClr val="CFCCA3">
                  <a:alpha val="0"/>
                </a:srgbClr>
              </a:clrTo>
            </a:clrChange>
          </a:blip>
          <a:srcRect b="8624"/>
          <a:stretch>
            <a:fillRect/>
          </a:stretch>
        </p:blipFill>
        <p:spPr bwMode="auto">
          <a:xfrm>
            <a:off x="0" y="4162056"/>
            <a:ext cx="2714612" cy="25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http://ki.pl.court.gov.ua/img/news/12276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F627B7B-EF7F-4673-ADFD-EF858A0D26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146A863-B4D9-494E-8773-2C453E6B04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3DB3180-B85D-42F3-8452-6D9D4E5C5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3FE3AD9-8DD7-41C0-B5CD-F7DD878DE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4013CEF-813D-45FB-83E3-75BFEE6819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177EFA9-9557-49EC-821C-AD961EDE55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50AFF0-AC75-456E-8A63-5688C5B1F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A05FBB-2057-4465-837C-4405F5C83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8A1E53B-CD42-4E29-B080-8A3FA593EF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EA2981-9D67-4862-A95B-5011F083C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Встановіть відповідність:</a:t>
            </a:r>
            <a:endParaRPr lang="uk-UA" b="1" dirty="0"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101" t="23437" r="36133" b="9179"/>
          <a:stretch>
            <a:fillRect/>
          </a:stretch>
        </p:blipFill>
        <p:spPr bwMode="auto">
          <a:xfrm>
            <a:off x="214282" y="1428736"/>
            <a:ext cx="86439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торба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4534" y="1"/>
            <a:ext cx="568483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14678" y="3643314"/>
            <a:ext cx="2428892" cy="646331"/>
          </a:xfrm>
          <a:prstGeom prst="rect">
            <a:avLst/>
          </a:prstGeom>
          <a:scene3d>
            <a:camera prst="orthographicFront"/>
            <a:lightRig rig="glow" dir="tl">
              <a:rot lat="0" lon="0" rev="5400000"/>
            </a:lightRig>
          </a:scene3d>
          <a:sp3d>
            <a:bevelT w="139700" h="139700" prst="divo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ЗНАННЯ</a:t>
            </a:r>
            <a:endParaRPr lang="ru-RU" sz="3600" b="1" dirty="0">
              <a:ln w="11430"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857620" y="4786322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285984" y="4643446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86050" y="5072074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143372" y="5072074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388" y="5929330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4255E-6 C -0.0342 0.01179 -0.09132 0.00694 -0.12448 0.00809 C -0.1618 0.00601 -0.19774 0.00162 -0.23541 4.04255E-6 C -0.26458 -0.00578 -0.2934 -0.01665 -0.32291 -0.02058 C -0.34132 -0.02868 -0.32344 -0.02197 -0.35225 -0.0266 C -0.36493 -0.02868 -0.37778 -0.03307 -0.39062 -0.03492 C -0.40347 -0.0407 -0.38802 -0.03423 -0.41684 -0.04117 C -0.43229 -0.04487 -0.44774 -0.04834 -0.46302 -0.05342 C -0.46927 -0.05897 -0.47587 -0.05967 -0.48298 -0.0636 C -0.49271 -0.06892 -0.50225 -0.07655 -0.51215 -0.08002 C -0.52569 -0.09459 -0.55034 -0.11633 -0.55989 -0.13529 C -0.5658 -0.14709 -0.57222 -0.15865 -0.5783 -0.17021 C -0.58073 -0.17484 -0.58559 -0.18108 -0.58767 -0.18663 C -0.59305 -0.2012 -0.59826 -0.21531 -0.60451 -0.22965 C -0.60607 -0.23798 -0.60781 -0.24445 -0.61076 -0.25208 C -0.6125 -0.26272 -0.61545 -0.27197 -0.61684 -0.28284 C -0.61927 -0.32308 -0.62361 -0.3698 -0.61215 -0.40796 C -0.60781 -0.44612 -0.59826 -0.48173 -0.58611 -0.51642 C -0.58455 -0.52105 -0.58437 -0.52613 -0.58298 -0.53076 C -0.58038 -0.53932 -0.57569 -0.54672 -0.57378 -0.55551 C -0.57083 -0.56892 -0.56805 -0.58326 -0.56458 -0.59644 C -0.56232 -0.605 -0.55798 -0.61286 -0.55538 -0.62095 C -0.55139 -0.63298 -0.54878 -0.64686 -0.54305 -0.65796 C -0.53889 -0.66582 -0.5335 -0.67045 -0.52916 -0.67831 C -0.52604 -0.69473 -0.51805 -0.70606 -0.51076 -0.71947 C -0.50469 -0.73058 -0.50052 -0.74191 -0.49375 -0.75208 C -0.4908 -0.75648 -0.48941 -0.76272 -0.48611 -0.76665 C -0.48385 -0.7692 -0.48055 -0.77012 -0.4783 -0.77267 C -0.47014 -0.78145 -0.46944 -0.787 -0.45989 -0.79117 C -0.45521 -0.79556 -0.44982 -0.79857 -0.44444 -0.80134 C -0.44149 -0.80296 -0.43837 -0.80412 -0.43541 -0.80551 C -0.43368 -0.8062 -0.43073 -0.80759 -0.43073 -0.80759 C -0.40295 -0.80458 -0.36423 -0.81591 -0.34913 -0.77683 C -0.34687 -0.76503 -0.3434 -0.75416 -0.33837 -0.74399 C -0.33021 -0.7019 -0.32482 -0.65911 -0.31684 -0.61702 C -0.31493 -0.60731 -0.3125 -0.59806 -0.31076 -0.58835 C -0.30642 -0.56267 -0.30486 -0.53539 -0.29844 -0.51041 C -0.29149 -0.44727 -0.29479 -0.38414 -0.29375 -0.31984 C -0.29323 -0.28932 -0.29462 -0.29649 -0.29062 -0.28076 C -0.28854 -0.26087 -0.28715 -0.21947 -0.27378 -0.20699 C -0.27031 -0.19334 -0.26458 -0.19681 -0.25382 -0.19681 " pathEditMode="relative" ptsTypes="ffffffffffffffffffffffffffffffffffffffff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601236" y="1071546"/>
          <a:ext cx="8147228" cy="5453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2143108" y="142852"/>
            <a:ext cx="4953000" cy="692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3900" b="1" dirty="0" smtClean="0">
                <a:solidFill>
                  <a:srgbClr val="3958A9"/>
                </a:solidFill>
                <a:latin typeface="+mj-lt"/>
                <a:ea typeface="+mj-ea"/>
                <a:cs typeface="+mj-cs"/>
              </a:rPr>
              <a:t>Завдання уроку:</a:t>
            </a:r>
            <a:endParaRPr lang="uk-UA" sz="3900" b="1" dirty="0">
              <a:solidFill>
                <a:srgbClr val="3958A9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317" name="Picture 2" descr="https://im2-tub-ua.yandex.net/i?id=70dd83e9ad9b83fe0b2b3ae3094130bb&amp;n=33&amp;h=190&amp;w=19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CFCCA3"/>
              </a:clrFrom>
              <a:clrTo>
                <a:srgbClr val="CFCCA3">
                  <a:alpha val="0"/>
                </a:srgbClr>
              </a:clrTo>
            </a:clrChange>
          </a:blip>
          <a:srcRect b="8624"/>
          <a:stretch>
            <a:fillRect/>
          </a:stretch>
        </p:blipFill>
        <p:spPr bwMode="auto">
          <a:xfrm>
            <a:off x="0" y="4162056"/>
            <a:ext cx="2714612" cy="25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http://ki.pl.court.gov.ua/img/news/12276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0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F627B7B-EF7F-4673-ADFD-EF858A0D26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146A863-B4D9-494E-8773-2C453E6B04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3DB3180-B85D-42F3-8452-6D9D4E5C5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3FE3AD9-8DD7-41C0-B5CD-F7DD878DE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4013CEF-813D-45FB-83E3-75BFEE6819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177EFA9-9557-49EC-821C-AD961EDE55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50AFF0-AC75-456E-8A63-5688C5B1F4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3A05FBB-2057-4465-837C-4405F5C83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8A1E53B-CD42-4E29-B080-8A3FA593EF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EA2981-9D67-4862-A95B-5011F083C2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Picture 8" descr="http://reshebnik.masterotvetov.com/image/687474703a2f2f6f78756e2e67652f75706c6f6164732f706f7374732f323031312d30322f313239373638303437305f6132376531636364376431662e6a70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3929090" cy="523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928934"/>
            <a:ext cx="8643998" cy="1143000"/>
          </a:xfrm>
        </p:spPr>
        <p:txBody>
          <a:bodyPr>
            <a:noAutofit/>
          </a:bodyPr>
          <a:lstStyle/>
          <a:p>
            <a:r>
              <a:rPr lang="uk-UA" sz="11500" b="1" dirty="0" smtClean="0"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МОДЕЛЬ</a:t>
            </a:r>
            <a:endParaRPr lang="uk-UA" sz="11500" b="1" dirty="0"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Домашнє завдання:</a:t>
            </a:r>
            <a:endParaRPr lang="uk-UA" b="1" dirty="0"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28802"/>
            <a:ext cx="4972056" cy="30972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b="1" i="1" dirty="0" smtClean="0"/>
              <a:t>Опрацювати ст. 36-41,</a:t>
            </a:r>
          </a:p>
          <a:p>
            <a:pPr>
              <a:buNone/>
            </a:pPr>
            <a:r>
              <a:rPr lang="uk-UA" sz="3600" b="1" i="1" dirty="0" smtClean="0"/>
              <a:t>Пит. Ст. 43,</a:t>
            </a:r>
          </a:p>
          <a:p>
            <a:pPr>
              <a:buNone/>
            </a:pPr>
            <a:r>
              <a:rPr lang="uk-UA" sz="3600" b="1" i="1" dirty="0" err="1" smtClean="0"/>
              <a:t>Пс</a:t>
            </a:r>
            <a:r>
              <a:rPr lang="uk-UA" sz="3600" b="1" i="1" dirty="0" smtClean="0"/>
              <a:t> (2) ст. 44.</a:t>
            </a:r>
            <a:endParaRPr lang="uk-UA" sz="3600" b="1" i="1" dirty="0"/>
          </a:p>
        </p:txBody>
      </p:sp>
      <p:pic>
        <p:nvPicPr>
          <p:cNvPr id="4" name="Рисунок 3" descr="Козак_Грай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2357430"/>
            <a:ext cx="2487929" cy="36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643182"/>
            <a:ext cx="7772400" cy="1470025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Поняття моделі. Поняття предметної галузі. Типи моделей. Форми подання інформаційної моделі.</a:t>
            </a:r>
            <a:endParaRPr lang="uk-U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4643438" y="0"/>
            <a:ext cx="2621113" cy="5214950"/>
          </a:xfrm>
          <a:custGeom>
            <a:avLst/>
            <a:gdLst>
              <a:gd name="connsiteX0" fmla="*/ 0 w 2286016"/>
              <a:gd name="connsiteY0" fmla="*/ 0 h 5214950"/>
              <a:gd name="connsiteX1" fmla="*/ 2286016 w 2286016"/>
              <a:gd name="connsiteY1" fmla="*/ 0 h 5214950"/>
              <a:gd name="connsiteX2" fmla="*/ 2286016 w 2286016"/>
              <a:gd name="connsiteY2" fmla="*/ 5214950 h 5214950"/>
              <a:gd name="connsiteX3" fmla="*/ 0 w 2286016"/>
              <a:gd name="connsiteY3" fmla="*/ 5214950 h 5214950"/>
              <a:gd name="connsiteX4" fmla="*/ 0 w 2286016"/>
              <a:gd name="connsiteY4" fmla="*/ 0 h 5214950"/>
              <a:gd name="connsiteX0" fmla="*/ 0 w 2286016"/>
              <a:gd name="connsiteY0" fmla="*/ 0 h 5214950"/>
              <a:gd name="connsiteX1" fmla="*/ 2286016 w 2286016"/>
              <a:gd name="connsiteY1" fmla="*/ 0 h 5214950"/>
              <a:gd name="connsiteX2" fmla="*/ 1992083 w 2286016"/>
              <a:gd name="connsiteY2" fmla="*/ 785794 h 5214950"/>
              <a:gd name="connsiteX3" fmla="*/ 2286016 w 2286016"/>
              <a:gd name="connsiteY3" fmla="*/ 5214950 h 5214950"/>
              <a:gd name="connsiteX4" fmla="*/ 0 w 2286016"/>
              <a:gd name="connsiteY4" fmla="*/ 5214950 h 5214950"/>
              <a:gd name="connsiteX5" fmla="*/ 0 w 2286016"/>
              <a:gd name="connsiteY5" fmla="*/ 0 h 5214950"/>
              <a:gd name="connsiteX0" fmla="*/ 0 w 2286016"/>
              <a:gd name="connsiteY0" fmla="*/ 0 h 5214950"/>
              <a:gd name="connsiteX1" fmla="*/ 428596 w 2286016"/>
              <a:gd name="connsiteY1" fmla="*/ 0 h 5214950"/>
              <a:gd name="connsiteX2" fmla="*/ 1992083 w 2286016"/>
              <a:gd name="connsiteY2" fmla="*/ 785794 h 5214950"/>
              <a:gd name="connsiteX3" fmla="*/ 2286016 w 2286016"/>
              <a:gd name="connsiteY3" fmla="*/ 5214950 h 5214950"/>
              <a:gd name="connsiteX4" fmla="*/ 0 w 2286016"/>
              <a:gd name="connsiteY4" fmla="*/ 5214950 h 5214950"/>
              <a:gd name="connsiteX5" fmla="*/ 0 w 2286016"/>
              <a:gd name="connsiteY5" fmla="*/ 0 h 5214950"/>
              <a:gd name="connsiteX0" fmla="*/ 0 w 2621113"/>
              <a:gd name="connsiteY0" fmla="*/ 0 h 5214950"/>
              <a:gd name="connsiteX1" fmla="*/ 428596 w 2621113"/>
              <a:gd name="connsiteY1" fmla="*/ 0 h 5214950"/>
              <a:gd name="connsiteX2" fmla="*/ 1992083 w 2621113"/>
              <a:gd name="connsiteY2" fmla="*/ 785794 h 5214950"/>
              <a:gd name="connsiteX3" fmla="*/ 1867672 w 2621113"/>
              <a:gd name="connsiteY3" fmla="*/ 1587652 h 5214950"/>
              <a:gd name="connsiteX4" fmla="*/ 2286016 w 2621113"/>
              <a:gd name="connsiteY4" fmla="*/ 5214950 h 5214950"/>
              <a:gd name="connsiteX5" fmla="*/ 0 w 2621113"/>
              <a:gd name="connsiteY5" fmla="*/ 5214950 h 5214950"/>
              <a:gd name="connsiteX6" fmla="*/ 0 w 2621113"/>
              <a:gd name="connsiteY6" fmla="*/ 0 h 5214950"/>
              <a:gd name="connsiteX0" fmla="*/ 0 w 2621113"/>
              <a:gd name="connsiteY0" fmla="*/ 0 h 5214950"/>
              <a:gd name="connsiteX1" fmla="*/ 428596 w 2621113"/>
              <a:gd name="connsiteY1" fmla="*/ 0 h 5214950"/>
              <a:gd name="connsiteX2" fmla="*/ 1992083 w 2621113"/>
              <a:gd name="connsiteY2" fmla="*/ 785794 h 5214950"/>
              <a:gd name="connsiteX3" fmla="*/ 1867672 w 2621113"/>
              <a:gd name="connsiteY3" fmla="*/ 1587652 h 5214950"/>
              <a:gd name="connsiteX4" fmla="*/ 2286016 w 2621113"/>
              <a:gd name="connsiteY4" fmla="*/ 5214950 h 5214950"/>
              <a:gd name="connsiteX5" fmla="*/ 0 w 2621113"/>
              <a:gd name="connsiteY5" fmla="*/ 5214950 h 5214950"/>
              <a:gd name="connsiteX6" fmla="*/ 0 w 2621113"/>
              <a:gd name="connsiteY6" fmla="*/ 0 h 5214950"/>
              <a:gd name="connsiteX0" fmla="*/ 0 w 2621113"/>
              <a:gd name="connsiteY0" fmla="*/ 0 h 5214950"/>
              <a:gd name="connsiteX1" fmla="*/ 428596 w 2621113"/>
              <a:gd name="connsiteY1" fmla="*/ 0 h 5214950"/>
              <a:gd name="connsiteX2" fmla="*/ 1992083 w 2621113"/>
              <a:gd name="connsiteY2" fmla="*/ 785794 h 5214950"/>
              <a:gd name="connsiteX3" fmla="*/ 1153292 w 2621113"/>
              <a:gd name="connsiteY3" fmla="*/ 1130889 h 5214950"/>
              <a:gd name="connsiteX4" fmla="*/ 1867672 w 2621113"/>
              <a:gd name="connsiteY4" fmla="*/ 1587652 h 5214950"/>
              <a:gd name="connsiteX5" fmla="*/ 2286016 w 2621113"/>
              <a:gd name="connsiteY5" fmla="*/ 5214950 h 5214950"/>
              <a:gd name="connsiteX6" fmla="*/ 0 w 2621113"/>
              <a:gd name="connsiteY6" fmla="*/ 5214950 h 5214950"/>
              <a:gd name="connsiteX7" fmla="*/ 0 w 2621113"/>
              <a:gd name="connsiteY7" fmla="*/ 0 h 5214950"/>
              <a:gd name="connsiteX0" fmla="*/ 0 w 2621113"/>
              <a:gd name="connsiteY0" fmla="*/ 0 h 5214950"/>
              <a:gd name="connsiteX1" fmla="*/ 428596 w 2621113"/>
              <a:gd name="connsiteY1" fmla="*/ 0 h 5214950"/>
              <a:gd name="connsiteX2" fmla="*/ 851500 w 2621113"/>
              <a:gd name="connsiteY2" fmla="*/ 808432 h 5214950"/>
              <a:gd name="connsiteX3" fmla="*/ 1992083 w 2621113"/>
              <a:gd name="connsiteY3" fmla="*/ 785794 h 5214950"/>
              <a:gd name="connsiteX4" fmla="*/ 1153292 w 2621113"/>
              <a:gd name="connsiteY4" fmla="*/ 1130889 h 5214950"/>
              <a:gd name="connsiteX5" fmla="*/ 1867672 w 2621113"/>
              <a:gd name="connsiteY5" fmla="*/ 1587652 h 5214950"/>
              <a:gd name="connsiteX6" fmla="*/ 2286016 w 2621113"/>
              <a:gd name="connsiteY6" fmla="*/ 5214950 h 5214950"/>
              <a:gd name="connsiteX7" fmla="*/ 0 w 2621113"/>
              <a:gd name="connsiteY7" fmla="*/ 5214950 h 5214950"/>
              <a:gd name="connsiteX8" fmla="*/ 0 w 2621113"/>
              <a:gd name="connsiteY8" fmla="*/ 0 h 5214950"/>
              <a:gd name="connsiteX0" fmla="*/ 0 w 2621113"/>
              <a:gd name="connsiteY0" fmla="*/ 0 h 5214950"/>
              <a:gd name="connsiteX1" fmla="*/ 428596 w 2621113"/>
              <a:gd name="connsiteY1" fmla="*/ 0 h 5214950"/>
              <a:gd name="connsiteX2" fmla="*/ 851500 w 2621113"/>
              <a:gd name="connsiteY2" fmla="*/ 808432 h 5214950"/>
              <a:gd name="connsiteX3" fmla="*/ 1992083 w 2621113"/>
              <a:gd name="connsiteY3" fmla="*/ 785794 h 5214950"/>
              <a:gd name="connsiteX4" fmla="*/ 1153292 w 2621113"/>
              <a:gd name="connsiteY4" fmla="*/ 1130889 h 5214950"/>
              <a:gd name="connsiteX5" fmla="*/ 1867672 w 2621113"/>
              <a:gd name="connsiteY5" fmla="*/ 1587652 h 5214950"/>
              <a:gd name="connsiteX6" fmla="*/ 2286016 w 2621113"/>
              <a:gd name="connsiteY6" fmla="*/ 5214950 h 5214950"/>
              <a:gd name="connsiteX7" fmla="*/ 0 w 2621113"/>
              <a:gd name="connsiteY7" fmla="*/ 4643422 h 5214950"/>
              <a:gd name="connsiteX8" fmla="*/ 0 w 2621113"/>
              <a:gd name="connsiteY8" fmla="*/ 0 h 521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1113" h="5214950">
                <a:moveTo>
                  <a:pt x="0" y="0"/>
                </a:moveTo>
                <a:lnTo>
                  <a:pt x="428596" y="0"/>
                </a:lnTo>
                <a:lnTo>
                  <a:pt x="851500" y="808432"/>
                </a:lnTo>
                <a:lnTo>
                  <a:pt x="1992083" y="785794"/>
                </a:lnTo>
                <a:cubicBezTo>
                  <a:pt x="2255747" y="914748"/>
                  <a:pt x="1174027" y="997246"/>
                  <a:pt x="1153292" y="1130889"/>
                </a:cubicBezTo>
                <a:cubicBezTo>
                  <a:pt x="1132557" y="1264532"/>
                  <a:pt x="1821766" y="847448"/>
                  <a:pt x="1867672" y="1587652"/>
                </a:cubicBezTo>
                <a:cubicBezTo>
                  <a:pt x="1916661" y="2325845"/>
                  <a:pt x="2621113" y="4479435"/>
                  <a:pt x="2286016" y="5214950"/>
                </a:cubicBezTo>
                <a:lnTo>
                  <a:pt x="0" y="4643422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uk-UA" sz="3600" b="1" dirty="0" smtClean="0">
                <a:ln>
                  <a:solidFill>
                    <a:sysClr val="windowText" lastClr="000000"/>
                  </a:solidFill>
                </a:ln>
              </a:rPr>
              <a:t>ЕТИКЕТ </a:t>
            </a:r>
          </a:p>
          <a:p>
            <a:pPr algn="ctr"/>
            <a:r>
              <a:rPr lang="uk-UA" sz="3600" b="1" dirty="0" smtClean="0">
                <a:ln>
                  <a:solidFill>
                    <a:sysClr val="windowText" lastClr="000000"/>
                  </a:solidFill>
                </a:ln>
              </a:rPr>
              <a:t>ЛИСТУВАННЯ</a:t>
            </a:r>
            <a:endParaRPr lang="uk-UA" sz="36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4643446"/>
            <a:ext cx="5143504" cy="22145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ln>
                  <a:solidFill>
                    <a:sysClr val="windowText" lastClr="000000"/>
                  </a:solidFill>
                </a:ln>
              </a:rPr>
              <a:t>ПОШТОВИЙ </a:t>
            </a:r>
          </a:p>
          <a:p>
            <a:pPr algn="ctr"/>
            <a:r>
              <a:rPr lang="uk-UA" sz="3600" b="1" dirty="0" smtClean="0">
                <a:ln>
                  <a:solidFill>
                    <a:sysClr val="windowText" lastClr="000000"/>
                  </a:solidFill>
                </a:ln>
              </a:rPr>
              <a:t>СЕРВЕР</a:t>
            </a:r>
            <a:endParaRPr lang="uk-UA" sz="3200" b="1" dirty="0"/>
          </a:p>
        </p:txBody>
      </p:sp>
      <p:sp>
        <p:nvSpPr>
          <p:cNvPr id="15" name="Полилиния 14"/>
          <p:cNvSpPr/>
          <p:nvPr/>
        </p:nvSpPr>
        <p:spPr>
          <a:xfrm>
            <a:off x="0" y="2000240"/>
            <a:ext cx="3675980" cy="4349695"/>
          </a:xfrm>
          <a:custGeom>
            <a:avLst/>
            <a:gdLst>
              <a:gd name="connsiteX0" fmla="*/ 0 w 2857488"/>
              <a:gd name="connsiteY0" fmla="*/ 0 h 3714776"/>
              <a:gd name="connsiteX1" fmla="*/ 2857488 w 2857488"/>
              <a:gd name="connsiteY1" fmla="*/ 0 h 3714776"/>
              <a:gd name="connsiteX2" fmla="*/ 2857488 w 2857488"/>
              <a:gd name="connsiteY2" fmla="*/ 3714776 h 3714776"/>
              <a:gd name="connsiteX3" fmla="*/ 0 w 2857488"/>
              <a:gd name="connsiteY3" fmla="*/ 3714776 h 3714776"/>
              <a:gd name="connsiteX4" fmla="*/ 0 w 2857488"/>
              <a:gd name="connsiteY4" fmla="*/ 0 h 3714776"/>
              <a:gd name="connsiteX0" fmla="*/ 0 w 2857488"/>
              <a:gd name="connsiteY0" fmla="*/ 0 h 3714776"/>
              <a:gd name="connsiteX1" fmla="*/ 2857488 w 2857488"/>
              <a:gd name="connsiteY1" fmla="*/ 0 h 3714776"/>
              <a:gd name="connsiteX2" fmla="*/ 1569826 w 2857488"/>
              <a:gd name="connsiteY2" fmla="*/ 511482 h 3714776"/>
              <a:gd name="connsiteX3" fmla="*/ 2857488 w 2857488"/>
              <a:gd name="connsiteY3" fmla="*/ 3714776 h 3714776"/>
              <a:gd name="connsiteX4" fmla="*/ 0 w 2857488"/>
              <a:gd name="connsiteY4" fmla="*/ 3714776 h 3714776"/>
              <a:gd name="connsiteX5" fmla="*/ 0 w 2857488"/>
              <a:gd name="connsiteY5" fmla="*/ 0 h 3714776"/>
              <a:gd name="connsiteX0" fmla="*/ 0 w 3071770"/>
              <a:gd name="connsiteY0" fmla="*/ 0 h 3714776"/>
              <a:gd name="connsiteX1" fmla="*/ 2857488 w 3071770"/>
              <a:gd name="connsiteY1" fmla="*/ 0 h 3714776"/>
              <a:gd name="connsiteX2" fmla="*/ 1569826 w 3071770"/>
              <a:gd name="connsiteY2" fmla="*/ 511482 h 3714776"/>
              <a:gd name="connsiteX3" fmla="*/ 3071770 w 3071770"/>
              <a:gd name="connsiteY3" fmla="*/ 2714620 h 3714776"/>
              <a:gd name="connsiteX4" fmla="*/ 0 w 3071770"/>
              <a:gd name="connsiteY4" fmla="*/ 3714776 h 3714776"/>
              <a:gd name="connsiteX5" fmla="*/ 0 w 3071770"/>
              <a:gd name="connsiteY5" fmla="*/ 0 h 3714776"/>
              <a:gd name="connsiteX0" fmla="*/ 0 w 3675980"/>
              <a:gd name="connsiteY0" fmla="*/ 0 h 4349695"/>
              <a:gd name="connsiteX1" fmla="*/ 2857488 w 3675980"/>
              <a:gd name="connsiteY1" fmla="*/ 0 h 4349695"/>
              <a:gd name="connsiteX2" fmla="*/ 1569826 w 3675980"/>
              <a:gd name="connsiteY2" fmla="*/ 511482 h 4349695"/>
              <a:gd name="connsiteX3" fmla="*/ 3071770 w 3675980"/>
              <a:gd name="connsiteY3" fmla="*/ 2714620 h 4349695"/>
              <a:gd name="connsiteX4" fmla="*/ 0 w 3675980"/>
              <a:gd name="connsiteY4" fmla="*/ 3714776 h 4349695"/>
              <a:gd name="connsiteX5" fmla="*/ 0 w 3675980"/>
              <a:gd name="connsiteY5" fmla="*/ 0 h 4349695"/>
              <a:gd name="connsiteX0" fmla="*/ 0 w 3675980"/>
              <a:gd name="connsiteY0" fmla="*/ 0 h 4349695"/>
              <a:gd name="connsiteX1" fmla="*/ 404632 w 3675980"/>
              <a:gd name="connsiteY1" fmla="*/ 1140356 h 4349695"/>
              <a:gd name="connsiteX2" fmla="*/ 2857488 w 3675980"/>
              <a:gd name="connsiteY2" fmla="*/ 0 h 4349695"/>
              <a:gd name="connsiteX3" fmla="*/ 1569826 w 3675980"/>
              <a:gd name="connsiteY3" fmla="*/ 511482 h 4349695"/>
              <a:gd name="connsiteX4" fmla="*/ 3071770 w 3675980"/>
              <a:gd name="connsiteY4" fmla="*/ 2714620 h 4349695"/>
              <a:gd name="connsiteX5" fmla="*/ 0 w 3675980"/>
              <a:gd name="connsiteY5" fmla="*/ 3714776 h 4349695"/>
              <a:gd name="connsiteX6" fmla="*/ 0 w 3675980"/>
              <a:gd name="connsiteY6" fmla="*/ 0 h 434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5980" h="4349695">
                <a:moveTo>
                  <a:pt x="0" y="0"/>
                </a:moveTo>
                <a:lnTo>
                  <a:pt x="404632" y="1140356"/>
                </a:lnTo>
                <a:lnTo>
                  <a:pt x="2857488" y="0"/>
                </a:lnTo>
                <a:lnTo>
                  <a:pt x="1569826" y="511482"/>
                </a:lnTo>
                <a:lnTo>
                  <a:pt x="3071770" y="2714620"/>
                </a:lnTo>
                <a:cubicBezTo>
                  <a:pt x="3675980" y="4349695"/>
                  <a:pt x="1023923" y="3381391"/>
                  <a:pt x="0" y="3714776"/>
                </a:cubicBez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uk-UA" sz="3600" b="1" dirty="0" smtClean="0">
              <a:ln>
                <a:solidFill>
                  <a:sysClr val="windowText" lastClr="000000"/>
                </a:solidFill>
              </a:ln>
            </a:endParaRPr>
          </a:p>
          <a:p>
            <a:pPr algn="ctr"/>
            <a:endParaRPr lang="uk-UA" sz="3600" b="1" dirty="0">
              <a:ln>
                <a:solidFill>
                  <a:sysClr val="windowText" lastClr="000000"/>
                </a:solidFill>
              </a:ln>
            </a:endParaRPr>
          </a:p>
          <a:p>
            <a:pPr algn="ctr"/>
            <a:r>
              <a:rPr lang="uk-UA" sz="4400" b="1" dirty="0" smtClean="0">
                <a:ln>
                  <a:solidFill>
                    <a:sysClr val="windowText" lastClr="000000"/>
                  </a:solidFill>
                </a:ln>
              </a:rPr>
              <a:t>АКАУНТ</a:t>
            </a:r>
            <a:endParaRPr lang="uk-UA" sz="44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</p:txBody>
      </p:sp>
      <p:sp>
        <p:nvSpPr>
          <p:cNvPr id="9" name="Полилиния 8"/>
          <p:cNvSpPr/>
          <p:nvPr/>
        </p:nvSpPr>
        <p:spPr>
          <a:xfrm>
            <a:off x="2707336" y="0"/>
            <a:ext cx="2731558" cy="4766951"/>
          </a:xfrm>
          <a:custGeom>
            <a:avLst/>
            <a:gdLst>
              <a:gd name="connsiteX0" fmla="*/ 0 w 1785950"/>
              <a:gd name="connsiteY0" fmla="*/ 0 h 4572008"/>
              <a:gd name="connsiteX1" fmla="*/ 1785950 w 1785950"/>
              <a:gd name="connsiteY1" fmla="*/ 0 h 4572008"/>
              <a:gd name="connsiteX2" fmla="*/ 1785950 w 1785950"/>
              <a:gd name="connsiteY2" fmla="*/ 4572008 h 4572008"/>
              <a:gd name="connsiteX3" fmla="*/ 0 w 1785950"/>
              <a:gd name="connsiteY3" fmla="*/ 4572008 h 4572008"/>
              <a:gd name="connsiteX4" fmla="*/ 0 w 1785950"/>
              <a:gd name="connsiteY4" fmla="*/ 0 h 4572008"/>
              <a:gd name="connsiteX0" fmla="*/ 0 w 1785950"/>
              <a:gd name="connsiteY0" fmla="*/ 0 h 4572008"/>
              <a:gd name="connsiteX1" fmla="*/ 1785950 w 1785950"/>
              <a:gd name="connsiteY1" fmla="*/ 0 h 4572008"/>
              <a:gd name="connsiteX2" fmla="*/ 1785950 w 1785950"/>
              <a:gd name="connsiteY2" fmla="*/ 4572008 h 4572008"/>
              <a:gd name="connsiteX3" fmla="*/ 0 w 1785950"/>
              <a:gd name="connsiteY3" fmla="*/ 3143224 h 4572008"/>
              <a:gd name="connsiteX4" fmla="*/ 0 w 1785950"/>
              <a:gd name="connsiteY4" fmla="*/ 0 h 4572008"/>
              <a:gd name="connsiteX0" fmla="*/ 0 w 1785950"/>
              <a:gd name="connsiteY0" fmla="*/ 0 h 4572008"/>
              <a:gd name="connsiteX1" fmla="*/ 1785950 w 1785950"/>
              <a:gd name="connsiteY1" fmla="*/ 0 h 4572008"/>
              <a:gd name="connsiteX2" fmla="*/ 1571604 w 1785950"/>
              <a:gd name="connsiteY2" fmla="*/ 4572008 h 4572008"/>
              <a:gd name="connsiteX3" fmla="*/ 0 w 1785950"/>
              <a:gd name="connsiteY3" fmla="*/ 3143224 h 4572008"/>
              <a:gd name="connsiteX4" fmla="*/ 0 w 1785950"/>
              <a:gd name="connsiteY4" fmla="*/ 0 h 4572008"/>
              <a:gd name="connsiteX0" fmla="*/ 0 w 1785950"/>
              <a:gd name="connsiteY0" fmla="*/ 0 h 4766951"/>
              <a:gd name="connsiteX1" fmla="*/ 1785950 w 1785950"/>
              <a:gd name="connsiteY1" fmla="*/ 0 h 4766951"/>
              <a:gd name="connsiteX2" fmla="*/ 1571604 w 1785950"/>
              <a:gd name="connsiteY2" fmla="*/ 4572008 h 4766951"/>
              <a:gd name="connsiteX3" fmla="*/ 879020 w 1785950"/>
              <a:gd name="connsiteY3" fmla="*/ 4766951 h 4766951"/>
              <a:gd name="connsiteX4" fmla="*/ 0 w 1785950"/>
              <a:gd name="connsiteY4" fmla="*/ 3143224 h 4766951"/>
              <a:gd name="connsiteX5" fmla="*/ 0 w 1785950"/>
              <a:gd name="connsiteY5" fmla="*/ 0 h 4766951"/>
              <a:gd name="connsiteX0" fmla="*/ 507342 w 2293292"/>
              <a:gd name="connsiteY0" fmla="*/ 0 h 4766951"/>
              <a:gd name="connsiteX1" fmla="*/ 2293292 w 2293292"/>
              <a:gd name="connsiteY1" fmla="*/ 0 h 4766951"/>
              <a:gd name="connsiteX2" fmla="*/ 2078946 w 2293292"/>
              <a:gd name="connsiteY2" fmla="*/ 4572008 h 4766951"/>
              <a:gd name="connsiteX3" fmla="*/ 1386362 w 2293292"/>
              <a:gd name="connsiteY3" fmla="*/ 4766951 h 4766951"/>
              <a:gd name="connsiteX4" fmla="*/ 507342 w 2293292"/>
              <a:gd name="connsiteY4" fmla="*/ 3143224 h 4766951"/>
              <a:gd name="connsiteX5" fmla="*/ 0 w 2293292"/>
              <a:gd name="connsiteY5" fmla="*/ 2082018 h 4766951"/>
              <a:gd name="connsiteX6" fmla="*/ 507342 w 2293292"/>
              <a:gd name="connsiteY6" fmla="*/ 0 h 4766951"/>
              <a:gd name="connsiteX0" fmla="*/ 507342 w 2731558"/>
              <a:gd name="connsiteY0" fmla="*/ 0 h 4766951"/>
              <a:gd name="connsiteX1" fmla="*/ 2293292 w 2731558"/>
              <a:gd name="connsiteY1" fmla="*/ 0 h 4766951"/>
              <a:gd name="connsiteX2" fmla="*/ 2731558 w 2731558"/>
              <a:gd name="connsiteY2" fmla="*/ 2830881 h 4766951"/>
              <a:gd name="connsiteX3" fmla="*/ 2078946 w 2731558"/>
              <a:gd name="connsiteY3" fmla="*/ 4572008 h 4766951"/>
              <a:gd name="connsiteX4" fmla="*/ 1386362 w 2731558"/>
              <a:gd name="connsiteY4" fmla="*/ 4766951 h 4766951"/>
              <a:gd name="connsiteX5" fmla="*/ 507342 w 2731558"/>
              <a:gd name="connsiteY5" fmla="*/ 3143224 h 4766951"/>
              <a:gd name="connsiteX6" fmla="*/ 0 w 2731558"/>
              <a:gd name="connsiteY6" fmla="*/ 2082018 h 4766951"/>
              <a:gd name="connsiteX7" fmla="*/ 507342 w 2731558"/>
              <a:gd name="connsiteY7" fmla="*/ 0 h 476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1558" h="4766951">
                <a:moveTo>
                  <a:pt x="507342" y="0"/>
                </a:moveTo>
                <a:lnTo>
                  <a:pt x="2293292" y="0"/>
                </a:lnTo>
                <a:lnTo>
                  <a:pt x="2731558" y="2830881"/>
                </a:lnTo>
                <a:lnTo>
                  <a:pt x="2078946" y="4572008"/>
                </a:lnTo>
                <a:lnTo>
                  <a:pt x="1386362" y="4766951"/>
                </a:lnTo>
                <a:lnTo>
                  <a:pt x="507342" y="3143224"/>
                </a:lnTo>
                <a:cubicBezTo>
                  <a:pt x="504927" y="2789489"/>
                  <a:pt x="2415" y="2435753"/>
                  <a:pt x="0" y="2082018"/>
                </a:cubicBezTo>
                <a:cubicBezTo>
                  <a:pt x="2415" y="1388012"/>
                  <a:pt x="504927" y="694006"/>
                  <a:pt x="507342" y="0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uk-UA" sz="4400" b="1" dirty="0" smtClean="0"/>
              <a:t>    </a:t>
            </a:r>
            <a:r>
              <a:rPr lang="uk-UA" sz="4400" b="1" dirty="0" smtClean="0">
                <a:ln>
                  <a:solidFill>
                    <a:sysClr val="windowText" lastClr="000000"/>
                  </a:solidFill>
                </a:ln>
              </a:rPr>
              <a:t>ЛОГІН</a:t>
            </a:r>
            <a:endParaRPr lang="uk-UA" sz="44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0" y="0"/>
            <a:ext cx="3214678" cy="3214686"/>
          </a:xfrm>
          <a:custGeom>
            <a:avLst/>
            <a:gdLst>
              <a:gd name="connsiteX0" fmla="*/ 0 w 3214678"/>
              <a:gd name="connsiteY0" fmla="*/ 0 h 1857364"/>
              <a:gd name="connsiteX1" fmla="*/ 3214678 w 3214678"/>
              <a:gd name="connsiteY1" fmla="*/ 0 h 1857364"/>
              <a:gd name="connsiteX2" fmla="*/ 3214678 w 3214678"/>
              <a:gd name="connsiteY2" fmla="*/ 1857364 h 1857364"/>
              <a:gd name="connsiteX3" fmla="*/ 0 w 3214678"/>
              <a:gd name="connsiteY3" fmla="*/ 1857364 h 1857364"/>
              <a:gd name="connsiteX4" fmla="*/ 0 w 3214678"/>
              <a:gd name="connsiteY4" fmla="*/ 0 h 1857364"/>
              <a:gd name="connsiteX0" fmla="*/ 0 w 3214678"/>
              <a:gd name="connsiteY0" fmla="*/ 0 h 3142795"/>
              <a:gd name="connsiteX1" fmla="*/ 3214678 w 3214678"/>
              <a:gd name="connsiteY1" fmla="*/ 0 h 3142795"/>
              <a:gd name="connsiteX2" fmla="*/ 3214678 w 3214678"/>
              <a:gd name="connsiteY2" fmla="*/ 1857364 h 3142795"/>
              <a:gd name="connsiteX3" fmla="*/ 0 w 3214678"/>
              <a:gd name="connsiteY3" fmla="*/ 1857364 h 3142795"/>
              <a:gd name="connsiteX4" fmla="*/ 0 w 3214678"/>
              <a:gd name="connsiteY4" fmla="*/ 3142795 h 3142795"/>
              <a:gd name="connsiteX5" fmla="*/ 0 w 3214678"/>
              <a:gd name="connsiteY5" fmla="*/ 0 h 3142795"/>
              <a:gd name="connsiteX0" fmla="*/ 0 w 3214678"/>
              <a:gd name="connsiteY0" fmla="*/ 0 h 3156863"/>
              <a:gd name="connsiteX1" fmla="*/ 3214678 w 3214678"/>
              <a:gd name="connsiteY1" fmla="*/ 0 h 3156863"/>
              <a:gd name="connsiteX2" fmla="*/ 3214678 w 3214678"/>
              <a:gd name="connsiteY2" fmla="*/ 1857364 h 3156863"/>
              <a:gd name="connsiteX3" fmla="*/ 450166 w 3214678"/>
              <a:gd name="connsiteY3" fmla="*/ 3156863 h 3156863"/>
              <a:gd name="connsiteX4" fmla="*/ 0 w 3214678"/>
              <a:gd name="connsiteY4" fmla="*/ 1857364 h 3156863"/>
              <a:gd name="connsiteX5" fmla="*/ 0 w 3214678"/>
              <a:gd name="connsiteY5" fmla="*/ 3142795 h 3156863"/>
              <a:gd name="connsiteX6" fmla="*/ 0 w 3214678"/>
              <a:gd name="connsiteY6" fmla="*/ 0 h 3156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14678" h="3156863">
                <a:moveTo>
                  <a:pt x="0" y="0"/>
                </a:moveTo>
                <a:lnTo>
                  <a:pt x="3214678" y="0"/>
                </a:lnTo>
                <a:lnTo>
                  <a:pt x="3214678" y="1857364"/>
                </a:lnTo>
                <a:lnTo>
                  <a:pt x="450166" y="3156863"/>
                </a:lnTo>
                <a:lnTo>
                  <a:pt x="0" y="1857364"/>
                </a:lnTo>
                <a:lnTo>
                  <a:pt x="0" y="314279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ln>
                  <a:solidFill>
                    <a:sysClr val="windowText" lastClr="000000"/>
                  </a:solidFill>
                </a:ln>
              </a:rPr>
              <a:t>БРАУЗЕР</a:t>
            </a:r>
            <a:endParaRPr lang="uk-UA" sz="44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5000596" y="0"/>
            <a:ext cx="4143404" cy="3000372"/>
          </a:xfrm>
          <a:custGeom>
            <a:avLst/>
            <a:gdLst>
              <a:gd name="connsiteX0" fmla="*/ 0 w 3214678"/>
              <a:gd name="connsiteY0" fmla="*/ 0 h 3000372"/>
              <a:gd name="connsiteX1" fmla="*/ 3214678 w 3214678"/>
              <a:gd name="connsiteY1" fmla="*/ 0 h 3000372"/>
              <a:gd name="connsiteX2" fmla="*/ 3214678 w 3214678"/>
              <a:gd name="connsiteY2" fmla="*/ 3000372 h 3000372"/>
              <a:gd name="connsiteX3" fmla="*/ 0 w 3214678"/>
              <a:gd name="connsiteY3" fmla="*/ 3000372 h 3000372"/>
              <a:gd name="connsiteX4" fmla="*/ 0 w 3214678"/>
              <a:gd name="connsiteY4" fmla="*/ 0 h 3000372"/>
              <a:gd name="connsiteX0" fmla="*/ 0 w 3214678"/>
              <a:gd name="connsiteY0" fmla="*/ 0 h 3000372"/>
              <a:gd name="connsiteX1" fmla="*/ 3214678 w 3214678"/>
              <a:gd name="connsiteY1" fmla="*/ 0 h 3000372"/>
              <a:gd name="connsiteX2" fmla="*/ 3214678 w 3214678"/>
              <a:gd name="connsiteY2" fmla="*/ 3000372 h 3000372"/>
              <a:gd name="connsiteX3" fmla="*/ 785786 w 3214678"/>
              <a:gd name="connsiteY3" fmla="*/ 2571720 h 3000372"/>
              <a:gd name="connsiteX4" fmla="*/ 0 w 3214678"/>
              <a:gd name="connsiteY4" fmla="*/ 0 h 3000372"/>
              <a:gd name="connsiteX0" fmla="*/ 0 w 4143404"/>
              <a:gd name="connsiteY0" fmla="*/ 0 h 3000372"/>
              <a:gd name="connsiteX1" fmla="*/ 4143404 w 4143404"/>
              <a:gd name="connsiteY1" fmla="*/ 0 h 3000372"/>
              <a:gd name="connsiteX2" fmla="*/ 4143404 w 4143404"/>
              <a:gd name="connsiteY2" fmla="*/ 3000372 h 3000372"/>
              <a:gd name="connsiteX3" fmla="*/ 1714512 w 4143404"/>
              <a:gd name="connsiteY3" fmla="*/ 2571720 h 3000372"/>
              <a:gd name="connsiteX4" fmla="*/ 0 w 4143404"/>
              <a:gd name="connsiteY4" fmla="*/ 0 h 3000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3404" h="3000372">
                <a:moveTo>
                  <a:pt x="0" y="0"/>
                </a:moveTo>
                <a:lnTo>
                  <a:pt x="4143404" y="0"/>
                </a:lnTo>
                <a:lnTo>
                  <a:pt x="4143404" y="3000372"/>
                </a:lnTo>
                <a:lnTo>
                  <a:pt x="1714512" y="257172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ln>
                  <a:solidFill>
                    <a:sysClr val="windowText" lastClr="000000"/>
                  </a:solidFill>
                </a:ln>
              </a:rPr>
              <a:t>ВКЛАДЕНІ </a:t>
            </a:r>
          </a:p>
          <a:p>
            <a:pPr algn="ctr"/>
            <a:r>
              <a:rPr lang="uk-UA" sz="4000" b="1" dirty="0" smtClean="0">
                <a:ln>
                  <a:solidFill>
                    <a:sysClr val="windowText" lastClr="000000"/>
                  </a:solidFill>
                </a:ln>
              </a:rPr>
              <a:t>ФАЙЛИ</a:t>
            </a:r>
            <a:endParaRPr lang="uk-UA" sz="40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1500166" y="1901086"/>
            <a:ext cx="3747752" cy="3813905"/>
          </a:xfrm>
          <a:custGeom>
            <a:avLst/>
            <a:gdLst>
              <a:gd name="connsiteX0" fmla="*/ 0 w 3214678"/>
              <a:gd name="connsiteY0" fmla="*/ 0 h 3000372"/>
              <a:gd name="connsiteX1" fmla="*/ 3214678 w 3214678"/>
              <a:gd name="connsiteY1" fmla="*/ 0 h 3000372"/>
              <a:gd name="connsiteX2" fmla="*/ 3214678 w 3214678"/>
              <a:gd name="connsiteY2" fmla="*/ 3000372 h 3000372"/>
              <a:gd name="connsiteX3" fmla="*/ 0 w 3214678"/>
              <a:gd name="connsiteY3" fmla="*/ 3000372 h 3000372"/>
              <a:gd name="connsiteX4" fmla="*/ 0 w 3214678"/>
              <a:gd name="connsiteY4" fmla="*/ 0 h 3000372"/>
              <a:gd name="connsiteX0" fmla="*/ 0 w 3214678"/>
              <a:gd name="connsiteY0" fmla="*/ 813533 h 3813905"/>
              <a:gd name="connsiteX1" fmla="*/ 1693200 w 3214678"/>
              <a:gd name="connsiteY1" fmla="*/ 0 h 3813905"/>
              <a:gd name="connsiteX2" fmla="*/ 3214678 w 3214678"/>
              <a:gd name="connsiteY2" fmla="*/ 813533 h 3813905"/>
              <a:gd name="connsiteX3" fmla="*/ 3214678 w 3214678"/>
              <a:gd name="connsiteY3" fmla="*/ 3813905 h 3813905"/>
              <a:gd name="connsiteX4" fmla="*/ 0 w 3214678"/>
              <a:gd name="connsiteY4" fmla="*/ 3813905 h 3813905"/>
              <a:gd name="connsiteX5" fmla="*/ 0 w 3214678"/>
              <a:gd name="connsiteY5" fmla="*/ 813533 h 3813905"/>
              <a:gd name="connsiteX0" fmla="*/ 0 w 3214678"/>
              <a:gd name="connsiteY0" fmla="*/ 599195 h 3813905"/>
              <a:gd name="connsiteX1" fmla="*/ 1693200 w 3214678"/>
              <a:gd name="connsiteY1" fmla="*/ 0 h 3813905"/>
              <a:gd name="connsiteX2" fmla="*/ 3214678 w 3214678"/>
              <a:gd name="connsiteY2" fmla="*/ 813533 h 3813905"/>
              <a:gd name="connsiteX3" fmla="*/ 3214678 w 3214678"/>
              <a:gd name="connsiteY3" fmla="*/ 3813905 h 3813905"/>
              <a:gd name="connsiteX4" fmla="*/ 0 w 3214678"/>
              <a:gd name="connsiteY4" fmla="*/ 3813905 h 3813905"/>
              <a:gd name="connsiteX5" fmla="*/ 0 w 3214678"/>
              <a:gd name="connsiteY5" fmla="*/ 599195 h 3813905"/>
              <a:gd name="connsiteX0" fmla="*/ 0 w 3214678"/>
              <a:gd name="connsiteY0" fmla="*/ 599195 h 3813905"/>
              <a:gd name="connsiteX1" fmla="*/ 1693200 w 3214678"/>
              <a:gd name="connsiteY1" fmla="*/ 0 h 3813905"/>
              <a:gd name="connsiteX2" fmla="*/ 3214678 w 3214678"/>
              <a:gd name="connsiteY2" fmla="*/ 813533 h 3813905"/>
              <a:gd name="connsiteX3" fmla="*/ 3214678 w 3214678"/>
              <a:gd name="connsiteY3" fmla="*/ 3813905 h 3813905"/>
              <a:gd name="connsiteX4" fmla="*/ 0 w 3214678"/>
              <a:gd name="connsiteY4" fmla="*/ 3813905 h 3813905"/>
              <a:gd name="connsiteX5" fmla="*/ 1405670 w 3214678"/>
              <a:gd name="connsiteY5" fmla="*/ 2782106 h 3813905"/>
              <a:gd name="connsiteX6" fmla="*/ 0 w 3214678"/>
              <a:gd name="connsiteY6" fmla="*/ 599195 h 3813905"/>
              <a:gd name="connsiteX0" fmla="*/ 0 w 3214678"/>
              <a:gd name="connsiteY0" fmla="*/ 599195 h 3813905"/>
              <a:gd name="connsiteX1" fmla="*/ 1693200 w 3214678"/>
              <a:gd name="connsiteY1" fmla="*/ 0 h 3813905"/>
              <a:gd name="connsiteX2" fmla="*/ 3214678 w 3214678"/>
              <a:gd name="connsiteY2" fmla="*/ 813533 h 3813905"/>
              <a:gd name="connsiteX3" fmla="*/ 3212511 w 3214678"/>
              <a:gd name="connsiteY3" fmla="*/ 1256650 h 3813905"/>
              <a:gd name="connsiteX4" fmla="*/ 3214678 w 3214678"/>
              <a:gd name="connsiteY4" fmla="*/ 3813905 h 3813905"/>
              <a:gd name="connsiteX5" fmla="*/ 0 w 3214678"/>
              <a:gd name="connsiteY5" fmla="*/ 3813905 h 3813905"/>
              <a:gd name="connsiteX6" fmla="*/ 1405670 w 3214678"/>
              <a:gd name="connsiteY6" fmla="*/ 2782106 h 3813905"/>
              <a:gd name="connsiteX7" fmla="*/ 0 w 3214678"/>
              <a:gd name="connsiteY7" fmla="*/ 599195 h 3813905"/>
              <a:gd name="connsiteX0" fmla="*/ 0 w 3214678"/>
              <a:gd name="connsiteY0" fmla="*/ 599195 h 3813905"/>
              <a:gd name="connsiteX1" fmla="*/ 1693200 w 3214678"/>
              <a:gd name="connsiteY1" fmla="*/ 0 h 3813905"/>
              <a:gd name="connsiteX2" fmla="*/ 2714580 w 3214678"/>
              <a:gd name="connsiteY2" fmla="*/ 2742335 h 3813905"/>
              <a:gd name="connsiteX3" fmla="*/ 3212511 w 3214678"/>
              <a:gd name="connsiteY3" fmla="*/ 1256650 h 3813905"/>
              <a:gd name="connsiteX4" fmla="*/ 3214678 w 3214678"/>
              <a:gd name="connsiteY4" fmla="*/ 3813905 h 3813905"/>
              <a:gd name="connsiteX5" fmla="*/ 0 w 3214678"/>
              <a:gd name="connsiteY5" fmla="*/ 3813905 h 3813905"/>
              <a:gd name="connsiteX6" fmla="*/ 1405670 w 3214678"/>
              <a:gd name="connsiteY6" fmla="*/ 2782106 h 3813905"/>
              <a:gd name="connsiteX7" fmla="*/ 0 w 3214678"/>
              <a:gd name="connsiteY7" fmla="*/ 599195 h 3813905"/>
              <a:gd name="connsiteX0" fmla="*/ 0 w 3214678"/>
              <a:gd name="connsiteY0" fmla="*/ 599195 h 3813905"/>
              <a:gd name="connsiteX1" fmla="*/ 1693200 w 3214678"/>
              <a:gd name="connsiteY1" fmla="*/ 0 h 3813905"/>
              <a:gd name="connsiteX2" fmla="*/ 2898818 w 3214678"/>
              <a:gd name="connsiteY2" fmla="*/ 603812 h 3813905"/>
              <a:gd name="connsiteX3" fmla="*/ 2714580 w 3214678"/>
              <a:gd name="connsiteY3" fmla="*/ 2742335 h 3813905"/>
              <a:gd name="connsiteX4" fmla="*/ 3212511 w 3214678"/>
              <a:gd name="connsiteY4" fmla="*/ 1256650 h 3813905"/>
              <a:gd name="connsiteX5" fmla="*/ 3214678 w 3214678"/>
              <a:gd name="connsiteY5" fmla="*/ 3813905 h 3813905"/>
              <a:gd name="connsiteX6" fmla="*/ 0 w 3214678"/>
              <a:gd name="connsiteY6" fmla="*/ 3813905 h 3813905"/>
              <a:gd name="connsiteX7" fmla="*/ 1405670 w 3214678"/>
              <a:gd name="connsiteY7" fmla="*/ 2782106 h 3813905"/>
              <a:gd name="connsiteX8" fmla="*/ 0 w 3214678"/>
              <a:gd name="connsiteY8" fmla="*/ 599195 h 3813905"/>
              <a:gd name="connsiteX0" fmla="*/ 0 w 3747752"/>
              <a:gd name="connsiteY0" fmla="*/ 599195 h 3813905"/>
              <a:gd name="connsiteX1" fmla="*/ 1693200 w 3747752"/>
              <a:gd name="connsiteY1" fmla="*/ 0 h 3813905"/>
              <a:gd name="connsiteX2" fmla="*/ 2898818 w 3747752"/>
              <a:gd name="connsiteY2" fmla="*/ 603812 h 3813905"/>
              <a:gd name="connsiteX3" fmla="*/ 2714580 w 3747752"/>
              <a:gd name="connsiteY3" fmla="*/ 2742335 h 3813905"/>
              <a:gd name="connsiteX4" fmla="*/ 3212511 w 3747752"/>
              <a:gd name="connsiteY4" fmla="*/ 1256650 h 3813905"/>
              <a:gd name="connsiteX5" fmla="*/ 3555601 w 3747752"/>
              <a:gd name="connsiteY5" fmla="*/ 2361425 h 3813905"/>
              <a:gd name="connsiteX6" fmla="*/ 3214678 w 3747752"/>
              <a:gd name="connsiteY6" fmla="*/ 3813905 h 3813905"/>
              <a:gd name="connsiteX7" fmla="*/ 0 w 3747752"/>
              <a:gd name="connsiteY7" fmla="*/ 3813905 h 3813905"/>
              <a:gd name="connsiteX8" fmla="*/ 1405670 w 3747752"/>
              <a:gd name="connsiteY8" fmla="*/ 2782106 h 3813905"/>
              <a:gd name="connsiteX9" fmla="*/ 0 w 3747752"/>
              <a:gd name="connsiteY9" fmla="*/ 599195 h 3813905"/>
              <a:gd name="connsiteX0" fmla="*/ 0 w 3747752"/>
              <a:gd name="connsiteY0" fmla="*/ 599195 h 3813905"/>
              <a:gd name="connsiteX1" fmla="*/ 1693200 w 3747752"/>
              <a:gd name="connsiteY1" fmla="*/ 0 h 3813905"/>
              <a:gd name="connsiteX2" fmla="*/ 2898818 w 3747752"/>
              <a:gd name="connsiteY2" fmla="*/ 603812 h 3813905"/>
              <a:gd name="connsiteX3" fmla="*/ 2714580 w 3747752"/>
              <a:gd name="connsiteY3" fmla="*/ 2742335 h 3813905"/>
              <a:gd name="connsiteX4" fmla="*/ 3212511 w 3747752"/>
              <a:gd name="connsiteY4" fmla="*/ 1256650 h 3813905"/>
              <a:gd name="connsiteX5" fmla="*/ 3555601 w 3747752"/>
              <a:gd name="connsiteY5" fmla="*/ 2361425 h 3813905"/>
              <a:gd name="connsiteX6" fmla="*/ 3214678 w 3747752"/>
              <a:gd name="connsiteY6" fmla="*/ 3813905 h 3813905"/>
              <a:gd name="connsiteX7" fmla="*/ 0 w 3747752"/>
              <a:gd name="connsiteY7" fmla="*/ 3813905 h 3813905"/>
              <a:gd name="connsiteX8" fmla="*/ 1405670 w 3747752"/>
              <a:gd name="connsiteY8" fmla="*/ 2782106 h 3813905"/>
              <a:gd name="connsiteX9" fmla="*/ 1046086 w 3747752"/>
              <a:gd name="connsiteY9" fmla="*/ 2277019 h 3813905"/>
              <a:gd name="connsiteX10" fmla="*/ 0 w 3747752"/>
              <a:gd name="connsiteY10" fmla="*/ 599195 h 3813905"/>
              <a:gd name="connsiteX0" fmla="*/ 0 w 3747752"/>
              <a:gd name="connsiteY0" fmla="*/ 599195 h 3813905"/>
              <a:gd name="connsiteX1" fmla="*/ 1693200 w 3747752"/>
              <a:gd name="connsiteY1" fmla="*/ 0 h 3813905"/>
              <a:gd name="connsiteX2" fmla="*/ 2898818 w 3747752"/>
              <a:gd name="connsiteY2" fmla="*/ 603812 h 3813905"/>
              <a:gd name="connsiteX3" fmla="*/ 2714580 w 3747752"/>
              <a:gd name="connsiteY3" fmla="*/ 2742335 h 3813905"/>
              <a:gd name="connsiteX4" fmla="*/ 3212511 w 3747752"/>
              <a:gd name="connsiteY4" fmla="*/ 1256650 h 3813905"/>
              <a:gd name="connsiteX5" fmla="*/ 3555601 w 3747752"/>
              <a:gd name="connsiteY5" fmla="*/ 2361425 h 3813905"/>
              <a:gd name="connsiteX6" fmla="*/ 3214678 w 3747752"/>
              <a:gd name="connsiteY6" fmla="*/ 3813905 h 3813905"/>
              <a:gd name="connsiteX7" fmla="*/ 0 w 3747752"/>
              <a:gd name="connsiteY7" fmla="*/ 3813905 h 3813905"/>
              <a:gd name="connsiteX8" fmla="*/ 1405670 w 3747752"/>
              <a:gd name="connsiteY8" fmla="*/ 2782106 h 3813905"/>
              <a:gd name="connsiteX9" fmla="*/ 1046086 w 3747752"/>
              <a:gd name="connsiteY9" fmla="*/ 2277019 h 3813905"/>
              <a:gd name="connsiteX10" fmla="*/ 919477 w 3747752"/>
              <a:gd name="connsiteY10" fmla="*/ 2080071 h 3813905"/>
              <a:gd name="connsiteX11" fmla="*/ 0 w 3747752"/>
              <a:gd name="connsiteY11" fmla="*/ 599195 h 3813905"/>
              <a:gd name="connsiteX0" fmla="*/ 0 w 3747752"/>
              <a:gd name="connsiteY0" fmla="*/ 599195 h 3813905"/>
              <a:gd name="connsiteX1" fmla="*/ 1693200 w 3747752"/>
              <a:gd name="connsiteY1" fmla="*/ 0 h 3813905"/>
              <a:gd name="connsiteX2" fmla="*/ 2898818 w 3747752"/>
              <a:gd name="connsiteY2" fmla="*/ 603812 h 3813905"/>
              <a:gd name="connsiteX3" fmla="*/ 2714580 w 3747752"/>
              <a:gd name="connsiteY3" fmla="*/ 2742335 h 3813905"/>
              <a:gd name="connsiteX4" fmla="*/ 3212511 w 3747752"/>
              <a:gd name="connsiteY4" fmla="*/ 1256650 h 3813905"/>
              <a:gd name="connsiteX5" fmla="*/ 3555601 w 3747752"/>
              <a:gd name="connsiteY5" fmla="*/ 2361425 h 3813905"/>
              <a:gd name="connsiteX6" fmla="*/ 3214678 w 3747752"/>
              <a:gd name="connsiteY6" fmla="*/ 3813905 h 3813905"/>
              <a:gd name="connsiteX7" fmla="*/ 0 w 3747752"/>
              <a:gd name="connsiteY7" fmla="*/ 3813905 h 3813905"/>
              <a:gd name="connsiteX8" fmla="*/ 1405670 w 3747752"/>
              <a:gd name="connsiteY8" fmla="*/ 2782106 h 3813905"/>
              <a:gd name="connsiteX9" fmla="*/ 1046086 w 3747752"/>
              <a:gd name="connsiteY9" fmla="*/ 2277019 h 3813905"/>
              <a:gd name="connsiteX10" fmla="*/ 919477 w 3747752"/>
              <a:gd name="connsiteY10" fmla="*/ 2080071 h 3813905"/>
              <a:gd name="connsiteX11" fmla="*/ 0 w 3747752"/>
              <a:gd name="connsiteY11" fmla="*/ 599195 h 3813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47752" h="3813905">
                <a:moveTo>
                  <a:pt x="0" y="599195"/>
                </a:moveTo>
                <a:lnTo>
                  <a:pt x="1693200" y="0"/>
                </a:lnTo>
                <a:lnTo>
                  <a:pt x="2898818" y="603812"/>
                </a:lnTo>
                <a:lnTo>
                  <a:pt x="2714580" y="2742335"/>
                </a:lnTo>
                <a:cubicBezTo>
                  <a:pt x="2713858" y="2890041"/>
                  <a:pt x="3213233" y="1108944"/>
                  <a:pt x="3212511" y="1256650"/>
                </a:cubicBezTo>
                <a:cubicBezTo>
                  <a:pt x="3293155" y="1193165"/>
                  <a:pt x="3555240" y="1935216"/>
                  <a:pt x="3555601" y="2361425"/>
                </a:cubicBezTo>
                <a:cubicBezTo>
                  <a:pt x="3555962" y="2787634"/>
                  <a:pt x="3747752" y="3571825"/>
                  <a:pt x="3214678" y="3813905"/>
                </a:cubicBezTo>
                <a:lnTo>
                  <a:pt x="0" y="3813905"/>
                </a:lnTo>
                <a:lnTo>
                  <a:pt x="1405670" y="2782106"/>
                </a:lnTo>
                <a:lnTo>
                  <a:pt x="1046086" y="2277019"/>
                </a:lnTo>
                <a:cubicBezTo>
                  <a:pt x="1003883" y="2211370"/>
                  <a:pt x="1232717" y="2040867"/>
                  <a:pt x="919477" y="2080071"/>
                </a:cubicBezTo>
                <a:lnTo>
                  <a:pt x="0" y="599195"/>
                </a:ln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ln>
                  <a:solidFill>
                    <a:sysClr val="windowText" lastClr="000000"/>
                  </a:solidFill>
                </a:ln>
              </a:rPr>
              <a:t>АДРЕСНА </a:t>
            </a:r>
          </a:p>
          <a:p>
            <a:pPr algn="ctr"/>
            <a:r>
              <a:rPr lang="uk-UA" sz="3600" b="1" dirty="0" smtClean="0">
                <a:ln>
                  <a:solidFill>
                    <a:sysClr val="windowText" lastClr="000000"/>
                  </a:solidFill>
                </a:ln>
              </a:rPr>
              <a:t>КНИГА</a:t>
            </a:r>
            <a:endParaRPr lang="uk-UA" sz="36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6357918" y="2128512"/>
            <a:ext cx="2786082" cy="3853230"/>
          </a:xfrm>
          <a:custGeom>
            <a:avLst/>
            <a:gdLst>
              <a:gd name="connsiteX0" fmla="*/ 0 w 3071802"/>
              <a:gd name="connsiteY0" fmla="*/ 0 h 3143272"/>
              <a:gd name="connsiteX1" fmla="*/ 3071802 w 3071802"/>
              <a:gd name="connsiteY1" fmla="*/ 0 h 3143272"/>
              <a:gd name="connsiteX2" fmla="*/ 3071802 w 3071802"/>
              <a:gd name="connsiteY2" fmla="*/ 3143272 h 3143272"/>
              <a:gd name="connsiteX3" fmla="*/ 0 w 3071802"/>
              <a:gd name="connsiteY3" fmla="*/ 3143272 h 3143272"/>
              <a:gd name="connsiteX4" fmla="*/ 0 w 3071802"/>
              <a:gd name="connsiteY4" fmla="*/ 0 h 3143272"/>
              <a:gd name="connsiteX0" fmla="*/ 0 w 3071802"/>
              <a:gd name="connsiteY0" fmla="*/ 0 h 3143272"/>
              <a:gd name="connsiteX1" fmla="*/ 3071802 w 3071802"/>
              <a:gd name="connsiteY1" fmla="*/ 785794 h 3143272"/>
              <a:gd name="connsiteX2" fmla="*/ 3071802 w 3071802"/>
              <a:gd name="connsiteY2" fmla="*/ 3143272 h 3143272"/>
              <a:gd name="connsiteX3" fmla="*/ 0 w 3071802"/>
              <a:gd name="connsiteY3" fmla="*/ 3143272 h 3143272"/>
              <a:gd name="connsiteX4" fmla="*/ 0 w 3071802"/>
              <a:gd name="connsiteY4" fmla="*/ 0 h 3143272"/>
              <a:gd name="connsiteX0" fmla="*/ 0 w 3071802"/>
              <a:gd name="connsiteY0" fmla="*/ 0 h 3143272"/>
              <a:gd name="connsiteX1" fmla="*/ 3071802 w 3071802"/>
              <a:gd name="connsiteY1" fmla="*/ 500018 h 3143272"/>
              <a:gd name="connsiteX2" fmla="*/ 3071802 w 3071802"/>
              <a:gd name="connsiteY2" fmla="*/ 3143272 h 3143272"/>
              <a:gd name="connsiteX3" fmla="*/ 0 w 3071802"/>
              <a:gd name="connsiteY3" fmla="*/ 3143272 h 3143272"/>
              <a:gd name="connsiteX4" fmla="*/ 0 w 3071802"/>
              <a:gd name="connsiteY4" fmla="*/ 0 h 3143272"/>
              <a:gd name="connsiteX0" fmla="*/ 0 w 3071802"/>
              <a:gd name="connsiteY0" fmla="*/ 0 h 3143272"/>
              <a:gd name="connsiteX1" fmla="*/ 3071802 w 3071802"/>
              <a:gd name="connsiteY1" fmla="*/ 500018 h 3143272"/>
              <a:gd name="connsiteX2" fmla="*/ 3071802 w 3071802"/>
              <a:gd name="connsiteY2" fmla="*/ 3143272 h 3143272"/>
              <a:gd name="connsiteX3" fmla="*/ 285720 w 3071802"/>
              <a:gd name="connsiteY3" fmla="*/ 2571744 h 3143272"/>
              <a:gd name="connsiteX4" fmla="*/ 0 w 3071802"/>
              <a:gd name="connsiteY4" fmla="*/ 0 h 3143272"/>
              <a:gd name="connsiteX0" fmla="*/ 0 w 3071802"/>
              <a:gd name="connsiteY0" fmla="*/ 0 h 3143272"/>
              <a:gd name="connsiteX1" fmla="*/ 3071802 w 3071802"/>
              <a:gd name="connsiteY1" fmla="*/ 500018 h 3143272"/>
              <a:gd name="connsiteX2" fmla="*/ 3071802 w 3071802"/>
              <a:gd name="connsiteY2" fmla="*/ 3143272 h 3143272"/>
              <a:gd name="connsiteX3" fmla="*/ 285720 w 3071802"/>
              <a:gd name="connsiteY3" fmla="*/ 2571744 h 3143272"/>
              <a:gd name="connsiteX4" fmla="*/ 0 w 3071802"/>
              <a:gd name="connsiteY4" fmla="*/ 0 h 3143272"/>
              <a:gd name="connsiteX0" fmla="*/ 0 w 3071802"/>
              <a:gd name="connsiteY0" fmla="*/ 0 h 3481436"/>
              <a:gd name="connsiteX1" fmla="*/ 3071802 w 3071802"/>
              <a:gd name="connsiteY1" fmla="*/ 500018 h 3481436"/>
              <a:gd name="connsiteX2" fmla="*/ 3071802 w 3071802"/>
              <a:gd name="connsiteY2" fmla="*/ 3143272 h 3481436"/>
              <a:gd name="connsiteX3" fmla="*/ 285720 w 3071802"/>
              <a:gd name="connsiteY3" fmla="*/ 2571744 h 3481436"/>
              <a:gd name="connsiteX4" fmla="*/ 0 w 3071802"/>
              <a:gd name="connsiteY4" fmla="*/ 0 h 3481436"/>
              <a:gd name="connsiteX0" fmla="*/ 0 w 2786082"/>
              <a:gd name="connsiteY0" fmla="*/ 0 h 3124270"/>
              <a:gd name="connsiteX1" fmla="*/ 2786082 w 2786082"/>
              <a:gd name="connsiteY1" fmla="*/ 142852 h 3124270"/>
              <a:gd name="connsiteX2" fmla="*/ 2786082 w 2786082"/>
              <a:gd name="connsiteY2" fmla="*/ 2786106 h 3124270"/>
              <a:gd name="connsiteX3" fmla="*/ 0 w 2786082"/>
              <a:gd name="connsiteY3" fmla="*/ 2214578 h 3124270"/>
              <a:gd name="connsiteX4" fmla="*/ 0 w 2786082"/>
              <a:gd name="connsiteY4" fmla="*/ 0 h 3124270"/>
              <a:gd name="connsiteX0" fmla="*/ 0 w 2786082"/>
              <a:gd name="connsiteY0" fmla="*/ 728960 h 3853230"/>
              <a:gd name="connsiteX1" fmla="*/ 2786082 w 2786082"/>
              <a:gd name="connsiteY1" fmla="*/ 871812 h 3853230"/>
              <a:gd name="connsiteX2" fmla="*/ 2786082 w 2786082"/>
              <a:gd name="connsiteY2" fmla="*/ 3515066 h 3853230"/>
              <a:gd name="connsiteX3" fmla="*/ 0 w 2786082"/>
              <a:gd name="connsiteY3" fmla="*/ 2943538 h 3853230"/>
              <a:gd name="connsiteX4" fmla="*/ 0 w 2786082"/>
              <a:gd name="connsiteY4" fmla="*/ 728960 h 385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86082" h="3853230">
                <a:moveTo>
                  <a:pt x="0" y="728960"/>
                </a:moveTo>
                <a:cubicBezTo>
                  <a:pt x="394542" y="0"/>
                  <a:pt x="1857388" y="824195"/>
                  <a:pt x="2786082" y="871812"/>
                </a:cubicBezTo>
                <a:lnTo>
                  <a:pt x="2786082" y="3515066"/>
                </a:lnTo>
                <a:cubicBezTo>
                  <a:pt x="1857388" y="3324557"/>
                  <a:pt x="1497514" y="3853230"/>
                  <a:pt x="0" y="2943538"/>
                </a:cubicBezTo>
                <a:lnTo>
                  <a:pt x="0" y="72896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dirty="0" smtClean="0">
                <a:ln>
                  <a:solidFill>
                    <a:sysClr val="windowText" lastClr="000000"/>
                  </a:solidFill>
                </a:ln>
              </a:rPr>
              <a:t>СПАМ</a:t>
            </a:r>
            <a:endParaRPr lang="uk-UA" sz="4800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4714876" y="2967806"/>
            <a:ext cx="4429124" cy="3890194"/>
          </a:xfrm>
          <a:custGeom>
            <a:avLst/>
            <a:gdLst>
              <a:gd name="connsiteX0" fmla="*/ 0 w 4429124"/>
              <a:gd name="connsiteY0" fmla="*/ 0 h 2285992"/>
              <a:gd name="connsiteX1" fmla="*/ 4429124 w 4429124"/>
              <a:gd name="connsiteY1" fmla="*/ 0 h 2285992"/>
              <a:gd name="connsiteX2" fmla="*/ 4429124 w 4429124"/>
              <a:gd name="connsiteY2" fmla="*/ 2285992 h 2285992"/>
              <a:gd name="connsiteX3" fmla="*/ 0 w 4429124"/>
              <a:gd name="connsiteY3" fmla="*/ 2285992 h 2285992"/>
              <a:gd name="connsiteX4" fmla="*/ 0 w 4429124"/>
              <a:gd name="connsiteY4" fmla="*/ 0 h 2285992"/>
              <a:gd name="connsiteX0" fmla="*/ 0 w 4429124"/>
              <a:gd name="connsiteY0" fmla="*/ 0 h 2285992"/>
              <a:gd name="connsiteX1" fmla="*/ 3137290 w 4429124"/>
              <a:gd name="connsiteY1" fmla="*/ 1000100 h 2285992"/>
              <a:gd name="connsiteX2" fmla="*/ 4429124 w 4429124"/>
              <a:gd name="connsiteY2" fmla="*/ 0 h 2285992"/>
              <a:gd name="connsiteX3" fmla="*/ 4429124 w 4429124"/>
              <a:gd name="connsiteY3" fmla="*/ 2285992 h 2285992"/>
              <a:gd name="connsiteX4" fmla="*/ 0 w 4429124"/>
              <a:gd name="connsiteY4" fmla="*/ 2285992 h 2285992"/>
              <a:gd name="connsiteX5" fmla="*/ 0 w 4429124"/>
              <a:gd name="connsiteY5" fmla="*/ 0 h 2285992"/>
              <a:gd name="connsiteX0" fmla="*/ 0 w 4429124"/>
              <a:gd name="connsiteY0" fmla="*/ 1604202 h 3890194"/>
              <a:gd name="connsiteX1" fmla="*/ 1170885 w 4429124"/>
              <a:gd name="connsiteY1" fmla="*/ 0 h 3890194"/>
              <a:gd name="connsiteX2" fmla="*/ 3137290 w 4429124"/>
              <a:gd name="connsiteY2" fmla="*/ 2604302 h 3890194"/>
              <a:gd name="connsiteX3" fmla="*/ 4429124 w 4429124"/>
              <a:gd name="connsiteY3" fmla="*/ 1604202 h 3890194"/>
              <a:gd name="connsiteX4" fmla="*/ 4429124 w 4429124"/>
              <a:gd name="connsiteY4" fmla="*/ 3890194 h 3890194"/>
              <a:gd name="connsiteX5" fmla="*/ 0 w 4429124"/>
              <a:gd name="connsiteY5" fmla="*/ 3890194 h 3890194"/>
              <a:gd name="connsiteX6" fmla="*/ 0 w 4429124"/>
              <a:gd name="connsiteY6" fmla="*/ 1604202 h 3890194"/>
              <a:gd name="connsiteX0" fmla="*/ 0 w 4429124"/>
              <a:gd name="connsiteY0" fmla="*/ 1604202 h 3890194"/>
              <a:gd name="connsiteX1" fmla="*/ 1170885 w 4429124"/>
              <a:gd name="connsiteY1" fmla="*/ 0 h 3890194"/>
              <a:gd name="connsiteX2" fmla="*/ 2107955 w 4429124"/>
              <a:gd name="connsiteY2" fmla="*/ 1638903 h 3890194"/>
              <a:gd name="connsiteX3" fmla="*/ 3137290 w 4429124"/>
              <a:gd name="connsiteY3" fmla="*/ 2604302 h 3890194"/>
              <a:gd name="connsiteX4" fmla="*/ 4429124 w 4429124"/>
              <a:gd name="connsiteY4" fmla="*/ 1604202 h 3890194"/>
              <a:gd name="connsiteX5" fmla="*/ 4429124 w 4429124"/>
              <a:gd name="connsiteY5" fmla="*/ 3890194 h 3890194"/>
              <a:gd name="connsiteX6" fmla="*/ 0 w 4429124"/>
              <a:gd name="connsiteY6" fmla="*/ 3890194 h 3890194"/>
              <a:gd name="connsiteX7" fmla="*/ 0 w 4429124"/>
              <a:gd name="connsiteY7" fmla="*/ 1604202 h 389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29124" h="3890194">
                <a:moveTo>
                  <a:pt x="0" y="1604202"/>
                </a:moveTo>
                <a:lnTo>
                  <a:pt x="1170885" y="0"/>
                </a:lnTo>
                <a:lnTo>
                  <a:pt x="2107955" y="1638903"/>
                </a:lnTo>
                <a:lnTo>
                  <a:pt x="3137290" y="2604302"/>
                </a:lnTo>
                <a:lnTo>
                  <a:pt x="4429124" y="1604202"/>
                </a:lnTo>
                <a:lnTo>
                  <a:pt x="4429124" y="3890194"/>
                </a:lnTo>
                <a:lnTo>
                  <a:pt x="0" y="3890194"/>
                </a:lnTo>
                <a:lnTo>
                  <a:pt x="0" y="1604202"/>
                </a:lnTo>
                <a:close/>
              </a:path>
            </a:pathLst>
          </a:custGeom>
          <a:solidFill>
            <a:srgbClr val="0070C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endParaRPr lang="uk-UA" dirty="0" smtClean="0"/>
          </a:p>
          <a:p>
            <a:pPr algn="ctr"/>
            <a:endParaRPr lang="uk-UA" dirty="0"/>
          </a:p>
          <a:p>
            <a:pPr algn="ctr"/>
            <a:r>
              <a:rPr lang="uk-UA" sz="5400" dirty="0" smtClean="0">
                <a:ln>
                  <a:solidFill>
                    <a:sysClr val="windowText" lastClr="000000"/>
                  </a:solidFill>
                </a:ln>
              </a:rPr>
              <a:t>ІНТЕРНЕТ</a:t>
            </a:r>
            <a:endParaRPr lang="uk-UA" sz="5400" dirty="0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18" name="Рисунок 17" descr="Kozak_Ok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4350502"/>
            <a:ext cx="1714480" cy="2507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5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rcRect r="6794" b="16345"/>
          <a:stretch>
            <a:fillRect/>
          </a:stretch>
        </p:blipFill>
        <p:spPr>
          <a:xfrm>
            <a:off x="357158" y="571480"/>
            <a:ext cx="8284928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CE8CF"/>
              </a:clrFrom>
              <a:clrTo>
                <a:srgbClr val="FCE8CF">
                  <a:alpha val="0"/>
                </a:srgbClr>
              </a:clrTo>
            </a:clrChange>
          </a:blip>
          <a:srcRect b="8693"/>
          <a:stretch>
            <a:fillRect/>
          </a:stretch>
        </p:blipFill>
        <p:spPr>
          <a:xfrm>
            <a:off x="214282" y="428603"/>
            <a:ext cx="8501122" cy="58165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rcRect b="7865"/>
          <a:stretch>
            <a:fillRect/>
          </a:stretch>
        </p:blipFill>
        <p:spPr>
          <a:xfrm>
            <a:off x="357158" y="214290"/>
            <a:ext cx="8477309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торба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4534" y="1"/>
            <a:ext cx="568483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714612" y="3500438"/>
            <a:ext cx="3071834" cy="1015663"/>
          </a:xfrm>
          <a:prstGeom prst="rect">
            <a:avLst/>
          </a:prstGeom>
          <a:scene3d>
            <a:camera prst="orthographicFront"/>
            <a:lightRig rig="glow" dir="tl">
              <a:rot lat="0" lon="0" rev="5400000"/>
            </a:lightRig>
          </a:scene3d>
          <a:sp3d>
            <a:bevelT w="139700" h="139700" prst="divo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ЗНАННЯ</a:t>
            </a:r>
            <a:endParaRPr lang="ru-RU" sz="6000" b="1" dirty="0">
              <a:ln w="11430"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71868" y="4786322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071934" y="5072074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86050" y="5072074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215174" y="5715016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388" y="5929330"/>
            <a:ext cx="1928826" cy="642942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>
                  <a:solidFill>
                    <a:sysClr val="windowText" lastClr="000000"/>
                  </a:solidFill>
                </a:ln>
              </a:rPr>
              <a:t>1 бал</a:t>
            </a:r>
            <a:endParaRPr lang="uk-UA" sz="3200" b="1" dirty="0">
              <a:ln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52 -0.0148 C -0.08072 -0.00301 -0.13784 -0.00786 -0.171 -0.00671 C -0.20833 -0.00879 -0.24427 -0.01318 -0.28211 -0.0148 C -0.31111 -0.02058 -0.33993 -0.03145 -0.36944 -0.03539 C -0.38784 -0.04348 -0.36996 -0.03677 -0.39878 -0.0414 C -0.41145 -0.04348 -0.4243 -0.04787 -0.43715 -0.04972 C -0.45 -0.05551 -0.43454 -0.04903 -0.46336 -0.05597 C -0.47881 -0.05967 -0.49427 -0.06314 -0.50954 -0.06823 C -0.51579 -0.07378 -0.52239 -0.07447 -0.52951 -0.0784 C -0.53923 -0.08372 -0.54878 -0.09135 -0.55868 -0.09482 C -0.57222 -0.10939 -0.59687 -0.13113 -0.60642 -0.15009 C -0.61232 -0.16189 -0.61875 -0.17345 -0.62482 -0.18502 C -0.62725 -0.18964 -0.63211 -0.19588 -0.6342 -0.20144 C -0.63958 -0.21601 -0.64479 -0.23011 -0.65104 -0.24445 C -0.6526 -0.25278 -0.65434 -0.25925 -0.65729 -0.26688 C -0.65902 -0.27752 -0.66197 -0.28677 -0.66336 -0.29764 C -0.66579 -0.33788 -0.67013 -0.3846 -0.65868 -0.42276 C -0.65434 -0.46092 -0.64479 -0.49653 -0.63263 -0.53122 C -0.63107 -0.53585 -0.6309 -0.54094 -0.62951 -0.54556 C -0.62691 -0.55412 -0.62222 -0.56152 -0.62031 -0.57031 C -0.61736 -0.58372 -0.61458 -0.59806 -0.61111 -0.61124 C -0.60885 -0.6198 -0.60451 -0.62766 -0.60191 -0.63576 C -0.59791 -0.64778 -0.59531 -0.66166 -0.58958 -0.67276 C -0.58541 -0.68062 -0.58003 -0.68525 -0.57569 -0.69311 C -0.57256 -0.70953 -0.56458 -0.72086 -0.55729 -0.73428 C -0.55121 -0.74538 -0.54704 -0.75671 -0.54027 -0.76688 C -0.53732 -0.77128 -0.53593 -0.77752 -0.53263 -0.78145 C -0.53038 -0.784 -0.52708 -0.78492 -0.52482 -0.78747 C -0.51666 -0.79626 -0.51597 -0.80181 -0.50642 -0.80597 C -0.50173 -0.81036 -0.49635 -0.81337 -0.49097 -0.81614 C -0.48802 -0.81776 -0.48489 -0.81892 -0.48194 -0.82031 C -0.4802 -0.821 -0.47725 -0.82239 -0.47725 -0.82216 C -0.44947 -0.81938 -0.41076 -0.83071 -0.39566 -0.79163 C -0.3934 -0.77984 -0.38993 -0.76897 -0.38489 -0.75879 C -0.37673 -0.7167 -0.37135 -0.67391 -0.36336 -0.63182 C -0.36145 -0.62211 -0.35902 -0.61286 -0.35729 -0.60315 C -0.35295 -0.57748 -0.35138 -0.55019 -0.34496 -0.52521 C -0.33802 -0.46207 -0.34131 -0.39894 -0.34027 -0.33465 C -0.33975 -0.30412 -0.34114 -0.31129 -0.33715 -0.29556 C -0.33506 -0.27567 -0.33368 -0.23428 -0.32031 -0.22179 C -0.31684 -0.20814 -0.31111 -0.21161 -0.30034 -0.21161 " pathEditMode="relative" rAng="0" ptsTypes="ffffffffffffffffffffffffffffffffffffffff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00" y="-4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4255E-6 C -0.0342 0.01179 -0.09132 0.00694 -0.12448 0.00809 C -0.1618 0.00601 -0.19774 0.00162 -0.23541 4.04255E-6 C -0.26458 -0.00578 -0.2934 -0.01665 -0.32291 -0.02058 C -0.34132 -0.02868 -0.32344 -0.02197 -0.35225 -0.0266 C -0.36493 -0.02868 -0.37778 -0.03307 -0.39062 -0.03492 C -0.40347 -0.0407 -0.38802 -0.03423 -0.41684 -0.04117 C -0.43229 -0.04487 -0.44774 -0.04834 -0.46302 -0.05342 C -0.46927 -0.05897 -0.47587 -0.05967 -0.48298 -0.0636 C -0.49271 -0.06892 -0.50225 -0.07655 -0.51215 -0.08002 C -0.52569 -0.09459 -0.55034 -0.11633 -0.55989 -0.13529 C -0.5658 -0.14709 -0.57222 -0.15865 -0.5783 -0.17021 C -0.58073 -0.17484 -0.58559 -0.18108 -0.58767 -0.18663 C -0.59305 -0.2012 -0.59826 -0.21531 -0.60451 -0.22965 C -0.60607 -0.23798 -0.60781 -0.24445 -0.61076 -0.25208 C -0.6125 -0.26272 -0.61545 -0.27197 -0.61684 -0.28284 C -0.61927 -0.32308 -0.62361 -0.3698 -0.61215 -0.40796 C -0.60781 -0.44612 -0.59826 -0.48173 -0.58611 -0.51642 C -0.58455 -0.52105 -0.58437 -0.52613 -0.58298 -0.53076 C -0.58038 -0.53932 -0.57569 -0.54672 -0.57378 -0.55551 C -0.57083 -0.56892 -0.56805 -0.58326 -0.56458 -0.59644 C -0.56232 -0.605 -0.55798 -0.61286 -0.55538 -0.62095 C -0.55139 -0.63298 -0.54878 -0.64686 -0.54305 -0.65796 C -0.53889 -0.66582 -0.5335 -0.67045 -0.52916 -0.67831 C -0.52604 -0.69473 -0.51805 -0.70606 -0.51076 -0.71947 C -0.50469 -0.73058 -0.50052 -0.74191 -0.49375 -0.75208 C -0.4908 -0.75648 -0.48941 -0.76272 -0.48611 -0.76665 C -0.48385 -0.7692 -0.48055 -0.77012 -0.4783 -0.77267 C -0.47014 -0.78145 -0.46944 -0.787 -0.45989 -0.79117 C -0.45521 -0.79556 -0.44982 -0.79857 -0.44444 -0.80134 C -0.44149 -0.80296 -0.43837 -0.80412 -0.43541 -0.80551 C -0.43368 -0.8062 -0.43073 -0.80759 -0.43073 -0.80759 C -0.40295 -0.80458 -0.36423 -0.81591 -0.34913 -0.77683 C -0.34687 -0.76503 -0.3434 -0.75416 -0.33837 -0.74399 C -0.33021 -0.7019 -0.32482 -0.65911 -0.31684 -0.61702 C -0.31493 -0.60731 -0.3125 -0.59806 -0.31076 -0.58835 C -0.30642 -0.56267 -0.30486 -0.53539 -0.29844 -0.51041 C -0.29149 -0.44727 -0.29479 -0.38414 -0.29375 -0.31984 C -0.29323 -0.28932 -0.29462 -0.29649 -0.29062 -0.28076 C -0.28854 -0.26087 -0.28715 -0.21947 -0.27378 -0.20699 C -0.27031 -0.19334 -0.26458 -0.19681 -0.25382 -0.19681 " pathEditMode="relative" ptsTypes="ffffffffffffffffffffffffffffffffffffffff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643182"/>
            <a:ext cx="7772400" cy="1470025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Поняття моделі. Поняття предметної галузі. Типи моделей. Форми подання інформаційної моделі.</a:t>
            </a:r>
            <a:endParaRPr lang="uk-U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</p:txBody>
      </p:sp>
      <p:pic>
        <p:nvPicPr>
          <p:cNvPr id="18" name="Рисунок 17" descr="Kozak_Oko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4350502"/>
            <a:ext cx="1714480" cy="2507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216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Объект 1"/>
          <p:cNvSpPr>
            <a:spLocks noGrp="1"/>
          </p:cNvSpPr>
          <p:nvPr>
            <p:ph idx="4294967295"/>
          </p:nvPr>
        </p:nvSpPr>
        <p:spPr>
          <a:xfrm>
            <a:off x="1285852" y="500042"/>
            <a:ext cx="7497763" cy="720725"/>
          </a:xfrm>
        </p:spPr>
        <p:txBody>
          <a:bodyPr/>
          <a:lstStyle/>
          <a:p>
            <a:pPr algn="ctr" eaLnBrk="1" hangingPunct="1">
              <a:buNone/>
            </a:pPr>
            <a:r>
              <a:rPr lang="uk-UA" altLang="uk-UA" b="1" dirty="0" smtClean="0"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Що таке об'єкт, властивості об’єкта?  </a:t>
            </a:r>
            <a:endParaRPr lang="ru-RU" altLang="uk-UA" b="1" dirty="0" smtClean="0"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00100" y="1357298"/>
            <a:ext cx="70564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uk-UA" sz="3200" b="1" i="1" dirty="0" err="1">
                <a:solidFill>
                  <a:srgbClr val="0070C0"/>
                </a:solidFill>
                <a:latin typeface="Times New Roman" pitchFamily="18" charset="0"/>
              </a:rPr>
              <a:t>Властивості</a:t>
            </a:r>
            <a:r>
              <a:rPr lang="ru-RU" altLang="uk-UA" sz="3200" b="1" i="1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altLang="uk-UA" sz="3200" b="1" i="1" dirty="0" err="1">
                <a:solidFill>
                  <a:srgbClr val="0070C0"/>
                </a:solidFill>
                <a:latin typeface="Times New Roman" pitchFamily="18" charset="0"/>
              </a:rPr>
              <a:t>об'єкта</a:t>
            </a:r>
            <a:r>
              <a:rPr lang="ru-RU" altLang="uk-UA" sz="3200" b="1" i="1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altLang="uk-UA" sz="3200" dirty="0">
                <a:latin typeface="Times New Roman" pitchFamily="18" charset="0"/>
              </a:rPr>
              <a:t>— </a:t>
            </a:r>
            <a:r>
              <a:rPr lang="ru-RU" altLang="uk-UA" sz="3200" dirty="0" err="1">
                <a:latin typeface="Times New Roman" pitchFamily="18" charset="0"/>
              </a:rPr>
              <a:t>це</a:t>
            </a:r>
            <a:r>
              <a:rPr lang="ru-RU" altLang="uk-UA" sz="3200" dirty="0">
                <a:latin typeface="Times New Roman" pitchFamily="18" charset="0"/>
              </a:rPr>
              <a:t> </a:t>
            </a:r>
            <a:r>
              <a:rPr lang="ru-RU" altLang="uk-UA" sz="3200" dirty="0" err="1">
                <a:latin typeface="Times New Roman" pitchFamily="18" charset="0"/>
              </a:rPr>
              <a:t>особливість</a:t>
            </a:r>
            <a:r>
              <a:rPr lang="ru-RU" altLang="uk-UA" sz="3200" dirty="0">
                <a:latin typeface="Times New Roman" pitchFamily="18" charset="0"/>
              </a:rPr>
              <a:t>, стан </a:t>
            </a:r>
            <a:r>
              <a:rPr lang="ru-RU" altLang="uk-UA" sz="3200" dirty="0" err="1">
                <a:latin typeface="Times New Roman" pitchFamily="18" charset="0"/>
              </a:rPr>
              <a:t>і</a:t>
            </a:r>
            <a:r>
              <a:rPr lang="ru-RU" altLang="uk-UA" sz="3200" dirty="0">
                <a:latin typeface="Times New Roman" pitchFamily="18" charset="0"/>
              </a:rPr>
              <a:t> </a:t>
            </a:r>
            <a:r>
              <a:rPr lang="ru-RU" altLang="uk-UA" sz="3200" dirty="0" err="1">
                <a:latin typeface="Times New Roman" pitchFamily="18" charset="0"/>
              </a:rPr>
              <a:t>поведінка</a:t>
            </a:r>
            <a:r>
              <a:rPr lang="ru-RU" altLang="uk-UA" sz="3200" dirty="0">
                <a:latin typeface="Times New Roman" pitchFamily="18" charset="0"/>
              </a:rPr>
              <a:t> </a:t>
            </a:r>
            <a:r>
              <a:rPr lang="ru-RU" altLang="uk-UA" sz="3200" dirty="0" err="1">
                <a:latin typeface="Times New Roman" pitchFamily="18" charset="0"/>
              </a:rPr>
              <a:t>об’єкта</a:t>
            </a:r>
            <a:r>
              <a:rPr lang="ru-RU" altLang="uk-UA" sz="3200" dirty="0">
                <a:latin typeface="Times New Roman" pitchFamily="18" charset="0"/>
              </a:rPr>
              <a:t>.</a:t>
            </a:r>
          </a:p>
        </p:txBody>
      </p:sp>
      <p:pic>
        <p:nvPicPr>
          <p:cNvPr id="11271" name="TextBox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286124"/>
            <a:ext cx="3919537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TextBox 2"/>
          <p:cNvGrpSpPr>
            <a:grpSpLocks/>
          </p:cNvGrpSpPr>
          <p:nvPr/>
        </p:nvGrpSpPr>
        <p:grpSpPr bwMode="auto">
          <a:xfrm>
            <a:off x="5000628" y="2786058"/>
            <a:ext cx="3633787" cy="3805240"/>
            <a:chOff x="3095" y="1421"/>
            <a:chExt cx="2289" cy="2397"/>
          </a:xfrm>
        </p:grpSpPr>
        <p:pic>
          <p:nvPicPr>
            <p:cNvPr id="11" name="TextBox 2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95" y="1421"/>
              <a:ext cx="2289" cy="1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3107" y="1433"/>
              <a:ext cx="2268" cy="2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Стать</a:t>
              </a:r>
            </a:p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Вік</a:t>
              </a:r>
            </a:p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Рівень навчальних досягнень</a:t>
              </a:r>
            </a:p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Участь у позакласних заходах</a:t>
              </a:r>
            </a:p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Зріст</a:t>
              </a:r>
            </a:p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Відвідування спортивних секцій</a:t>
              </a:r>
            </a:p>
            <a:p>
              <a:pPr>
                <a:buFont typeface="Arial" charset="0"/>
                <a:buChar char="•"/>
                <a:defRPr/>
              </a:pPr>
              <a:r>
                <a:rPr lang="uk-UA" altLang="uk-UA" sz="2400" b="1" dirty="0" smtClean="0"/>
                <a:t>Участь в олімпіадах</a:t>
              </a:r>
            </a:p>
          </p:txBody>
        </p:sp>
      </p:grpSp>
      <p:pic>
        <p:nvPicPr>
          <p:cNvPr id="13" name="Picture 2" descr="http://mamirad.ru/wp-content/uploads/2013/04/1OlfkXWa6RU.jpg"/>
          <p:cNvPicPr>
            <a:picLocks noChangeAspect="1" noChangeArrowheads="1"/>
          </p:cNvPicPr>
          <p:nvPr/>
        </p:nvPicPr>
        <p:blipFill>
          <a:blip r:embed="rId4"/>
          <a:srcRect r="-32"/>
          <a:stretch>
            <a:fillRect/>
          </a:stretch>
        </p:blipFill>
        <p:spPr bwMode="auto">
          <a:xfrm>
            <a:off x="785786" y="2714620"/>
            <a:ext cx="351313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214414" y="571480"/>
            <a:ext cx="7497763" cy="720725"/>
          </a:xfrm>
        </p:spPr>
        <p:txBody>
          <a:bodyPr>
            <a:noAutofit/>
          </a:bodyPr>
          <a:lstStyle/>
          <a:p>
            <a:pPr marL="365760" indent="-283464" algn="ctr" eaLnBrk="1" fontAlgn="auto" hangingPunct="1">
              <a:spcAft>
                <a:spcPts val="0"/>
              </a:spcAft>
              <a:buNone/>
              <a:defRPr/>
            </a:pPr>
            <a:r>
              <a:rPr lang="uk-UA" b="1" dirty="0"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Наведіть приклад властивостей об’єкта </a:t>
            </a:r>
            <a:r>
              <a:rPr lang="uk-UA" b="1" dirty="0" smtClean="0"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«Чайка»</a:t>
            </a:r>
            <a:endParaRPr lang="ru-RU" b="1" dirty="0">
              <a:solidFill>
                <a:srgbClr val="00206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Picture 2" descr="https://im2-tub-ua.yandex.net/i?id=70dd83e9ad9b83fe0b2b3ae3094130bb&amp;n=33&amp;h=190&amp;w=190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4888" y="1863401"/>
            <a:ext cx="4417112" cy="428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572000" y="2500306"/>
            <a:ext cx="2857520" cy="260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Довжина</a:t>
            </a:r>
          </a:p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Ширина</a:t>
            </a:r>
          </a:p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Висота бортів</a:t>
            </a:r>
          </a:p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Кількість весел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6644" y="2500306"/>
            <a:ext cx="16430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18 м</a:t>
            </a:r>
          </a:p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3,6 м</a:t>
            </a:r>
          </a:p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1,6 м</a:t>
            </a:r>
          </a:p>
          <a:p>
            <a:pPr>
              <a:lnSpc>
                <a:spcPct val="150000"/>
              </a:lnSpc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10-15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пар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208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Поняття моделі. Поняття предметної галузі. Типи моделей. Форми подання інформаційної моделі.</vt:lpstr>
      <vt:lpstr>Слайд 3</vt:lpstr>
      <vt:lpstr>Слайд 4</vt:lpstr>
      <vt:lpstr>Слайд 5</vt:lpstr>
      <vt:lpstr>Слайд 6</vt:lpstr>
      <vt:lpstr>Поняття моделі. Поняття предметної галузі. Типи моделей. Форми подання інформаційної моделі.</vt:lpstr>
      <vt:lpstr>Слайд 8</vt:lpstr>
      <vt:lpstr>Слайд 9</vt:lpstr>
      <vt:lpstr>Слайд 10</vt:lpstr>
      <vt:lpstr>Встановіть відповідність:</vt:lpstr>
      <vt:lpstr>Слайд 12</vt:lpstr>
      <vt:lpstr>Слайд 13</vt:lpstr>
      <vt:lpstr>МОДЕЛЬ</vt:lpstr>
      <vt:lpstr>Домашнє завдання: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2017-10-07T08:28:24Z</dcterms:created>
  <dcterms:modified xsi:type="dcterms:W3CDTF">2017-10-11T07:37:42Z</dcterms:modified>
</cp:coreProperties>
</file>