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73" r:id="rId2"/>
    <p:sldId id="271" r:id="rId3"/>
    <p:sldId id="261" r:id="rId4"/>
    <p:sldId id="260" r:id="rId5"/>
    <p:sldId id="265" r:id="rId6"/>
    <p:sldId id="264" r:id="rId7"/>
    <p:sldId id="263" r:id="rId8"/>
    <p:sldId id="259" r:id="rId9"/>
    <p:sldId id="272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9021" autoAdjust="0"/>
    <p:restoredTop sz="94660"/>
  </p:normalViewPr>
  <p:slideViewPr>
    <p:cSldViewPr>
      <p:cViewPr>
        <p:scale>
          <a:sx n="50" d="100"/>
          <a:sy n="50" d="100"/>
        </p:scale>
        <p:origin x="-1848" y="-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7B76B4-C273-46E4-B6CB-E8AD4E68442D}" type="datetimeFigureOut">
              <a:rPr lang="ru-RU"/>
              <a:pPr>
                <a:defRPr/>
              </a:pPr>
              <a:t>28.10.2018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A76D68B-E9E0-40B1-BC07-F7D978DA6F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EB24190-0241-4BC7-9BBD-556D1B882729}" type="datetimeFigureOut">
              <a:rPr lang="ru-RU"/>
              <a:pPr>
                <a:defRPr/>
              </a:pPr>
              <a:t>28.10.2018</a:t>
            </a:fld>
            <a:endParaRPr lang="ru-RU" dirty="0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6F2A205-5DF7-42AD-8B42-75E0080F6C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DF85C-1733-46E1-8BB5-C60AD15B0354}" type="datetimeFigureOut">
              <a:rPr lang="ru-RU"/>
              <a:pPr>
                <a:defRPr/>
              </a:pPr>
              <a:t>28.10.2018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B0709-B06C-4C5A-89FA-1CF7247A8F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D7C6A-6E9E-445B-A149-03902F5268B9}" type="datetimeFigureOut">
              <a:rPr lang="ru-RU"/>
              <a:pPr>
                <a:defRPr/>
              </a:pPr>
              <a:t>28.10.2018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D917F-12F4-4F11-B1FF-50ADC9ED3BC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AA78C-5E49-4F1B-A6C8-473865B83F9D}" type="datetimeFigureOut">
              <a:rPr lang="ru-RU"/>
              <a:pPr>
                <a:defRPr/>
              </a:pPr>
              <a:t>28.10.2018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F1771-DB3C-480C-AED4-995FACA20B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C0D9AE9-EF9B-4C39-9E51-E92320EEBF02}" type="datetimeFigureOut">
              <a:rPr lang="ru-RU"/>
              <a:pPr>
                <a:defRPr/>
              </a:pPr>
              <a:t>28.10.2018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370334B-44BA-4ED0-86AB-A864A20925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A0DD22D-CC87-465C-957F-C56908EAADBE}" type="datetimeFigureOut">
              <a:rPr lang="ru-RU"/>
              <a:pPr>
                <a:defRPr/>
              </a:pPr>
              <a:t>28.10.2018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1C1AF2-4622-4ADD-BDE6-217246B3FBE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F2718B-BC34-4AE6-85B1-BB9E6E464E4D}" type="datetimeFigureOut">
              <a:rPr lang="ru-RU"/>
              <a:pPr>
                <a:defRPr/>
              </a:pPr>
              <a:t>28.10.2018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235C962-DE50-4B51-B37B-FF6BAC30E3D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F77109-0659-4BFD-9D40-7B0FF1FB25B7}" type="datetimeFigureOut">
              <a:rPr lang="ru-RU"/>
              <a:pPr>
                <a:defRPr/>
              </a:pPr>
              <a:t>28.10.2018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838D5E-7BA1-4CB6-94E7-0172521D386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997D3-95D9-4561-87DF-01152FA3F050}" type="datetimeFigureOut">
              <a:rPr lang="ru-RU"/>
              <a:pPr>
                <a:defRPr/>
              </a:pPr>
              <a:t>28.10.2018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0E832-BF49-4422-AA44-5AB88F257B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D623A63-ED21-48A9-8712-235F296E8C2B}" type="datetimeFigureOut">
              <a:rPr lang="ru-RU"/>
              <a:pPr>
                <a:defRPr/>
              </a:pPr>
              <a:t>28.10.2018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A9B775-79C4-42A4-8F80-A14FB5A04C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9ECE066-BD8D-46CB-9ECF-0BC4EC4E9AFB}" type="datetimeFigureOut">
              <a:rPr lang="ru-RU"/>
              <a:pPr>
                <a:defRPr/>
              </a:pPr>
              <a:t>28.10.2018</a:t>
            </a:fld>
            <a:endParaRPr lang="ru-RU" dirty="0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9950F5D-6573-4C01-9884-F69B1C9B9D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3CC03C8-2A15-469B-950E-2607EDF29723}" type="datetimeFigureOut">
              <a:rPr lang="ru-RU"/>
              <a:pPr>
                <a:defRPr/>
              </a:pPr>
              <a:t>28.10.2018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ACBC312-1FEF-47D2-B1DA-F4BCE8407B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6" r:id="rId2"/>
    <p:sldLayoutId id="2147483721" r:id="rId3"/>
    <p:sldLayoutId id="2147483722" r:id="rId4"/>
    <p:sldLayoutId id="2147483723" r:id="rId5"/>
    <p:sldLayoutId id="2147483724" r:id="rId6"/>
    <p:sldLayoutId id="2147483717" r:id="rId7"/>
    <p:sldLayoutId id="2147483725" r:id="rId8"/>
    <p:sldLayoutId id="2147483726" r:id="rId9"/>
    <p:sldLayoutId id="2147483718" r:id="rId10"/>
    <p:sldLayoutId id="21474837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8303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/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-16474" y="0"/>
            <a:ext cx="9144000" cy="685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000" dirty="0">
              <a:solidFill>
                <a:srgbClr val="FFFFFF"/>
              </a:solidFill>
              <a:cs typeface="Arial" charset="0"/>
            </a:endParaRPr>
          </a:p>
          <a:p>
            <a:pPr algn="ctr">
              <a:defRPr/>
            </a:pPr>
            <a:endParaRPr lang="ru-RU" sz="4000" dirty="0">
              <a:solidFill>
                <a:srgbClr val="FFFFFF"/>
              </a:solidFill>
              <a:cs typeface="Arial" charset="0"/>
            </a:endParaRPr>
          </a:p>
          <a:p>
            <a:pPr algn="ctr">
              <a:defRPr/>
            </a:pPr>
            <a:endParaRPr lang="ru-RU" sz="4000" dirty="0">
              <a:solidFill>
                <a:srgbClr val="FFFFFF"/>
              </a:solidFill>
              <a:cs typeface="Arial" charset="0"/>
            </a:endParaRPr>
          </a:p>
          <a:p>
            <a:pPr algn="ctr">
              <a:defRPr/>
            </a:pPr>
            <a:endParaRPr lang="ru-RU" sz="4000" dirty="0">
              <a:solidFill>
                <a:srgbClr val="FFFFFF"/>
              </a:solidFill>
              <a:cs typeface="Arial" charset="0"/>
            </a:endParaRPr>
          </a:p>
          <a:p>
            <a:pPr algn="ctr">
              <a:defRPr/>
            </a:pPr>
            <a:r>
              <a:rPr lang="ru-RU" sz="4000" dirty="0" err="1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Презентація</a:t>
            </a:r>
            <a:r>
              <a:rPr lang="ru-RU" sz="4000" dirty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ru-RU" sz="4000" dirty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на тему </a:t>
            </a:r>
          </a:p>
          <a:p>
            <a:pPr algn="ctr">
              <a:defRPr/>
            </a:pPr>
            <a:r>
              <a:rPr lang="ru-RU" sz="4000" dirty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«Як </a:t>
            </a:r>
            <a:r>
              <a:rPr lang="ru-RU" sz="4000" dirty="0" err="1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зробити</a:t>
            </a:r>
            <a:r>
              <a:rPr lang="ru-RU" sz="4000" dirty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ru-RU" sz="4000" dirty="0" err="1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анімацію</a:t>
            </a:r>
            <a:r>
              <a:rPr lang="ru-RU" sz="4000" dirty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ru-RU" sz="4000" dirty="0" err="1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руху</a:t>
            </a:r>
            <a:r>
              <a:rPr lang="ru-RU" sz="4000" dirty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ru-RU" sz="4000" dirty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в </a:t>
            </a:r>
            <a:r>
              <a:rPr lang="ru-RU" sz="4000" dirty="0" err="1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Microsoft</a:t>
            </a:r>
            <a:r>
              <a:rPr lang="ru-RU" sz="4000" dirty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ru-RU" sz="4000" dirty="0" err="1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Power</a:t>
            </a:r>
            <a:r>
              <a:rPr lang="ru-RU" sz="4000" dirty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ru-RU" sz="4000" dirty="0" err="1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point</a:t>
            </a:r>
            <a:r>
              <a:rPr lang="ru-RU" sz="4000" dirty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 2010</a:t>
            </a:r>
            <a:r>
              <a:rPr lang="ru-RU" sz="4000" dirty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»</a:t>
            </a:r>
          </a:p>
          <a:p>
            <a:pPr algn="ctr">
              <a:defRPr/>
            </a:pPr>
            <a:endParaRPr lang="ru-RU" sz="4000" dirty="0">
              <a:solidFill>
                <a:srgbClr val="FFFFFF"/>
              </a:solidFill>
              <a:cs typeface="Arial" charset="0"/>
            </a:endParaRPr>
          </a:p>
          <a:p>
            <a:pPr algn="r">
              <a:defRPr/>
            </a:pPr>
            <a:r>
              <a:rPr lang="uk-UA" sz="2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Підготував: вчитель інформатики</a:t>
            </a:r>
          </a:p>
          <a:p>
            <a:pPr algn="r">
              <a:defRPr/>
            </a:pPr>
            <a:r>
              <a:rPr lang="uk-UA" sz="2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Волноваської ЗОШ №3 </a:t>
            </a:r>
          </a:p>
          <a:p>
            <a:pPr algn="r">
              <a:defRPr/>
            </a:pPr>
            <a:r>
              <a:rPr lang="uk-UA" sz="2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Донецької області</a:t>
            </a:r>
          </a:p>
          <a:p>
            <a:pPr algn="r">
              <a:defRPr/>
            </a:pPr>
            <a:r>
              <a:rPr lang="uk-UA" sz="2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Олександр Валерійович </a:t>
            </a:r>
            <a:r>
              <a:rPr lang="uk-UA" sz="2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Назарок</a:t>
            </a:r>
            <a:endParaRPr lang="ru-RU" sz="2800" b="1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>
              <a:solidFill>
                <a:srgbClr val="FFFFFF"/>
              </a:solidFill>
              <a:cs typeface="Arial" charset="0"/>
            </a:endParaRPr>
          </a:p>
          <a:p>
            <a:pPr algn="ctr">
              <a:defRPr/>
            </a:pPr>
            <a:endParaRPr lang="ru-RU" dirty="0">
              <a:solidFill>
                <a:srgbClr val="FFFFFF"/>
              </a:solidFill>
              <a:cs typeface="Arial" charset="0"/>
            </a:endParaRPr>
          </a:p>
          <a:p>
            <a:pPr algn="ctr">
              <a:defRPr/>
            </a:pPr>
            <a:endParaRPr lang="ru-RU" dirty="0">
              <a:solidFill>
                <a:srgbClr val="FFFFFF"/>
              </a:solidFill>
              <a:cs typeface="Arial" charset="0"/>
            </a:endParaRPr>
          </a:p>
          <a:p>
            <a:pPr algn="ctr">
              <a:defRPr/>
            </a:pPr>
            <a:endParaRPr lang="ru-RU" dirty="0">
              <a:solidFill>
                <a:srgbClr val="FFFFFF"/>
              </a:solidFill>
              <a:cs typeface="Arial" charset="0"/>
            </a:endParaRPr>
          </a:p>
          <a:p>
            <a:pPr algn="ctr">
              <a:defRPr/>
            </a:pPr>
            <a:endParaRPr lang="ru-RU" dirty="0">
              <a:solidFill>
                <a:srgbClr val="FFFFFF"/>
              </a:solidFill>
              <a:cs typeface="Arial" charset="0"/>
            </a:endParaRPr>
          </a:p>
          <a:p>
            <a:pPr algn="ctr">
              <a:defRPr/>
            </a:pPr>
            <a:endParaRPr lang="ru-RU" dirty="0">
              <a:solidFill>
                <a:srgbClr val="FFFFFF"/>
              </a:solidFill>
              <a:cs typeface="Arial" charset="0"/>
            </a:endParaRPr>
          </a:p>
          <a:p>
            <a:pPr algn="ctr">
              <a:defRPr/>
            </a:pPr>
            <a:endParaRPr lang="ru-RU" dirty="0">
              <a:solidFill>
                <a:srgbClr val="FFFFFF"/>
              </a:solidFill>
              <a:cs typeface="Arial" charset="0"/>
            </a:endParaRPr>
          </a:p>
          <a:p>
            <a:pPr algn="ctr">
              <a:defRPr/>
            </a:pPr>
            <a:endParaRPr lang="ru-RU" dirty="0">
              <a:solidFill>
                <a:srgbClr val="FFFFFF"/>
              </a:solidFill>
              <a:cs typeface="Arial" charset="0"/>
            </a:endParaRPr>
          </a:p>
          <a:p>
            <a:pPr algn="ctr">
              <a:defRPr/>
            </a:pPr>
            <a:endParaRPr lang="ru-RU" dirty="0">
              <a:solidFill>
                <a:srgbClr val="FFFFFF"/>
              </a:solidFill>
              <a:cs typeface="Arial" charset="0"/>
            </a:endParaRPr>
          </a:p>
          <a:p>
            <a:pPr algn="ctr">
              <a:defRPr/>
            </a:pPr>
            <a:endParaRPr lang="ru-RU" dirty="0">
              <a:solidFill>
                <a:srgbClr val="FFFFFF"/>
              </a:solidFill>
              <a:cs typeface="Arial" charset="0"/>
            </a:endParaRPr>
          </a:p>
          <a:p>
            <a:pPr algn="ctr">
              <a:defRPr/>
            </a:pPr>
            <a:endParaRPr lang="ru-RU" dirty="0">
              <a:solidFill>
                <a:srgbClr val="FFFFFF"/>
              </a:solidFill>
              <a:cs typeface="Arial" charset="0"/>
            </a:endParaRPr>
          </a:p>
          <a:p>
            <a:pPr algn="ctr">
              <a:defRPr/>
            </a:pPr>
            <a:endParaRPr lang="ru-RU" dirty="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75" y="0"/>
            <a:ext cx="9147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434975" y="5876925"/>
            <a:ext cx="2952750" cy="6477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>
                <a:solidFill>
                  <a:srgbClr val="FFFFFF"/>
                </a:solidFill>
                <a:cs typeface="Arial" charset="0"/>
              </a:rPr>
              <a:t>Натискаємо на «</a:t>
            </a:r>
            <a:r>
              <a:rPr lang="ru-RU">
                <a:solidFill>
                  <a:srgbClr val="FFFFFF"/>
                </a:solidFill>
                <a:latin typeface="Arial" charset="0"/>
                <a:cs typeface="Arial" charset="0"/>
              </a:rPr>
              <a:t>Добавить анимацию</a:t>
            </a:r>
            <a:r>
              <a:rPr lang="ru-RU">
                <a:solidFill>
                  <a:srgbClr val="FFFFFF"/>
                </a:solidFill>
                <a:cs typeface="Arial" charset="0"/>
              </a:rPr>
              <a:t>»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323850" y="5876925"/>
            <a:ext cx="4464050" cy="6477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>
                <a:solidFill>
                  <a:srgbClr val="FFFFFF"/>
                </a:solidFill>
                <a:cs typeface="Arial" charset="0"/>
              </a:rPr>
              <a:t>Далі заходимо до вкладки</a:t>
            </a:r>
          </a:p>
          <a:p>
            <a:pPr algn="ctr"/>
            <a:r>
              <a:rPr lang="ru-RU">
                <a:solidFill>
                  <a:srgbClr val="FFFFFF"/>
                </a:solidFill>
                <a:cs typeface="Arial" charset="0"/>
              </a:rPr>
              <a:t> «</a:t>
            </a:r>
            <a:r>
              <a:rPr lang="ru-RU">
                <a:solidFill>
                  <a:srgbClr val="FFFFFF"/>
                </a:solidFill>
                <a:latin typeface="Arial" charset="0"/>
                <a:cs typeface="Arial" charset="0"/>
              </a:rPr>
              <a:t>Другие пути перемещения</a:t>
            </a:r>
            <a:r>
              <a:rPr lang="ru-RU">
                <a:solidFill>
                  <a:srgbClr val="FFFFFF"/>
                </a:solidFill>
                <a:cs typeface="Arial" charset="0"/>
              </a:rPr>
              <a:t>»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467544" y="5229200"/>
            <a:ext cx="4104456" cy="93610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Вибираємо</a:t>
            </a:r>
            <a:r>
              <a:rPr lang="ru-RU" dirty="0"/>
              <a:t> шлях </a:t>
            </a:r>
            <a:r>
              <a:rPr lang="ru-RU" dirty="0" err="1"/>
              <a:t>переміщення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вам </a:t>
            </a:r>
            <a:r>
              <a:rPr lang="ru-RU" dirty="0" err="1"/>
              <a:t>сподобався</a:t>
            </a:r>
            <a:r>
              <a:rPr lang="ru-RU" dirty="0"/>
              <a:t>.</a:t>
            </a: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Та </a:t>
            </a:r>
            <a:r>
              <a:rPr lang="ru-RU" dirty="0" err="1"/>
              <a:t>натискаємо</a:t>
            </a:r>
            <a:r>
              <a:rPr lang="ru-RU" dirty="0"/>
              <a:t> </a:t>
            </a:r>
            <a:r>
              <a:rPr lang="en-US" dirty="0"/>
              <a:t>Ok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250825" y="5589588"/>
            <a:ext cx="2665413" cy="6477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>
                <a:solidFill>
                  <a:srgbClr val="000000"/>
                </a:solidFill>
                <a:cs typeface="Arial" charset="0"/>
              </a:rPr>
              <a:t>Налаштовуємо шлях переміщення</a:t>
            </a:r>
            <a:r>
              <a:rPr lang="ru-RU">
                <a:solidFill>
                  <a:srgbClr val="000000"/>
                </a:solidFill>
                <a:latin typeface="Arial" charset="0"/>
                <a:cs typeface="Arial" charset="0"/>
              </a:rPr>
              <a:t>. Все!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31913" y="2636838"/>
            <a:ext cx="6481762" cy="172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>
                <a:solidFill>
                  <a:schemeClr val="tx1"/>
                </a:solidFill>
                <a:latin typeface="Arial" charset="0"/>
                <a:cs typeface="Arial" charset="0"/>
              </a:rPr>
              <a:t>Таким чином створюється анімація.  </a:t>
            </a:r>
          </a:p>
          <a:p>
            <a:pPr algn="ctr"/>
            <a:endParaRPr lang="ru-RU" sz="2000" b="1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ctr"/>
            <a:r>
              <a:rPr lang="ru-RU" sz="2000" b="1">
                <a:solidFill>
                  <a:schemeClr val="tx1"/>
                </a:solidFill>
                <a:latin typeface="Arial" charset="0"/>
                <a:cs typeface="Arial" charset="0"/>
              </a:rPr>
              <a:t>Успіхів вам!</a:t>
            </a:r>
          </a:p>
        </p:txBody>
      </p:sp>
      <p:sp>
        <p:nvSpPr>
          <p:cNvPr id="6" name="5-конечная звезда 5"/>
          <p:cNvSpPr/>
          <p:nvPr/>
        </p:nvSpPr>
        <p:spPr>
          <a:xfrm>
            <a:off x="521554" y="404664"/>
            <a:ext cx="1098118" cy="93610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5-конечная звезда 5"/>
          <p:cNvSpPr/>
          <p:nvPr/>
        </p:nvSpPr>
        <p:spPr>
          <a:xfrm>
            <a:off x="4577617" y="5489426"/>
            <a:ext cx="1098118" cy="936105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81481E-6 L 0.18091 0.01991 C 0.304 0.01991 0.50382 0.28959 0.50382 0.48658 L 0.54844 0.87801 " pathEditMode="relative" rAng="0" ptsTypes="FfFF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13" y="4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81481E-6 L 0.18091 0.01991 C 0.304 0.01991 0.50382 0.28959 0.50382 0.48658 L 0.54844 0.87801 " pathEditMode="relative" rAng="0" ptsTypes="FfFF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13" y="4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д</a:t>
            </a:r>
            <a:endParaRPr lang="ru-RU" dirty="0"/>
          </a:p>
        </p:txBody>
      </p:sp>
      <p:sp>
        <p:nvSpPr>
          <p:cNvPr id="1536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/>
            <a:r>
              <a:rPr lang="ru-RU" smtClean="0"/>
              <a:t>дисклеймер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12700" y="7938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/>
              <a:t>Все </a:t>
            </a:r>
            <a:r>
              <a:rPr lang="ru-RU" sz="4000" dirty="0" err="1"/>
              <a:t>показане</a:t>
            </a:r>
            <a:r>
              <a:rPr lang="ru-RU" sz="4000" dirty="0"/>
              <a:t> не так </a:t>
            </a:r>
            <a:r>
              <a:rPr lang="ru-RU" sz="4000" dirty="0" err="1"/>
              <a:t>працює</a:t>
            </a:r>
            <a:r>
              <a:rPr lang="ru-RU" sz="4000" dirty="0"/>
              <a:t> на </a:t>
            </a:r>
            <a:r>
              <a:rPr lang="en-US" sz="4000" dirty="0"/>
              <a:t>PowerPoint 2007</a:t>
            </a:r>
            <a:endParaRPr lang="ru-RU" sz="4000" dirty="0"/>
          </a:p>
        </p:txBody>
      </p:sp>
      <p:pic>
        <p:nvPicPr>
          <p:cNvPr id="15364" name="Picture 2" descr="Картинки по запросу что такое дисклеймер"/>
          <p:cNvPicPr>
            <a:picLocks noChangeAspect="1" noChangeArrowheads="1"/>
          </p:cNvPicPr>
          <p:nvPr/>
        </p:nvPicPr>
        <p:blipFill>
          <a:blip r:embed="rId2"/>
          <a:srcRect l="4762" t="19135" r="5211" b="11734"/>
          <a:stretch>
            <a:fillRect/>
          </a:stretch>
        </p:blipFill>
        <p:spPr bwMode="auto">
          <a:xfrm>
            <a:off x="2533650" y="1047750"/>
            <a:ext cx="41148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9063"/>
            <a:ext cx="9139238" cy="705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251520" y="5643578"/>
            <a:ext cx="2736304" cy="70533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>
                <a:solidFill>
                  <a:srgbClr val="FFFFFF"/>
                </a:solidFill>
                <a:latin typeface="Arial" charset="0"/>
                <a:cs typeface="Arial" charset="0"/>
              </a:rPr>
              <a:t>Запуска</a:t>
            </a:r>
            <a:r>
              <a:rPr lang="uk-UA">
                <a:solidFill>
                  <a:srgbClr val="FFFFFF"/>
                </a:solidFill>
                <a:latin typeface="Arial" charset="0"/>
                <a:cs typeface="Arial" charset="0"/>
              </a:rPr>
              <a:t>ємо</a:t>
            </a:r>
            <a:r>
              <a:rPr lang="ru-RU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>
                <a:solidFill>
                  <a:srgbClr val="FFFFFF"/>
                </a:solidFill>
                <a:cs typeface="Arial" charset="0"/>
              </a:rPr>
              <a:t>PowerPoint</a:t>
            </a:r>
            <a:endParaRPr lang="ru-RU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25"/>
            <a:ext cx="91614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1130516" y="5786454"/>
            <a:ext cx="2001324" cy="52286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Створюємо</a:t>
            </a:r>
            <a:r>
              <a:rPr lang="ru-RU" dirty="0"/>
              <a:t> </a:t>
            </a:r>
            <a:r>
              <a:rPr lang="ru-RU" dirty="0"/>
              <a:t>слайд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6" name="Полилиния 5"/>
          <p:cNvSpPr/>
          <p:nvPr/>
        </p:nvSpPr>
        <p:spPr>
          <a:xfrm>
            <a:off x="-95535" y="-30117"/>
            <a:ext cx="9239535" cy="6919415"/>
          </a:xfrm>
          <a:custGeom>
            <a:avLst/>
            <a:gdLst>
              <a:gd name="connsiteX0" fmla="*/ 0 w 9239535"/>
              <a:gd name="connsiteY0" fmla="*/ 5773003 h 6919415"/>
              <a:gd name="connsiteX1" fmla="*/ 13648 w 9239535"/>
              <a:gd name="connsiteY1" fmla="*/ 0 h 6919415"/>
              <a:gd name="connsiteX2" fmla="*/ 9212239 w 9239535"/>
              <a:gd name="connsiteY2" fmla="*/ 27296 h 6919415"/>
              <a:gd name="connsiteX3" fmla="*/ 9239535 w 9239535"/>
              <a:gd name="connsiteY3" fmla="*/ 6919415 h 6919415"/>
              <a:gd name="connsiteX4" fmla="*/ 4162567 w 9239535"/>
              <a:gd name="connsiteY4" fmla="*/ 6892120 h 6919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9535" h="6919415">
                <a:moveTo>
                  <a:pt x="0" y="5773003"/>
                </a:moveTo>
                <a:cubicBezTo>
                  <a:pt x="4549" y="3848669"/>
                  <a:pt x="9099" y="1924334"/>
                  <a:pt x="13648" y="0"/>
                </a:cubicBezTo>
                <a:lnTo>
                  <a:pt x="9212239" y="27296"/>
                </a:lnTo>
                <a:lnTo>
                  <a:pt x="9239535" y="6919415"/>
                </a:lnTo>
                <a:lnTo>
                  <a:pt x="4162567" y="6892120"/>
                </a:lnTo>
              </a:path>
            </a:pathLst>
          </a:custGeom>
        </p:spPr>
        <p:style>
          <a:lnRef idx="1">
            <a:schemeClr val="accent1"/>
          </a:lnRef>
          <a:fillRef idx="1002">
            <a:schemeClr val="lt2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5-конечная звезда 3"/>
          <p:cNvSpPr/>
          <p:nvPr/>
        </p:nvSpPr>
        <p:spPr>
          <a:xfrm>
            <a:off x="522288" y="404813"/>
            <a:ext cx="768350" cy="647700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89847" y="1484784"/>
            <a:ext cx="3762414" cy="86409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Вибираємо</a:t>
            </a:r>
            <a:r>
              <a:rPr lang="ru-RU" dirty="0"/>
              <a:t> </a:t>
            </a:r>
            <a:r>
              <a:rPr lang="ru-RU" dirty="0" err="1"/>
              <a:t>об</a:t>
            </a:r>
            <a:r>
              <a:rPr lang="ru-RU" dirty="0" err="1">
                <a:latin typeface="Calibri"/>
              </a:rPr>
              <a:t>‘є</a:t>
            </a:r>
            <a:r>
              <a:rPr lang="ru-RU" dirty="0" err="1"/>
              <a:t>кт</a:t>
            </a:r>
            <a:r>
              <a:rPr lang="ru-RU" dirty="0"/>
              <a:t> ,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/>
              <a:t>мы </a:t>
            </a:r>
            <a:r>
              <a:rPr lang="ru-RU" dirty="0" err="1"/>
              <a:t>хочемо</a:t>
            </a:r>
            <a:r>
              <a:rPr lang="ru-RU" dirty="0"/>
              <a:t> </a:t>
            </a:r>
            <a:r>
              <a:rPr lang="ru-RU" dirty="0" err="1"/>
              <a:t>анімірувати</a:t>
            </a:r>
            <a:r>
              <a:rPr lang="ru-RU" dirty="0"/>
              <a:t>  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67175" y="3573463"/>
            <a:ext cx="4033838" cy="719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>
                <a:solidFill>
                  <a:srgbClr val="FFFFFF"/>
                </a:solidFill>
                <a:cs typeface="Arial" charset="0"/>
              </a:rPr>
              <a:t>Наприклад, хочемо зробити</a:t>
            </a:r>
          </a:p>
          <a:p>
            <a:pPr algn="ctr"/>
            <a:r>
              <a:rPr lang="ru-RU">
                <a:solidFill>
                  <a:srgbClr val="FFFFFF"/>
                </a:solidFill>
                <a:latin typeface="Arial" charset="0"/>
                <a:cs typeface="Arial" charset="0"/>
              </a:rPr>
              <a:t>п</a:t>
            </a:r>
            <a:r>
              <a:rPr lang="ru-RU">
                <a:solidFill>
                  <a:srgbClr val="FFFFFF"/>
                </a:solidFill>
                <a:cs typeface="Arial" charset="0"/>
              </a:rPr>
              <a:t>адаючу під нахилом зірку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Полилиния 3"/>
          <p:cNvSpPr/>
          <p:nvPr/>
        </p:nvSpPr>
        <p:spPr>
          <a:xfrm>
            <a:off x="-92240" y="-61415"/>
            <a:ext cx="9239535" cy="6919415"/>
          </a:xfrm>
          <a:custGeom>
            <a:avLst/>
            <a:gdLst>
              <a:gd name="connsiteX0" fmla="*/ 0 w 9239535"/>
              <a:gd name="connsiteY0" fmla="*/ 5773003 h 6919415"/>
              <a:gd name="connsiteX1" fmla="*/ 13648 w 9239535"/>
              <a:gd name="connsiteY1" fmla="*/ 0 h 6919415"/>
              <a:gd name="connsiteX2" fmla="*/ 9212239 w 9239535"/>
              <a:gd name="connsiteY2" fmla="*/ 27296 h 6919415"/>
              <a:gd name="connsiteX3" fmla="*/ 9239535 w 9239535"/>
              <a:gd name="connsiteY3" fmla="*/ 6919415 h 6919415"/>
              <a:gd name="connsiteX4" fmla="*/ 4162567 w 9239535"/>
              <a:gd name="connsiteY4" fmla="*/ 6892120 h 6919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9535" h="6919415">
                <a:moveTo>
                  <a:pt x="0" y="5773003"/>
                </a:moveTo>
                <a:cubicBezTo>
                  <a:pt x="4549" y="3848669"/>
                  <a:pt x="9099" y="1924334"/>
                  <a:pt x="13648" y="0"/>
                </a:cubicBezTo>
                <a:lnTo>
                  <a:pt x="9212239" y="27296"/>
                </a:lnTo>
                <a:lnTo>
                  <a:pt x="9239535" y="6919415"/>
                </a:lnTo>
                <a:lnTo>
                  <a:pt x="4162567" y="6892120"/>
                </a:lnTo>
              </a:path>
            </a:pathLst>
          </a:custGeom>
        </p:spPr>
        <p:style>
          <a:lnRef idx="1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2075" y="-61913"/>
            <a:ext cx="9267825" cy="691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179388" y="6092825"/>
            <a:ext cx="2598737" cy="5048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1. </a:t>
            </a:r>
            <a:r>
              <a:rPr lang="ru-RU" dirty="0" err="1"/>
              <a:t>Виділяємо</a:t>
            </a:r>
            <a:r>
              <a:rPr lang="ru-RU" dirty="0"/>
              <a:t> </a:t>
            </a:r>
            <a:r>
              <a:rPr lang="ru-RU" dirty="0" err="1"/>
              <a:t>об</a:t>
            </a:r>
            <a:r>
              <a:rPr lang="ru-RU" dirty="0" err="1">
                <a:latin typeface="Calibri"/>
              </a:rPr>
              <a:t>‘є</a:t>
            </a:r>
            <a:r>
              <a:rPr lang="ru-RU" dirty="0" err="1"/>
              <a:t>кт</a:t>
            </a:r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5-конечная звезда 3"/>
          <p:cNvSpPr/>
          <p:nvPr/>
        </p:nvSpPr>
        <p:spPr>
          <a:xfrm>
            <a:off x="-3060700" y="80963"/>
            <a:ext cx="768350" cy="647700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5" y="-9525"/>
            <a:ext cx="9197975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137406" y="5949280"/>
            <a:ext cx="3672408" cy="6480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2. </a:t>
            </a:r>
            <a:r>
              <a:rPr lang="ru-RU" dirty="0" err="1"/>
              <a:t>Заходимо</a:t>
            </a:r>
            <a:r>
              <a:rPr lang="ru-RU" dirty="0"/>
              <a:t> до вкладки </a:t>
            </a:r>
            <a:r>
              <a:rPr lang="ru-RU" dirty="0" err="1"/>
              <a:t>Анімація</a:t>
            </a: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250825" y="6021388"/>
            <a:ext cx="3097213" cy="5762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3.Вибираємо </a:t>
            </a:r>
            <a:r>
              <a:rPr lang="ru-RU" dirty="0" err="1"/>
              <a:t>эфект</a:t>
            </a:r>
            <a:r>
              <a:rPr lang="ru-RU" dirty="0"/>
              <a:t> </a:t>
            </a:r>
            <a:r>
              <a:rPr lang="ru-RU" dirty="0"/>
              <a:t>«Вылет»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250825" y="5732463"/>
            <a:ext cx="4537075" cy="792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Натискаємо</a:t>
            </a:r>
            <a:r>
              <a:rPr lang="ru-RU" dirty="0"/>
              <a:t> </a:t>
            </a:r>
            <a:r>
              <a:rPr lang="ru-RU" dirty="0"/>
              <a:t>на «Параметры эффектов» и </a:t>
            </a:r>
            <a:r>
              <a:rPr lang="ru-RU" dirty="0" err="1"/>
              <a:t>вибираємо</a:t>
            </a:r>
            <a:r>
              <a:rPr lang="ru-RU" dirty="0"/>
              <a:t>  </a:t>
            </a:r>
            <a:r>
              <a:rPr lang="ru-RU" dirty="0" err="1"/>
              <a:t>зліва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594</TotalTime>
  <Words>98</Words>
  <Application>Microsoft Office PowerPoint</Application>
  <PresentationFormat>Экран (4:3)</PresentationFormat>
  <Paragraphs>41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8</vt:i4>
      </vt:variant>
      <vt:variant>
        <vt:lpstr>Заголовки слайдов</vt:lpstr>
      </vt:variant>
      <vt:variant>
        <vt:i4>14</vt:i4>
      </vt:variant>
    </vt:vector>
  </HeadingPairs>
  <TitlesOfParts>
    <vt:vector size="30" baseType="lpstr">
      <vt:lpstr>Arial</vt:lpstr>
      <vt:lpstr>Lucida Sans Unicode</vt:lpstr>
      <vt:lpstr>Wingdings 3</vt:lpstr>
      <vt:lpstr>Verdana</vt:lpstr>
      <vt:lpstr>Wingdings 2</vt:lpstr>
      <vt:lpstr>Calibri</vt:lpstr>
      <vt:lpstr>Arial Black</vt:lpstr>
      <vt:lpstr>Times New Roman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WiZaRd</cp:lastModifiedBy>
  <cp:revision>23</cp:revision>
  <dcterms:created xsi:type="dcterms:W3CDTF">2018-01-21T11:50:59Z</dcterms:created>
  <dcterms:modified xsi:type="dcterms:W3CDTF">2018-10-28T11:08:24Z</dcterms:modified>
</cp:coreProperties>
</file>