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1" r:id="rId4"/>
    <p:sldId id="260" r:id="rId5"/>
    <p:sldId id="259" r:id="rId6"/>
    <p:sldId id="266" r:id="rId7"/>
    <p:sldId id="267" r:id="rId8"/>
    <p:sldId id="262" r:id="rId9"/>
    <p:sldId id="265" r:id="rId10"/>
    <p:sldId id="268" r:id="rId11"/>
    <p:sldId id="264" r:id="rId12"/>
    <p:sldId id="263" r:id="rId1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7" y="-19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A1EE5-8CD3-4FE5-A163-3C9D606E19D2}" type="datetimeFigureOut">
              <a:rPr lang="uk-UA" smtClean="0"/>
              <a:t>27.09.2018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B59EB-2A02-4EF7-AF34-0F75F4C0CF79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921" y="1785927"/>
            <a:ext cx="92869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8000" b="1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Практичне заняття</a:t>
            </a:r>
            <a:r>
              <a:rPr lang="uk-UA" sz="8000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. </a:t>
            </a:r>
            <a:endParaRPr lang="uk-UA" sz="8000" dirty="0" smtClean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r>
              <a:rPr lang="uk-UA" sz="8000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Відлік </a:t>
            </a:r>
            <a:r>
              <a:rPr lang="uk-UA" sz="8000" dirty="0" smtClean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часу в історії</a:t>
            </a:r>
            <a:endParaRPr lang="uk-UA" sz="8000" dirty="0">
              <a:solidFill>
                <a:schemeClr val="bg1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9906000" cy="6858000"/>
            <a:chOff x="0" y="0"/>
            <a:chExt cx="9906000" cy="6858000"/>
          </a:xfrm>
        </p:grpSpPr>
        <p:pic>
          <p:nvPicPr>
            <p:cNvPr id="25602" name="Picture 2" descr="ÐÐ°ÑÑÐ¸Ð½ÐºÐ¸ Ð¿Ð¾ Ð·Ð°Ð¿ÑÐ¾ÑÑ ÑÐ°ÑÐ°Ñ ÑÐµÐ²ÑÐµÐ½ÐºÐ¾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5282" y="1000108"/>
              <a:ext cx="8511917" cy="4786346"/>
            </a:xfrm>
            <a:prstGeom prst="rect">
              <a:avLst/>
            </a:prstGeom>
            <a:noFill/>
          </p:spPr>
        </p:pic>
        <p:pic>
          <p:nvPicPr>
            <p:cNvPr id="25604" name="Picture 4" descr="ÐÐ°ÑÑÐ¸Ð½ÐºÐ¸ Ð¿Ð¾ Ð·Ð°Ð¿ÑÐ¾ÑÑ ÑÐ°Ð¼ÐºÐ° Ð´Ð»Ñ ÐºÐ°ÑÑÐ¸Ð½Ñ 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9906000" cy="6858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2406" y="357166"/>
            <a:ext cx="857256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44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Висновки</a:t>
            </a:r>
            <a:r>
              <a:rPr kumimoji="0" lang="uk-UA" sz="4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Визначте, що нового ви дізналися на занятті.</a:t>
            </a:r>
            <a:endParaRPr kumimoji="0" lang="uk-UA" sz="44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Сформулюйте висновки за метою уроку.</a:t>
            </a:r>
            <a:endParaRPr kumimoji="0" lang="uk-UA" sz="44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чого необхідно вміти розташовувати події у хронологічній послідовності? Що для цього потрібно знати?</a:t>
            </a:r>
            <a:endParaRPr kumimoji="0" lang="uk-UA" sz="44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9530" y="857232"/>
            <a:ext cx="919162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6000" b="1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Домашнє</a:t>
            </a:r>
            <a:r>
              <a:rPr kumimoji="0" lang="uk-UA" sz="6000" b="1" i="1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завдання:</a:t>
            </a:r>
            <a:endParaRPr kumimoji="0" lang="uk-UA" sz="6000" b="1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Повторити вивчене. </a:t>
            </a:r>
            <a:endParaRPr kumimoji="0" lang="uk-UA" sz="6000" b="0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uk-UA" sz="60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Підготуватися до тематичного оцінювання</a:t>
            </a:r>
            <a:r>
              <a:rPr kumimoji="0" lang="uk-UA" sz="54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uk-UA" sz="7200" b="0" i="1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12" y="1357298"/>
            <a:ext cx="86678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пояснювати необхідність встановлення хронологічної послідовності </a:t>
            </a: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подій;</a:t>
            </a:r>
            <a:endParaRPr lang="uk-UA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79962" y="357167"/>
            <a:ext cx="6655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Завдання уроку:</a:t>
            </a:r>
            <a:endParaRPr lang="uk-UA" sz="4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6921" y="2571744"/>
            <a:ext cx="89773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побудувати шкалу історичного часу і встановити за її допомогою хронологічну послідовність </a:t>
            </a: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подій;</a:t>
            </a:r>
            <a:endParaRPr lang="uk-UA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12" y="4286256"/>
            <a:ext cx="6965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створити і заповнити хронологічну </a:t>
            </a: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таблицю;</a:t>
            </a:r>
            <a:endParaRPr lang="uk-UA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12" y="5500703"/>
            <a:ext cx="7625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визначити тривалість історичної </a:t>
            </a:r>
            <a:r>
              <a:rPr lang="uk-UA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події.</a:t>
            </a:r>
            <a:endParaRPr lang="uk-UA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нюха\Desktop\3. Відлік часу  в історії\Рисунок1.png"/>
          <p:cNvPicPr/>
          <p:nvPr/>
        </p:nvPicPr>
        <p:blipFill>
          <a:blip r:embed="rId3"/>
          <a:srcRect t="31527"/>
          <a:stretch>
            <a:fillRect/>
          </a:stretch>
        </p:blipFill>
        <p:spPr bwMode="auto">
          <a:xfrm>
            <a:off x="0" y="642918"/>
            <a:ext cx="959647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09860" y="214290"/>
            <a:ext cx="392909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15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Рік</a:t>
            </a:r>
            <a:endParaRPr lang="uk-UA" sz="115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нюха\Desktop\3. Відлік часу  в історії\Рисунок2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282" y="0"/>
            <a:ext cx="8715436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0968" y="4500570"/>
            <a:ext cx="773908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15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Століття</a:t>
            </a:r>
            <a:endParaRPr lang="uk-UA" sz="115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Танюха\Desktop\3. Відлік часу  в історії\Рисунок3.png"/>
          <p:cNvPicPr/>
          <p:nvPr/>
        </p:nvPicPr>
        <p:blipFill>
          <a:blip r:embed="rId3"/>
          <a:srcRect t="35714"/>
          <a:stretch>
            <a:fillRect/>
          </a:stretch>
        </p:blipFill>
        <p:spPr bwMode="auto">
          <a:xfrm>
            <a:off x="738158" y="357166"/>
            <a:ext cx="842968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0968" y="4500570"/>
            <a:ext cx="773908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15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Період</a:t>
            </a:r>
            <a:endParaRPr lang="uk-UA" sz="115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³Ð¾Ð»Ð¾Ð´Ð¾Ð¼Ð¾Ñ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6" y="714356"/>
            <a:ext cx="3214710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ÐÐ°ÑÑÐ¸Ð½ÐºÐ¸ Ð¿Ð¾ Ð·Ð°Ð¿ÑÐ¾ÑÑ Ð´ÑÑÐ³Ð° ÑÐ²ÑÑÐ¾Ð²Ð° Ð²ÑÐ¹Ð½Ð° ÐºÐ°ÑÑÐ¸Ð½Ðº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720" y="3429000"/>
            <a:ext cx="3643338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ÐÐ¾ÑÐ¾Ð¶ÐµÐµ Ð¸Ð·Ð¾Ð±ÑÐ°Ð¶ÐµÐ½Ð¸Ðµ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81562" y="3429000"/>
            <a:ext cx="4286280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ÐÐ°ÑÑÐ¸Ð½ÐºÐ¸ Ð¿Ð¾ Ð·Ð°Ð¿ÑÐ¾ÑÑ ÐºÐ¾Ð½ÑÑÐ¸ÑÑÑÑÑ Ð¿Ð½Ð³"/>
          <p:cNvPicPr/>
          <p:nvPr/>
        </p:nvPicPr>
        <p:blipFill>
          <a:blip r:embed="rId6"/>
          <a:srcRect l="23669" r="20117"/>
          <a:stretch>
            <a:fillRect/>
          </a:stretch>
        </p:blipFill>
        <p:spPr bwMode="auto">
          <a:xfrm>
            <a:off x="1309662" y="500042"/>
            <a:ext cx="2571768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³Ð¾Ð»Ð¾Ð´Ð¾Ð¼Ð¾Ñ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158" y="571480"/>
            <a:ext cx="4000528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 descr="ÐÐ°ÑÑÐ¸Ð½ÐºÐ¸ Ð¿Ð¾ Ð·Ð°Ð¿ÑÐ¾ÑÑ Ð´ÑÑÐ³Ð° ÑÐ²ÑÑÐ¾Ð²Ð° Ð²ÑÐ¹Ð½Ð° ÐºÐ°ÑÑÐ¸Ð½ÐºÐ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81628" y="500042"/>
            <a:ext cx="3643338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ÐÐ¾ÑÐ¾Ð¶ÐµÐµ Ð¸Ð·Ð¾Ð±ÑÐ°Ð¶ÐµÐ½Ð¸Ðµ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844" y="3429000"/>
            <a:ext cx="4286280" cy="2786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ÐÐ°ÑÑÐ¸Ð½ÐºÐ¸ Ð¿Ð¾ Ð·Ð°Ð¿ÑÐ¾ÑÑ ÐºÐ¾Ð½ÑÑÐ¸ÑÑÑÑÑ Ð¿Ð½Ð³"/>
          <p:cNvPicPr/>
          <p:nvPr/>
        </p:nvPicPr>
        <p:blipFill>
          <a:blip r:embed="rId6"/>
          <a:srcRect l="23669" r="20117"/>
          <a:stretch>
            <a:fillRect/>
          </a:stretch>
        </p:blipFill>
        <p:spPr bwMode="auto">
          <a:xfrm>
            <a:off x="5738818" y="3500438"/>
            <a:ext cx="2571768" cy="2857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Ð°ÑÑÐ¸Ð½ÐºÐ¸ Ð¿Ð¾ Ð·Ð°Ð¿ÑÐ¾ÑÑ ÑÑÑÑÑÐºÐ° ÑÐ°ÑÑ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10072758" cy="16786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6" name="Picture 4" descr="ÐÐ°ÑÑÐ¸Ð½ÐºÐ¸ Ð¿Ð¾ Ð·Ð°Ð¿ÑÐ¾ÑÑ ÑÑÑÑÑÐºÐ° ÑÐ°ÑÑ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092" y="2857496"/>
            <a:ext cx="9420940" cy="32147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8" name="Picture 6" descr="ÐÐ°ÑÑÐ¸Ð½ÐºÐ¸ Ð¿Ð¾ Ð·Ð°Ð¿ÑÐ¾ÑÑ Ð¼Ð°Ð³Ð½Ð¸ÑÐ¸Ðº png"/>
          <p:cNvPicPr>
            <a:picLocks noChangeAspect="1" noChangeArrowheads="1"/>
          </p:cNvPicPr>
          <p:nvPr/>
        </p:nvPicPr>
        <p:blipFill>
          <a:blip r:embed="rId5" cstate="print"/>
          <a:srcRect l="4348" t="54532" r="56521" b="5675"/>
          <a:stretch>
            <a:fillRect/>
          </a:stretch>
        </p:blipFill>
        <p:spPr bwMode="auto">
          <a:xfrm>
            <a:off x="3667116" y="285728"/>
            <a:ext cx="928694" cy="928694"/>
          </a:xfrm>
          <a:prstGeom prst="ellipse">
            <a:avLst/>
          </a:prstGeom>
          <a:noFill/>
        </p:spPr>
      </p:pic>
      <p:pic>
        <p:nvPicPr>
          <p:cNvPr id="7" name="Picture 6" descr="ÐÐ°ÑÑÐ¸Ð½ÐºÐ¸ Ð¿Ð¾ Ð·Ð°Ð¿ÑÐ¾ÑÑ Ð¼Ð°Ð³Ð½Ð¸ÑÐ¸Ðº png"/>
          <p:cNvPicPr>
            <a:picLocks noChangeAspect="1" noChangeArrowheads="1"/>
          </p:cNvPicPr>
          <p:nvPr/>
        </p:nvPicPr>
        <p:blipFill>
          <a:blip r:embed="rId5" cstate="print"/>
          <a:srcRect l="4348" t="54532" r="56521" b="5675"/>
          <a:stretch>
            <a:fillRect/>
          </a:stretch>
        </p:blipFill>
        <p:spPr bwMode="auto">
          <a:xfrm>
            <a:off x="3167050" y="2428868"/>
            <a:ext cx="928694" cy="928694"/>
          </a:xfrm>
          <a:prstGeom prst="ellipse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81100" y="1428736"/>
          <a:ext cx="6945338" cy="47731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3472669"/>
                <a:gridCol w="3472669"/>
              </a:tblGrid>
              <a:tr h="95462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954620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95462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95462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954620">
                <a:tc>
                  <a:txBody>
                    <a:bodyPr/>
                    <a:lstStyle/>
                    <a:p>
                      <a:endParaRPr lang="uk-UA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52472" y="428604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Хронологічна  таблиця</a:t>
            </a:r>
            <a:endParaRPr lang="uk-UA" sz="5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8290" y="1500174"/>
            <a:ext cx="275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Дата </a:t>
            </a:r>
            <a:endParaRPr lang="uk-UA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67314" y="1428736"/>
            <a:ext cx="275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Подія </a:t>
            </a:r>
            <a:endParaRPr lang="uk-UA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9728" y="2428868"/>
            <a:ext cx="2753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988 р. </a:t>
            </a:r>
            <a:endParaRPr lang="uk-UA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81562" y="2500306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Хрещення Русі </a:t>
            </a:r>
            <a:endParaRPr lang="uk-UA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96</Words>
  <PresentationFormat>Лист A4 (210x297 мм)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Танюха</dc:creator>
  <cp:lastModifiedBy>Танюха</cp:lastModifiedBy>
  <cp:revision>22</cp:revision>
  <dcterms:created xsi:type="dcterms:W3CDTF">2018-09-27T08:01:20Z</dcterms:created>
  <dcterms:modified xsi:type="dcterms:W3CDTF">2018-09-27T11:40:18Z</dcterms:modified>
</cp:coreProperties>
</file>