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65" r:id="rId7"/>
    <p:sldId id="266" r:id="rId8"/>
    <p:sldId id="267" r:id="rId9"/>
    <p:sldId id="268" r:id="rId10"/>
    <p:sldId id="269" r:id="rId11"/>
    <p:sldId id="259" r:id="rId12"/>
    <p:sldId id="270" r:id="rId13"/>
    <p:sldId id="271" r:id="rId14"/>
    <p:sldId id="272" r:id="rId15"/>
    <p:sldId id="274" r:id="rId16"/>
    <p:sldId id="275" r:id="rId17"/>
    <p:sldId id="278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286"/>
    <a:srgbClr val="FEF17F"/>
    <a:srgbClr val="FDEB5B"/>
    <a:srgbClr val="FDEC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24" autoAdjust="0"/>
    <p:restoredTop sz="95400" autoAdjust="0"/>
  </p:normalViewPr>
  <p:slideViewPr>
    <p:cSldViewPr snapToGrid="0">
      <p:cViewPr>
        <p:scale>
          <a:sx n="66" d="100"/>
          <a:sy n="66" d="100"/>
        </p:scale>
        <p:origin x="-864" y="-27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0A10E-FC91-4E88-822C-6CF06BB9249D}" type="datetimeFigureOut">
              <a:rPr lang="en-US" smtClean="0"/>
              <a:t>8/30/2018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976BD-7715-41D7-8B1D-FEAEF3AE80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4811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0A10E-FC91-4E88-822C-6CF06BB9249D}" type="datetimeFigureOut">
              <a:rPr lang="en-US" smtClean="0"/>
              <a:t>8/30/2018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976BD-7715-41D7-8B1D-FEAEF3AE80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9609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0A10E-FC91-4E88-822C-6CF06BB9249D}" type="datetimeFigureOut">
              <a:rPr lang="en-US" smtClean="0"/>
              <a:t>8/30/2018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976BD-7715-41D7-8B1D-FEAEF3AE80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371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0A10E-FC91-4E88-822C-6CF06BB9249D}" type="datetimeFigureOut">
              <a:rPr lang="en-US" smtClean="0"/>
              <a:t>8/30/2018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976BD-7715-41D7-8B1D-FEAEF3AE80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053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0A10E-FC91-4E88-822C-6CF06BB9249D}" type="datetimeFigureOut">
              <a:rPr lang="en-US" smtClean="0"/>
              <a:t>8/30/2018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976BD-7715-41D7-8B1D-FEAEF3AE80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6650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0A10E-FC91-4E88-822C-6CF06BB9249D}" type="datetimeFigureOut">
              <a:rPr lang="en-US" smtClean="0"/>
              <a:t>8/30/2018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976BD-7715-41D7-8B1D-FEAEF3AE80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209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0A10E-FC91-4E88-822C-6CF06BB9249D}" type="datetimeFigureOut">
              <a:rPr lang="en-US" smtClean="0"/>
              <a:t>8/30/2018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976BD-7715-41D7-8B1D-FEAEF3AE80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33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0A10E-FC91-4E88-822C-6CF06BB9249D}" type="datetimeFigureOut">
              <a:rPr lang="en-US" smtClean="0"/>
              <a:t>8/30/2018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976BD-7715-41D7-8B1D-FEAEF3AE80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0588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0A10E-FC91-4E88-822C-6CF06BB9249D}" type="datetimeFigureOut">
              <a:rPr lang="en-US" smtClean="0"/>
              <a:t>8/30/2018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976BD-7715-41D7-8B1D-FEAEF3AE80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5409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0A10E-FC91-4E88-822C-6CF06BB9249D}" type="datetimeFigureOut">
              <a:rPr lang="en-US" smtClean="0"/>
              <a:t>8/30/2018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976BD-7715-41D7-8B1D-FEAEF3AE80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4582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0A10E-FC91-4E88-822C-6CF06BB9249D}" type="datetimeFigureOut">
              <a:rPr lang="en-US" smtClean="0"/>
              <a:t>8/30/2018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976BD-7715-41D7-8B1D-FEAEF3AE80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3186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30A10E-FC91-4E88-822C-6CF06BB9249D}" type="datetimeFigureOut">
              <a:rPr lang="en-US" smtClean="0"/>
              <a:t>8/30/2018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B976BD-7715-41D7-8B1D-FEAEF3AE80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25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11" Type="http://schemas.openxmlformats.org/officeDocument/2006/relationships/image" Target="../media/image32.jpeg"/><Relationship Id="rId5" Type="http://schemas.openxmlformats.org/officeDocument/2006/relationships/image" Target="../media/image26.jpeg"/><Relationship Id="rId10" Type="http://schemas.openxmlformats.org/officeDocument/2006/relationships/image" Target="../media/image31.pn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11" Type="http://schemas.openxmlformats.org/officeDocument/2006/relationships/image" Target="../media/image18.jpeg"/><Relationship Id="rId5" Type="http://schemas.openxmlformats.org/officeDocument/2006/relationships/image" Target="../media/image12.jpe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Ð ÐµÐ·ÑÐ»ÑÑÐ°Ñ Ð¿Ð¾ÑÑÐºÑ Ð·Ð¾Ð±ÑÐ°Ð¶ÐµÐ½Ñ Ð·Ð° Ð·Ð°Ð¿Ð¸ÑÐ¾Ð¼ &quot;Ð· Ð´Ð½ÐµÐ¼ Ð·Ð½Ð°Ð½Ñ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8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2629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Ð ÐµÐ·ÑÐ»ÑÑÐ°Ñ Ð¿Ð¾ÑÑÐºÑ Ð·Ð¾Ð±ÑÐ°Ð¶ÐµÐ½Ñ Ð·Ð° Ð·Ð°Ð¿Ð¸ÑÐ¾Ð¼ &quot;ÑÐ¾Ð½ ÑÐºÑÐ°ÑÐ½ÑÑÐºÐ¸Ð¹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6183702" cy="1325563"/>
          </a:xfrm>
        </p:spPr>
        <p:txBody>
          <a:bodyPr/>
          <a:lstStyle/>
          <a:p>
            <a:r>
              <a:rPr lang="ru-RU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Дендропарк </a:t>
            </a:r>
            <a:r>
              <a:rPr lang="ru-RU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Олександрія</a:t>
            </a:r>
            <a:endParaRPr lang="en-US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94098" y="1825625"/>
            <a:ext cx="4659702" cy="4351338"/>
          </a:xfrm>
        </p:spPr>
        <p:txBody>
          <a:bodyPr>
            <a:normAutofit/>
          </a:bodyPr>
          <a:lstStyle/>
          <a:p>
            <a:pPr marL="0" indent="0" fontAlgn="base">
              <a:buNone/>
            </a:pPr>
            <a:r>
              <a:rPr lang="uk-UA" sz="1800" dirty="0"/>
              <a:t>Дендропарк Олександрія знаходиться в двох годинах від Києва – Білій Церкві.</a:t>
            </a:r>
            <a:endParaRPr lang="en-US" sz="1800" dirty="0"/>
          </a:p>
          <a:p>
            <a:pPr marL="0" indent="0" fontAlgn="base">
              <a:buNone/>
            </a:pPr>
            <a:r>
              <a:rPr lang="uk-UA" sz="1800" dirty="0"/>
              <a:t>Парк </a:t>
            </a:r>
            <a:r>
              <a:rPr lang="uk-UA" sz="1800" dirty="0" err="1"/>
              <a:t>заснувано</a:t>
            </a:r>
            <a:r>
              <a:rPr lang="uk-UA" sz="1800" dirty="0"/>
              <a:t> за 11 років </a:t>
            </a:r>
            <a:r>
              <a:rPr lang="uk-UA" sz="1800" dirty="0" smtClean="0"/>
              <a:t>до народження </a:t>
            </a:r>
            <a:r>
              <a:rPr lang="uk-UA" sz="1800" dirty="0"/>
              <a:t>Пушкіна – в далекому 1788. До речі, парк, знаменитий поет відвідував декілька разів!  Можливо, так і з’явився «Євгеній Онєгін».</a:t>
            </a:r>
            <a:endParaRPr lang="en-US" sz="1800" dirty="0"/>
          </a:p>
          <a:p>
            <a:pPr marL="0" indent="0" fontAlgn="base">
              <a:buNone/>
            </a:pPr>
            <a:r>
              <a:rPr lang="uk-UA" sz="1800" dirty="0"/>
              <a:t>У дендропарку знаходяться понад 5 тисяч старовинних і рідкісних рослин. Тут також є фонтани і водоспади, монументи і барельєфи, які створюють цілий комплекс естетичних картинок.</a:t>
            </a:r>
            <a:endParaRPr lang="en-US" sz="1800" dirty="0"/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4" name="Рисунок 3" descr="alexandria-logo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825625"/>
            <a:ext cx="5407325" cy="40489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2781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 descr="Ð ÐµÐ·ÑÐ»ÑÑÐ°Ñ Ð¿Ð¾ÑÑÐºÑ Ð·Ð¾Ð±ÑÐ°Ð¶ÐµÐ½Ñ Ð·Ð° Ð·Ð°Ð¿Ð¸ÑÐ¾Ð¼ &quot;ÑÐ¾Ð½ ÑÐºÑÐ°ÑÐ½ÑÑÐºÐ¸Ð¹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1334" y="199066"/>
            <a:ext cx="628800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Асоціативний</a:t>
            </a:r>
            <a:r>
              <a:rPr lang="ru-RU" sz="6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кущ</a:t>
            </a:r>
            <a:endParaRPr lang="ru-RU" sz="60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24118" y="2767281"/>
            <a:ext cx="359136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 err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Україна</a:t>
            </a:r>
            <a:endParaRPr lang="ru-RU" sz="80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04649" y="1725715"/>
            <a:ext cx="49448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/>
              <a:t>бережливе ставлення</a:t>
            </a:r>
            <a:endParaRPr lang="en-US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5230167" y="1405370"/>
            <a:ext cx="16778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/>
              <a:t>смуток</a:t>
            </a:r>
            <a:endParaRPr lang="en-US" sz="4000" dirty="0"/>
          </a:p>
        </p:txBody>
      </p:sp>
      <p:sp>
        <p:nvSpPr>
          <p:cNvPr id="8" name="TextBox 7"/>
          <p:cNvSpPr txBox="1"/>
          <p:nvPr/>
        </p:nvSpPr>
        <p:spPr>
          <a:xfrm>
            <a:off x="3370283" y="1775955"/>
            <a:ext cx="16352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/>
              <a:t>повага</a:t>
            </a:r>
            <a:endParaRPr lang="en-US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8986439" y="3061756"/>
            <a:ext cx="17588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/>
              <a:t>радість</a:t>
            </a:r>
            <a:endParaRPr lang="en-US" sz="4000" dirty="0"/>
          </a:p>
        </p:txBody>
      </p:sp>
      <p:sp>
        <p:nvSpPr>
          <p:cNvPr id="10" name="TextBox 9"/>
          <p:cNvSpPr txBox="1"/>
          <p:nvPr/>
        </p:nvSpPr>
        <p:spPr>
          <a:xfrm>
            <a:off x="8300601" y="4393806"/>
            <a:ext cx="27735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/>
              <a:t>впевненість</a:t>
            </a:r>
            <a:endParaRPr lang="en-US" sz="4000" dirty="0"/>
          </a:p>
        </p:txBody>
      </p:sp>
      <p:sp>
        <p:nvSpPr>
          <p:cNvPr id="11" name="TextBox 10"/>
          <p:cNvSpPr txBox="1"/>
          <p:nvPr/>
        </p:nvSpPr>
        <p:spPr>
          <a:xfrm>
            <a:off x="6642744" y="4989247"/>
            <a:ext cx="18886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/>
              <a:t>щирість</a:t>
            </a:r>
            <a:endParaRPr lang="en-US" sz="4000" dirty="0"/>
          </a:p>
        </p:txBody>
      </p:sp>
      <p:sp>
        <p:nvSpPr>
          <p:cNvPr id="12" name="TextBox 11"/>
          <p:cNvSpPr txBox="1"/>
          <p:nvPr/>
        </p:nvSpPr>
        <p:spPr>
          <a:xfrm>
            <a:off x="4795683" y="5402612"/>
            <a:ext cx="17459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/>
              <a:t>єдність</a:t>
            </a:r>
            <a:endParaRPr lang="en-US" sz="4000" dirty="0"/>
          </a:p>
        </p:txBody>
      </p:sp>
      <p:sp>
        <p:nvSpPr>
          <p:cNvPr id="13" name="TextBox 12"/>
          <p:cNvSpPr txBox="1"/>
          <p:nvPr/>
        </p:nvSpPr>
        <p:spPr>
          <a:xfrm>
            <a:off x="2557647" y="4950840"/>
            <a:ext cx="19441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/>
              <a:t>гордість</a:t>
            </a:r>
            <a:endParaRPr lang="en-US" sz="4000" dirty="0"/>
          </a:p>
        </p:txBody>
      </p:sp>
      <p:sp>
        <p:nvSpPr>
          <p:cNvPr id="14" name="TextBox 13"/>
          <p:cNvSpPr txBox="1"/>
          <p:nvPr/>
        </p:nvSpPr>
        <p:spPr>
          <a:xfrm>
            <a:off x="1723259" y="3751566"/>
            <a:ext cx="18630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/>
              <a:t>вірність</a:t>
            </a:r>
            <a:endParaRPr lang="en-US" sz="4000" dirty="0"/>
          </a:p>
        </p:txBody>
      </p:sp>
      <p:sp>
        <p:nvSpPr>
          <p:cNvPr id="15" name="TextBox 14"/>
          <p:cNvSpPr txBox="1"/>
          <p:nvPr/>
        </p:nvSpPr>
        <p:spPr>
          <a:xfrm>
            <a:off x="1728872" y="2515493"/>
            <a:ext cx="16049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/>
              <a:t>любов</a:t>
            </a:r>
            <a:endParaRPr lang="en-US" sz="4000" dirty="0"/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4379537" y="2489007"/>
            <a:ext cx="590138" cy="5005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>
            <a:stCxn id="7" idx="2"/>
            <a:endCxn id="5" idx="0"/>
          </p:cNvCxnSpPr>
          <p:nvPr/>
        </p:nvCxnSpPr>
        <p:spPr>
          <a:xfrm flipH="1">
            <a:off x="6019803" y="2113256"/>
            <a:ext cx="49312" cy="6540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>
            <a:stCxn id="6" idx="2"/>
          </p:cNvCxnSpPr>
          <p:nvPr/>
        </p:nvCxnSpPr>
        <p:spPr>
          <a:xfrm flipH="1">
            <a:off x="7047051" y="2433601"/>
            <a:ext cx="2430006" cy="6807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stCxn id="5" idx="3"/>
            <a:endCxn id="9" idx="1"/>
          </p:cNvCxnSpPr>
          <p:nvPr/>
        </p:nvCxnSpPr>
        <p:spPr>
          <a:xfrm flipV="1">
            <a:off x="7815487" y="3415699"/>
            <a:ext cx="1170952" cy="133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>
            <a:stCxn id="10" idx="1"/>
          </p:cNvCxnSpPr>
          <p:nvPr/>
        </p:nvCxnSpPr>
        <p:spPr>
          <a:xfrm flipH="1" flipV="1">
            <a:off x="7113031" y="3861997"/>
            <a:ext cx="1187570" cy="8857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H="1" flipV="1">
            <a:off x="6399385" y="4077745"/>
            <a:ext cx="869112" cy="9420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>
            <a:endCxn id="12" idx="0"/>
          </p:cNvCxnSpPr>
          <p:nvPr/>
        </p:nvCxnSpPr>
        <p:spPr>
          <a:xfrm>
            <a:off x="5482804" y="4393806"/>
            <a:ext cx="185875" cy="10088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V="1">
            <a:off x="3785557" y="4090720"/>
            <a:ext cx="977631" cy="8985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>
            <a:stCxn id="14" idx="3"/>
          </p:cNvCxnSpPr>
          <p:nvPr/>
        </p:nvCxnSpPr>
        <p:spPr>
          <a:xfrm flipV="1">
            <a:off x="3586270" y="3808190"/>
            <a:ext cx="523940" cy="2973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>
            <a:stCxn id="15" idx="3"/>
          </p:cNvCxnSpPr>
          <p:nvPr/>
        </p:nvCxnSpPr>
        <p:spPr>
          <a:xfrm>
            <a:off x="3333799" y="2869436"/>
            <a:ext cx="691032" cy="2466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 descr="ÐÐ¾Ð²âÑÐ·Ð°Ð½Ðµ Ð·Ð¾Ð±ÑÐ°Ð¶ÐµÐ½Ð½Ñ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44" b="34522"/>
          <a:stretch/>
        </p:blipFill>
        <p:spPr bwMode="auto">
          <a:xfrm rot="10800000">
            <a:off x="-87970" y="1039"/>
            <a:ext cx="3297953" cy="2514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6045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 descr="Ð ÐµÐ·ÑÐ»ÑÑÐ°Ñ Ð¿Ð¾ÑÑÐºÑ Ð·Ð¾Ð±ÑÐ°Ð¶ÐµÐ½Ñ Ð·Ð° Ð·Ð°Ð¿Ð¸ÑÐ¾Ð¼ &quot;ÑÐ¾Ð½ ÑÐºÑÐ°ÑÐ½ÑÑÐºÐ¸Ð¹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54186" y="365125"/>
            <a:ext cx="5083629" cy="1325563"/>
          </a:xfrm>
        </p:spPr>
        <p:txBody>
          <a:bodyPr>
            <a:noAutofit/>
          </a:bodyPr>
          <a:lstStyle/>
          <a:p>
            <a:r>
              <a:rPr lang="en-US" sz="48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“</a:t>
            </a:r>
            <a:r>
              <a:rPr lang="uk-UA" sz="48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Славетні </a:t>
            </a:r>
            <a:r>
              <a:rPr lang="uk-UA" sz="4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У</a:t>
            </a:r>
            <a:r>
              <a:rPr lang="uk-UA" sz="48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країнці</a:t>
            </a:r>
            <a:r>
              <a:rPr lang="en-US" sz="48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”</a:t>
            </a:r>
            <a:endParaRPr lang="en-US" sz="48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7164" y="1717956"/>
            <a:ext cx="3491346" cy="58477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 </a:t>
            </a:r>
            <a:r>
              <a:rPr lang="uk-UA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Група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73161" y="1717956"/>
            <a:ext cx="3491346" cy="58477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II </a:t>
            </a:r>
            <a:r>
              <a:rPr lang="uk-UA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Група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349158" y="1717955"/>
            <a:ext cx="3491346" cy="58477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III </a:t>
            </a:r>
            <a:r>
              <a:rPr lang="uk-UA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Група</a:t>
            </a:r>
          </a:p>
        </p:txBody>
      </p:sp>
      <p:pic>
        <p:nvPicPr>
          <p:cNvPr id="1026" name="Picture 2" descr="ÐÐ°ÑÑÐ¸Ð½ÐºÐ¸ Ð¿Ð¾ Ð·Ð°Ð¿ÑÐ¾ÑÑ Ð. Ð¥Ð¼ÐµÐ»ÑÐ½Ð¸ÑÑÐºÐ¸Ð¹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8405" y="4559648"/>
            <a:ext cx="1199205" cy="1666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ÐÐ°ÑÑÐ¸Ð½ÐºÐ¸ Ð¿Ð¾ Ð·Ð°Ð¿ÑÐ¾ÑÑ Ð» ÑÐºÑÐ°ÑÐ½ÐºÐ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164" y="2447081"/>
            <a:ext cx="1081241" cy="1547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ÐÐ°ÑÑÐ¸Ð½ÐºÐ¸ Ð¿Ð¾ Ð·Ð°Ð¿ÑÐ¾ÑÑ Ð» ÐºÐ°Ð´ÐµÐ½ÑÐº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7610" y="2447081"/>
            <a:ext cx="1210900" cy="1614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ÐÐ°ÑÑÐ¸Ð½ÐºÐ¸ Ð¿Ð¾ Ð·Ð°Ð¿ÑÐ¾ÑÑ Ñ ÑÑÐ°Ð½ÐºÐ¾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3161" y="2447081"/>
            <a:ext cx="1289563" cy="1614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Andriy Shevchenko 201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2941" y="2447081"/>
            <a:ext cx="1151566" cy="1614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ÐÐ°ÑÑÐ¸Ð½ÐºÐ¸ Ð¿Ð¾ Ð·Ð°Ð¿ÑÐ¾ÑÑ Ð¯. ÐÑÐ´ÑÐ¸Ð¹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773" y="4559648"/>
            <a:ext cx="1414734" cy="1620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ÐÐ°ÑÑÐ¸Ð½ÐºÐ¸ Ð¿Ð¾ Ð·Ð°Ð¿ÑÐ¾ÑÑ Ð¢. Ð¨ÐµÐ²ÑÐµÐ½ÐºÐ¾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9158" y="2447081"/>
            <a:ext cx="1373380" cy="1620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ÐÐ°ÑÑÐ¸Ð½ÐºÐ¸ Ð¿Ð¾ Ð·Ð°Ð¿ÑÐ¾ÑÑ Ð. ÐÐ»Ð¸ÑÐºÐ¾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8492" y="4559648"/>
            <a:ext cx="1592677" cy="1614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7357" y="2444691"/>
            <a:ext cx="1273147" cy="1616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97320" y="4092386"/>
            <a:ext cx="115263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Л. Українка</a:t>
            </a:r>
            <a:endParaRPr lang="en-US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2627976" y="4094247"/>
            <a:ext cx="13491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Л. Каденюк</a:t>
            </a:r>
            <a:endParaRPr lang="en-US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1142526" y="6255878"/>
            <a:ext cx="19338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Б. Хмельницький</a:t>
            </a:r>
            <a:endParaRPr lang="en-US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4440317" y="4092386"/>
            <a:ext cx="1123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І. Франко</a:t>
            </a:r>
            <a:endParaRPr lang="en-US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6573784" y="4125952"/>
            <a:ext cx="14631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А. Шевченко</a:t>
            </a:r>
            <a:endParaRPr lang="en-US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5577089" y="6255878"/>
            <a:ext cx="12482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Я. Мудрий</a:t>
            </a:r>
            <a:endParaRPr lang="en-US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8339727" y="4125952"/>
            <a:ext cx="14207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Т. Шевченко</a:t>
            </a:r>
            <a:endParaRPr lang="en-US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10619475" y="4125952"/>
            <a:ext cx="1204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К. Білокур</a:t>
            </a:r>
            <a:endParaRPr lang="en-US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9507201" y="6255878"/>
            <a:ext cx="12066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>
                <a:ea typeface="Calibri" panose="020F0502020204030204" pitchFamily="34" charset="0"/>
              </a:rPr>
              <a:t>В. Кличко </a:t>
            </a:r>
            <a:endParaRPr lang="en-US" b="1" dirty="0"/>
          </a:p>
        </p:txBody>
      </p:sp>
      <p:pic>
        <p:nvPicPr>
          <p:cNvPr id="25" name="Picture 6" descr="ÐÐ°ÑÑÐ¸Ð½ÐºÐ¸ Ð¿Ð¾ Ð·Ð°Ð¿ÑÐ¾ÑÑ Ð» ÐºÐ°Ð´ÐµÐ½ÑÐº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7610" y="2479713"/>
            <a:ext cx="1210900" cy="1614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4565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Picture 2" descr="Ð ÐµÐ·ÑÐ»ÑÑÐ°Ñ Ð¿Ð¾ÑÑÐºÑ Ð·Ð¾Ð±ÑÐ°Ð¶ÐµÐ½Ñ Ð·Ð° Ð·Ð°Ð¿Ð¸ÑÐ¾Ð¼ &quot;ÑÐ¾Ð½ ÑÐºÑÐ°ÑÐ½ÑÑÐºÐ¸Ð¹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41569" y="365126"/>
            <a:ext cx="4508863" cy="678584"/>
          </a:xfrm>
        </p:spPr>
        <p:txBody>
          <a:bodyPr>
            <a:noAutofit/>
          </a:bodyPr>
          <a:lstStyle/>
          <a:p>
            <a:r>
              <a:rPr lang="uk-UA" sz="48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Символи України</a:t>
            </a:r>
            <a:endParaRPr lang="en-US" sz="48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83975" y="2555009"/>
            <a:ext cx="332509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п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1783974" y="2924341"/>
            <a:ext cx="332509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р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1783971" y="3293673"/>
            <a:ext cx="332509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а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1783967" y="3663005"/>
            <a:ext cx="332509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п</a:t>
            </a:r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1783964" y="4032337"/>
            <a:ext cx="332509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о</a:t>
            </a:r>
            <a:endParaRPr lang="en-US" dirty="0"/>
          </a:p>
        </p:txBody>
      </p:sp>
      <p:grpSp>
        <p:nvGrpSpPr>
          <p:cNvPr id="41" name="Группа 40"/>
          <p:cNvGrpSpPr/>
          <p:nvPr/>
        </p:nvGrpSpPr>
        <p:grpSpPr>
          <a:xfrm>
            <a:off x="786437" y="2555009"/>
            <a:ext cx="997538" cy="2215992"/>
            <a:chOff x="5172353" y="1754909"/>
            <a:chExt cx="997538" cy="2215992"/>
          </a:xfrm>
        </p:grpSpPr>
        <p:sp>
          <p:nvSpPr>
            <p:cNvPr id="8" name="TextBox 7"/>
            <p:cNvSpPr txBox="1"/>
            <p:nvPr/>
          </p:nvSpPr>
          <p:spPr>
            <a:xfrm>
              <a:off x="5172364" y="1754909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Д</a:t>
              </a:r>
              <a:endParaRPr lang="en-US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504873" y="1754909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н</a:t>
              </a:r>
              <a:endParaRPr lang="en-US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837382" y="1754909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і</a:t>
              </a:r>
              <a:endParaRPr lang="en-US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837381" y="2124241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/>
                <a:t>т</a:t>
              </a:r>
              <a:endParaRPr lang="en-US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504872" y="2493573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д</a:t>
              </a:r>
              <a:endParaRPr lang="en-US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837377" y="2493573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в</a:t>
              </a:r>
              <a:endParaRPr lang="en-US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172357" y="2862905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к</a:t>
              </a:r>
              <a:endParaRPr lang="en-US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504865" y="2862905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а</a:t>
              </a:r>
              <a:endParaRPr lang="en-US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837374" y="2862905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р</a:t>
              </a:r>
              <a:endParaRPr lang="en-US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172353" y="3232237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н</a:t>
              </a:r>
              <a:endParaRPr lang="en-US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504862" y="3232237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е</a:t>
              </a:r>
              <a:endParaRPr lang="en-US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837371" y="3232237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б</a:t>
              </a:r>
              <a:endParaRPr lang="en-US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5504861" y="3601569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з</a:t>
              </a:r>
              <a:endParaRPr lang="en-US" dirty="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837370" y="3601569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е</a:t>
              </a:r>
              <a:endParaRPr lang="en-US" dirty="0"/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1783963" y="4401669"/>
            <a:ext cx="332509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р</a:t>
            </a:r>
            <a:endParaRPr lang="en-US" dirty="0"/>
          </a:p>
        </p:txBody>
      </p:sp>
      <p:grpSp>
        <p:nvGrpSpPr>
          <p:cNvPr id="40" name="Группа 39"/>
          <p:cNvGrpSpPr/>
          <p:nvPr/>
        </p:nvGrpSpPr>
        <p:grpSpPr>
          <a:xfrm>
            <a:off x="2116475" y="2555009"/>
            <a:ext cx="1330041" cy="2215992"/>
            <a:chOff x="6502391" y="1754909"/>
            <a:chExt cx="1330041" cy="2215992"/>
          </a:xfrm>
        </p:grpSpPr>
        <p:sp>
          <p:nvSpPr>
            <p:cNvPr id="13" name="TextBox 12"/>
            <p:cNvSpPr txBox="1"/>
            <p:nvPr/>
          </p:nvSpPr>
          <p:spPr>
            <a:xfrm>
              <a:off x="6502400" y="1754909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р</a:t>
              </a:r>
              <a:endParaRPr lang="en-US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834909" y="1754909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о</a:t>
              </a:r>
              <a:endParaRPr lang="en-US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502399" y="2124241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и</a:t>
              </a:r>
              <a:endParaRPr lang="en-US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834907" y="2124241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з</a:t>
              </a:r>
              <a:endParaRPr lang="en-US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7167416" y="2124241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у</a:t>
              </a:r>
              <a:endParaRPr lang="en-US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499923" y="2124241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б</a:t>
              </a:r>
              <a:endParaRPr lang="en-US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502392" y="2862905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а</a:t>
              </a:r>
              <a:endParaRPr lang="en-US" dirty="0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6834906" y="2862905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т</a:t>
              </a:r>
              <a:endParaRPr lang="en-US" dirty="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7167415" y="2862905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и</a:t>
              </a:r>
              <a:endParaRPr lang="en-US" dirty="0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502391" y="3601569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н</a:t>
              </a:r>
              <a:endParaRPr lang="en-US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6834906" y="3601569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а</a:t>
              </a:r>
              <a:endParaRPr lang="en-US" dirty="0"/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387004" y="1691638"/>
            <a:ext cx="3491346" cy="584775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 </a:t>
            </a:r>
            <a:r>
              <a:rPr lang="uk-UA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Група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363001" y="1691638"/>
            <a:ext cx="3491346" cy="584775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II </a:t>
            </a:r>
            <a:r>
              <a:rPr lang="uk-UA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Група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8338998" y="1691637"/>
            <a:ext cx="3491346" cy="584775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III </a:t>
            </a:r>
            <a:r>
              <a:rPr lang="uk-UA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Група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4942858" y="2635446"/>
            <a:ext cx="332509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т</a:t>
            </a:r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4942857" y="3004778"/>
            <a:ext cx="332509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р</a:t>
            </a:r>
            <a:endParaRPr lang="en-US" dirty="0"/>
          </a:p>
        </p:txBody>
      </p:sp>
      <p:sp>
        <p:nvSpPr>
          <p:cNvPr id="70" name="TextBox 69"/>
          <p:cNvSpPr txBox="1"/>
          <p:nvPr/>
        </p:nvSpPr>
        <p:spPr>
          <a:xfrm>
            <a:off x="4946858" y="3373109"/>
            <a:ext cx="332509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и</a:t>
            </a:r>
            <a:endParaRPr lang="en-US" dirty="0"/>
          </a:p>
        </p:txBody>
      </p:sp>
      <p:sp>
        <p:nvSpPr>
          <p:cNvPr id="76" name="TextBox 75"/>
          <p:cNvSpPr txBox="1"/>
          <p:nvPr/>
        </p:nvSpPr>
        <p:spPr>
          <a:xfrm>
            <a:off x="4944624" y="3740621"/>
            <a:ext cx="332509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з</a:t>
            </a:r>
            <a:endParaRPr lang="en-US" dirty="0"/>
          </a:p>
        </p:txBody>
      </p:sp>
      <p:sp>
        <p:nvSpPr>
          <p:cNvPr id="77" name="TextBox 76"/>
          <p:cNvSpPr txBox="1"/>
          <p:nvPr/>
        </p:nvSpPr>
        <p:spPr>
          <a:xfrm>
            <a:off x="4946441" y="4107754"/>
            <a:ext cx="332509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у</a:t>
            </a:r>
            <a:endParaRPr lang="en-US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3612822" y="2635446"/>
            <a:ext cx="1333192" cy="1839170"/>
            <a:chOff x="4733404" y="2406846"/>
            <a:chExt cx="1333192" cy="1839170"/>
          </a:xfrm>
        </p:grpSpPr>
        <p:sp>
          <p:nvSpPr>
            <p:cNvPr id="49" name="TextBox 48"/>
            <p:cNvSpPr txBox="1"/>
            <p:nvPr/>
          </p:nvSpPr>
          <p:spPr>
            <a:xfrm>
              <a:off x="4733404" y="2406846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К</a:t>
              </a:r>
              <a:endParaRPr lang="en-US" dirty="0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5065913" y="2406846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о</a:t>
              </a:r>
              <a:endParaRPr lang="en-US" dirty="0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5398422" y="2406846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н</a:t>
              </a:r>
              <a:endParaRPr lang="en-US" dirty="0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5730931" y="2406846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с</a:t>
              </a:r>
              <a:endParaRPr lang="en-US" dirty="0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5398421" y="2776178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у</a:t>
              </a:r>
              <a:endParaRPr lang="en-US" dirty="0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5732449" y="2776178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к</a:t>
              </a:r>
              <a:endParaRPr lang="en-US" dirty="0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5732751" y="3141765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л</a:t>
              </a:r>
              <a:endParaRPr lang="en-US" dirty="0"/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5399332" y="3141765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а</a:t>
              </a:r>
              <a:endParaRPr lang="en-US" dirty="0"/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5068342" y="3141765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к</a:t>
              </a:r>
              <a:endParaRPr lang="en-US" dirty="0"/>
            </a:p>
          </p:txBody>
        </p:sp>
        <p:sp>
          <p:nvSpPr>
            <p:cNvPr id="83" name="TextBox 48"/>
            <p:cNvSpPr txBox="1"/>
            <p:nvPr/>
          </p:nvSpPr>
          <p:spPr>
            <a:xfrm>
              <a:off x="5734087" y="3876684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uk-UA" dirty="0" smtClean="0"/>
                <a:t>з</a:t>
              </a:r>
              <a:endParaRPr lang="en-US" dirty="0"/>
            </a:p>
          </p:txBody>
        </p:sp>
        <p:sp>
          <p:nvSpPr>
            <p:cNvPr id="84" name="TextBox 48"/>
            <p:cNvSpPr txBox="1"/>
            <p:nvPr/>
          </p:nvSpPr>
          <p:spPr>
            <a:xfrm>
              <a:off x="5402565" y="3876684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uk-UA" dirty="0" smtClean="0"/>
                <a:t>и</a:t>
              </a:r>
              <a:endParaRPr lang="en-US" dirty="0"/>
            </a:p>
          </p:txBody>
        </p:sp>
        <p:sp>
          <p:nvSpPr>
            <p:cNvPr id="85" name="TextBox 48"/>
            <p:cNvSpPr txBox="1"/>
            <p:nvPr/>
          </p:nvSpPr>
          <p:spPr>
            <a:xfrm>
              <a:off x="5070053" y="3876684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uk-UA" dirty="0" smtClean="0"/>
                <a:t>р</a:t>
              </a:r>
              <a:endParaRPr lang="en-US" dirty="0"/>
            </a:p>
          </p:txBody>
        </p:sp>
        <p:sp>
          <p:nvSpPr>
            <p:cNvPr id="86" name="TextBox 48"/>
            <p:cNvSpPr txBox="1"/>
            <p:nvPr/>
          </p:nvSpPr>
          <p:spPr>
            <a:xfrm>
              <a:off x="4739025" y="3876684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uk-UA" dirty="0" smtClean="0"/>
                <a:t>т</a:t>
              </a:r>
              <a:endParaRPr lang="en-US" dirty="0"/>
            </a:p>
          </p:txBody>
        </p:sp>
      </p:grpSp>
      <p:sp>
        <p:nvSpPr>
          <p:cNvPr id="87" name="TextBox 48"/>
          <p:cNvSpPr txBox="1"/>
          <p:nvPr/>
        </p:nvSpPr>
        <p:spPr>
          <a:xfrm>
            <a:off x="4946382" y="4474887"/>
            <a:ext cx="332509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dirty="0" smtClean="0"/>
              <a:t>Б</a:t>
            </a:r>
            <a:endParaRPr lang="en-US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5274877" y="2635446"/>
            <a:ext cx="3305436" cy="2208773"/>
            <a:chOff x="6395459" y="2406846"/>
            <a:chExt cx="3305436" cy="2208773"/>
          </a:xfrm>
        </p:grpSpPr>
        <p:sp>
          <p:nvSpPr>
            <p:cNvPr id="54" name="TextBox 53"/>
            <p:cNvSpPr txBox="1"/>
            <p:nvPr/>
          </p:nvSpPr>
          <p:spPr>
            <a:xfrm>
              <a:off x="6395460" y="2406846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и</a:t>
              </a:r>
              <a:endParaRPr lang="en-US" dirty="0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6727969" y="2406846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т</a:t>
              </a:r>
              <a:endParaRPr lang="en-US" dirty="0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7060478" y="2406846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у</a:t>
              </a:r>
              <a:endParaRPr lang="en-US" dirty="0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7392987" y="2406846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ц</a:t>
              </a:r>
              <a:endParaRPr lang="en-US" dirty="0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7725496" y="2406846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і</a:t>
              </a:r>
              <a:endParaRPr lang="en-US" dirty="0"/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8055925" y="2406846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я</a:t>
              </a:r>
              <a:endParaRPr lang="en-US" dirty="0"/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6395459" y="2776178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/>
                <a:t>а</a:t>
              </a:r>
              <a:endParaRPr lang="en-US" dirty="0"/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6725888" y="2776178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ї</a:t>
              </a:r>
              <a:endParaRPr lang="en-US" dirty="0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7059437" y="2776178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н</a:t>
              </a:r>
              <a:endParaRPr lang="en-US" dirty="0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7391426" y="2776178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с</a:t>
              </a:r>
              <a:endParaRPr lang="en-US" dirty="0"/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7722634" y="2776152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ь</a:t>
              </a:r>
              <a:endParaRPr lang="en-US" dirty="0"/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8055924" y="2776152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к</a:t>
              </a:r>
              <a:endParaRPr lang="en-US" dirty="0"/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8386353" y="2776152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а</a:t>
              </a:r>
              <a:endParaRPr lang="en-US" dirty="0"/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6398573" y="3141765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н</a:t>
              </a:r>
              <a:endParaRPr lang="en-US" dirty="0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6726883" y="3143638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а</a:t>
              </a:r>
              <a:endParaRPr lang="en-US" dirty="0"/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6729098" y="3508289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б</a:t>
              </a:r>
              <a:endParaRPr lang="en-US" dirty="0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7061100" y="3508289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р</a:t>
              </a:r>
              <a:endParaRPr lang="en-US" dirty="0"/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6397572" y="3513426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у</a:t>
              </a:r>
              <a:endParaRPr lang="en-US" dirty="0"/>
            </a:p>
          </p:txBody>
        </p:sp>
        <p:sp>
          <p:nvSpPr>
            <p:cNvPr id="82" name="TextBox 48"/>
            <p:cNvSpPr txBox="1"/>
            <p:nvPr/>
          </p:nvSpPr>
          <p:spPr>
            <a:xfrm>
              <a:off x="6399476" y="3876673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uk-UA" dirty="0" smtClean="0"/>
                <a:t>б</a:t>
              </a:r>
              <a:endParaRPr lang="en-US" dirty="0"/>
            </a:p>
          </p:txBody>
        </p:sp>
        <p:sp>
          <p:nvSpPr>
            <p:cNvPr id="88" name="TextBox 48"/>
            <p:cNvSpPr txBox="1"/>
            <p:nvPr/>
          </p:nvSpPr>
          <p:spPr>
            <a:xfrm>
              <a:off x="6399900" y="4246287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uk-UA" dirty="0" smtClean="0"/>
                <a:t>а</a:t>
              </a:r>
              <a:endParaRPr lang="en-US" dirty="0"/>
            </a:p>
          </p:txBody>
        </p:sp>
        <p:sp>
          <p:nvSpPr>
            <p:cNvPr id="89" name="TextBox 48"/>
            <p:cNvSpPr txBox="1"/>
            <p:nvPr/>
          </p:nvSpPr>
          <p:spPr>
            <a:xfrm>
              <a:off x="6733508" y="4245885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uk-UA" dirty="0" smtClean="0"/>
                <a:t>т</a:t>
              </a:r>
              <a:endParaRPr lang="en-US" dirty="0"/>
            </a:p>
          </p:txBody>
        </p:sp>
        <p:sp>
          <p:nvSpPr>
            <p:cNvPr id="90" name="TextBox 48"/>
            <p:cNvSpPr txBox="1"/>
            <p:nvPr/>
          </p:nvSpPr>
          <p:spPr>
            <a:xfrm>
              <a:off x="7051122" y="4245885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uk-UA" dirty="0" smtClean="0"/>
                <a:t>ь</a:t>
              </a:r>
              <a:endParaRPr lang="en-US" dirty="0"/>
            </a:p>
          </p:txBody>
        </p:sp>
        <p:sp>
          <p:nvSpPr>
            <p:cNvPr id="91" name="TextBox 48"/>
            <p:cNvSpPr txBox="1"/>
            <p:nvPr/>
          </p:nvSpPr>
          <p:spPr>
            <a:xfrm>
              <a:off x="7375974" y="4245885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uk-UA" dirty="0" smtClean="0"/>
                <a:t>к</a:t>
              </a:r>
              <a:endParaRPr lang="en-US" dirty="0"/>
            </a:p>
          </p:txBody>
        </p:sp>
        <p:sp>
          <p:nvSpPr>
            <p:cNvPr id="92" name="TextBox 48"/>
            <p:cNvSpPr txBox="1"/>
            <p:nvPr/>
          </p:nvSpPr>
          <p:spPr>
            <a:xfrm>
              <a:off x="7705877" y="4245885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uk-UA" dirty="0" smtClean="0"/>
                <a:t>і</a:t>
              </a:r>
              <a:endParaRPr lang="en-US" dirty="0"/>
            </a:p>
          </p:txBody>
        </p:sp>
        <p:sp>
          <p:nvSpPr>
            <p:cNvPr id="93" name="TextBox 48"/>
            <p:cNvSpPr txBox="1"/>
            <p:nvPr/>
          </p:nvSpPr>
          <p:spPr>
            <a:xfrm>
              <a:off x="8037786" y="4245859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uk-UA" dirty="0" smtClean="0"/>
                <a:t>в</a:t>
              </a:r>
              <a:endParaRPr lang="en-US" dirty="0"/>
            </a:p>
          </p:txBody>
        </p:sp>
        <p:sp>
          <p:nvSpPr>
            <p:cNvPr id="94" name="TextBox 48"/>
            <p:cNvSpPr txBox="1"/>
            <p:nvPr/>
          </p:nvSpPr>
          <p:spPr>
            <a:xfrm>
              <a:off x="8369312" y="4245859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uk-UA" dirty="0" smtClean="0"/>
                <a:t>щ</a:t>
              </a:r>
              <a:endParaRPr lang="en-US" dirty="0"/>
            </a:p>
          </p:txBody>
        </p:sp>
        <p:sp>
          <p:nvSpPr>
            <p:cNvPr id="95" name="TextBox 48"/>
            <p:cNvSpPr txBox="1"/>
            <p:nvPr/>
          </p:nvSpPr>
          <p:spPr>
            <a:xfrm>
              <a:off x="8702473" y="4245859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uk-UA" dirty="0" smtClean="0"/>
                <a:t>и</a:t>
              </a:r>
              <a:endParaRPr lang="en-US" dirty="0"/>
            </a:p>
          </p:txBody>
        </p:sp>
        <p:sp>
          <p:nvSpPr>
            <p:cNvPr id="96" name="TextBox 48"/>
            <p:cNvSpPr txBox="1"/>
            <p:nvPr/>
          </p:nvSpPr>
          <p:spPr>
            <a:xfrm>
              <a:off x="9035877" y="4245859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uk-UA" dirty="0" smtClean="0"/>
                <a:t>н</a:t>
              </a:r>
              <a:endParaRPr lang="en-US" dirty="0"/>
            </a:p>
          </p:txBody>
        </p:sp>
        <p:sp>
          <p:nvSpPr>
            <p:cNvPr id="97" name="TextBox 48"/>
            <p:cNvSpPr txBox="1"/>
            <p:nvPr/>
          </p:nvSpPr>
          <p:spPr>
            <a:xfrm>
              <a:off x="9368386" y="4245859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uk-UA" dirty="0" smtClean="0"/>
                <a:t>а</a:t>
              </a:r>
              <a:endParaRPr lang="en-US" dirty="0"/>
            </a:p>
          </p:txBody>
        </p:sp>
      </p:grpSp>
      <p:sp>
        <p:nvSpPr>
          <p:cNvPr id="98" name="TextBox 97"/>
          <p:cNvSpPr txBox="1"/>
          <p:nvPr/>
        </p:nvSpPr>
        <p:spPr>
          <a:xfrm>
            <a:off x="9824260" y="2635446"/>
            <a:ext cx="332509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к</a:t>
            </a:r>
            <a:endParaRPr lang="en-US" dirty="0"/>
          </a:p>
        </p:txBody>
      </p:sp>
      <p:sp>
        <p:nvSpPr>
          <p:cNvPr id="103" name="TextBox 102"/>
          <p:cNvSpPr txBox="1"/>
          <p:nvPr/>
        </p:nvSpPr>
        <p:spPr>
          <a:xfrm>
            <a:off x="9824259" y="3004752"/>
            <a:ext cx="332509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а</a:t>
            </a:r>
            <a:endParaRPr lang="en-US" dirty="0"/>
          </a:p>
        </p:txBody>
      </p:sp>
      <p:sp>
        <p:nvSpPr>
          <p:cNvPr id="112" name="TextBox 111"/>
          <p:cNvSpPr txBox="1"/>
          <p:nvPr/>
        </p:nvSpPr>
        <p:spPr>
          <a:xfrm>
            <a:off x="9821558" y="3370339"/>
            <a:ext cx="332509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л</a:t>
            </a:r>
            <a:endParaRPr lang="en-US" dirty="0"/>
          </a:p>
        </p:txBody>
      </p:sp>
      <p:sp>
        <p:nvSpPr>
          <p:cNvPr id="117" name="TextBox 116"/>
          <p:cNvSpPr txBox="1"/>
          <p:nvPr/>
        </p:nvSpPr>
        <p:spPr>
          <a:xfrm>
            <a:off x="9824490" y="3738716"/>
            <a:ext cx="332509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и</a:t>
            </a:r>
            <a:endParaRPr lang="en-US" dirty="0"/>
          </a:p>
        </p:txBody>
      </p:sp>
      <p:sp>
        <p:nvSpPr>
          <p:cNvPr id="123" name="TextBox 122"/>
          <p:cNvSpPr txBox="1"/>
          <p:nvPr/>
        </p:nvSpPr>
        <p:spPr>
          <a:xfrm>
            <a:off x="9824258" y="4108872"/>
            <a:ext cx="332509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н</a:t>
            </a:r>
            <a:endParaRPr lang="en-US" dirty="0"/>
          </a:p>
        </p:txBody>
      </p:sp>
      <p:sp>
        <p:nvSpPr>
          <p:cNvPr id="128" name="TextBox 127"/>
          <p:cNvSpPr txBox="1"/>
          <p:nvPr/>
        </p:nvSpPr>
        <p:spPr>
          <a:xfrm>
            <a:off x="9822357" y="4477632"/>
            <a:ext cx="332509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а</a:t>
            </a:r>
            <a:endParaRPr lang="en-US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10152202" y="2635420"/>
            <a:ext cx="1988952" cy="2210276"/>
            <a:chOff x="10152202" y="2635420"/>
            <a:chExt cx="1988952" cy="2210276"/>
          </a:xfrm>
        </p:grpSpPr>
        <p:sp>
          <p:nvSpPr>
            <p:cNvPr id="99" name="TextBox 98"/>
            <p:cNvSpPr txBox="1"/>
            <p:nvPr/>
          </p:nvSpPr>
          <p:spPr>
            <a:xfrm>
              <a:off x="10154688" y="2635446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о</a:t>
              </a:r>
              <a:endParaRPr lang="en-US" dirty="0"/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10487197" y="2635420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з</a:t>
              </a:r>
              <a:endParaRPr lang="en-US" dirty="0"/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10816844" y="2635420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а</a:t>
              </a:r>
              <a:endParaRPr lang="en-US" dirty="0"/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11146491" y="2635420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к</a:t>
              </a:r>
              <a:endParaRPr lang="en-US" dirty="0"/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10153905" y="3004752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р</a:t>
              </a:r>
              <a:endParaRPr lang="en-US" dirty="0"/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10483551" y="3004752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е</a:t>
              </a:r>
              <a:endParaRPr lang="en-US" dirty="0"/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10813196" y="3004752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н</a:t>
              </a:r>
              <a:endParaRPr lang="en-US" dirty="0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11146490" y="3004752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и</a:t>
              </a:r>
              <a:endParaRPr lang="en-US" dirty="0"/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11478999" y="3004752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к</a:t>
              </a:r>
              <a:endParaRPr lang="en-US" dirty="0"/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11808645" y="3005263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и</a:t>
              </a:r>
              <a:endParaRPr lang="en-US" dirty="0"/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10482119" y="3370365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к</a:t>
              </a:r>
              <a:endParaRPr lang="en-US" dirty="0"/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10154067" y="3370365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е</a:t>
              </a:r>
              <a:endParaRPr lang="en-US" dirty="0"/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10814483" y="3370365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а</a:t>
              </a:r>
              <a:endParaRPr lang="en-US" dirty="0"/>
            </a:p>
          </p:txBody>
        </p:sp>
        <p:sp>
          <p:nvSpPr>
            <p:cNvPr id="120" name="TextBox 119"/>
            <p:cNvSpPr txBox="1"/>
            <p:nvPr/>
          </p:nvSpPr>
          <p:spPr>
            <a:xfrm>
              <a:off x="10154109" y="3739540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к</a:t>
              </a:r>
              <a:endParaRPr lang="en-US" dirty="0"/>
            </a:p>
          </p:txBody>
        </p:sp>
        <p:sp>
          <p:nvSpPr>
            <p:cNvPr id="124" name="TextBox 123"/>
            <p:cNvSpPr txBox="1"/>
            <p:nvPr/>
          </p:nvSpPr>
          <p:spPr>
            <a:xfrm>
              <a:off x="10152203" y="4108872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о</a:t>
              </a:r>
              <a:endParaRPr lang="en-US" dirty="0"/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10485928" y="4109083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к</a:t>
              </a:r>
              <a:endParaRPr lang="en-US" dirty="0"/>
            </a:p>
          </p:txBody>
        </p:sp>
        <p:sp>
          <p:nvSpPr>
            <p:cNvPr id="130" name="TextBox 129"/>
            <p:cNvSpPr txBox="1"/>
            <p:nvPr/>
          </p:nvSpPr>
          <p:spPr>
            <a:xfrm>
              <a:off x="10152202" y="4476364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/>
                <a:t>н</a:t>
              </a:r>
              <a:endParaRPr lang="en-US" dirty="0"/>
            </a:p>
          </p:txBody>
        </p:sp>
        <p:sp>
          <p:nvSpPr>
            <p:cNvPr id="131" name="TextBox 130"/>
            <p:cNvSpPr txBox="1"/>
            <p:nvPr/>
          </p:nvSpPr>
          <p:spPr>
            <a:xfrm>
              <a:off x="10486402" y="4474459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к</a:t>
              </a:r>
              <a:endParaRPr lang="en-US" dirty="0"/>
            </a:p>
          </p:txBody>
        </p:sp>
        <p:sp>
          <p:nvSpPr>
            <p:cNvPr id="132" name="TextBox 131"/>
            <p:cNvSpPr txBox="1"/>
            <p:nvPr/>
          </p:nvSpPr>
          <p:spPr>
            <a:xfrm>
              <a:off x="10817005" y="4474459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а</a:t>
              </a:r>
              <a:endParaRPr lang="en-US" dirty="0"/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8495118" y="3004752"/>
            <a:ext cx="1329923" cy="1840944"/>
            <a:chOff x="8495118" y="3004752"/>
            <a:chExt cx="1329923" cy="1840944"/>
          </a:xfrm>
        </p:grpSpPr>
        <p:sp>
          <p:nvSpPr>
            <p:cNvPr id="104" name="TextBox 103"/>
            <p:cNvSpPr txBox="1"/>
            <p:nvPr/>
          </p:nvSpPr>
          <p:spPr>
            <a:xfrm>
              <a:off x="9492532" y="3004752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в</a:t>
              </a:r>
              <a:endParaRPr lang="en-US" dirty="0"/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9491749" y="3370365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е</a:t>
              </a:r>
              <a:endParaRPr lang="en-US" dirty="0"/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9160923" y="3370339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л</a:t>
              </a:r>
              <a:endParaRPr lang="en-US" dirty="0"/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9491569" y="3739645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н</a:t>
              </a:r>
              <a:endParaRPr lang="en-US" dirty="0"/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9159134" y="3739540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ш</a:t>
              </a:r>
              <a:endParaRPr lang="en-US" dirty="0"/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8826518" y="3740697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у</a:t>
              </a:r>
              <a:endParaRPr lang="en-US" dirty="0"/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8495118" y="3740699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р</a:t>
              </a:r>
              <a:endParaRPr lang="en-US" dirty="0"/>
            </a:p>
          </p:txBody>
        </p:sp>
        <p:sp>
          <p:nvSpPr>
            <p:cNvPr id="126" name="TextBox 125"/>
            <p:cNvSpPr txBox="1"/>
            <p:nvPr/>
          </p:nvSpPr>
          <p:spPr>
            <a:xfrm>
              <a:off x="9491578" y="4108820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і</a:t>
              </a:r>
              <a:endParaRPr lang="en-US" dirty="0"/>
            </a:p>
          </p:txBody>
        </p:sp>
        <p:sp>
          <p:nvSpPr>
            <p:cNvPr id="127" name="TextBox 126"/>
            <p:cNvSpPr txBox="1"/>
            <p:nvPr/>
          </p:nvSpPr>
          <p:spPr>
            <a:xfrm>
              <a:off x="9157718" y="4108794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в</a:t>
              </a:r>
              <a:endParaRPr lang="en-US" dirty="0"/>
            </a:p>
          </p:txBody>
        </p:sp>
        <p:sp>
          <p:nvSpPr>
            <p:cNvPr id="129" name="TextBox 128"/>
            <p:cNvSpPr txBox="1"/>
            <p:nvPr/>
          </p:nvSpPr>
          <p:spPr>
            <a:xfrm>
              <a:off x="9489672" y="4476364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с</a:t>
              </a:r>
              <a:endParaRPr lang="en-US" dirty="0"/>
            </a:p>
          </p:txBody>
        </p:sp>
        <p:sp>
          <p:nvSpPr>
            <p:cNvPr id="133" name="TextBox 132"/>
            <p:cNvSpPr txBox="1"/>
            <p:nvPr/>
          </p:nvSpPr>
          <p:spPr>
            <a:xfrm>
              <a:off x="9156188" y="4476364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/>
                <a:t>и</a:t>
              </a:r>
              <a:endParaRPr lang="en-US" dirty="0"/>
            </a:p>
          </p:txBody>
        </p:sp>
        <p:sp>
          <p:nvSpPr>
            <p:cNvPr id="134" name="TextBox 133"/>
            <p:cNvSpPr txBox="1"/>
            <p:nvPr/>
          </p:nvSpPr>
          <p:spPr>
            <a:xfrm>
              <a:off x="8823283" y="4476364"/>
              <a:ext cx="332509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п</a:t>
              </a:r>
              <a:endParaRPr lang="en-US" dirty="0"/>
            </a:p>
          </p:txBody>
        </p:sp>
      </p:grpSp>
      <p:pic>
        <p:nvPicPr>
          <p:cNvPr id="1026" name="Picture 2" descr="Ð ÐµÐ·ÑÐ»ÑÑÐ°Ñ Ð¿Ð¾ÑÑÐºÑ Ð·Ð¾Ð±ÑÐ°Ð¶ÐµÐ½Ñ Ð·Ð° Ð·Ð°Ð¿Ð¸ÑÐ¾Ð¼ &quot;Ð¿ÑÐ°Ð¿Ð¾Ñ ÑÐºÑÐ°ÑÐ½Ð¸&quot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437" y="5173836"/>
            <a:ext cx="2293408" cy="1338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Ð ÐµÐ·ÑÐ»ÑÑÐ°Ñ Ð¿Ð¾ÑÑÐºÑ Ð·Ð¾Ð±ÑÐ°Ð¶ÐµÐ½Ñ Ð·Ð° Ð·Ð°Ð¿Ð¸ÑÐ¾Ð¼ &quot;ÑÑÐ¸Ð·ÑÐ±&quot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6039" y="5173836"/>
            <a:ext cx="1059921" cy="1477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ÐÐ¾Ð²âÑÐ·Ð°Ð½Ðµ Ð·Ð¾Ð±ÑÐ°Ð¶ÐµÐ½Ð½Ñ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7381" y="5052339"/>
            <a:ext cx="2471618" cy="1751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3941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7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1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5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9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2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3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9" dur="1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0" dur="1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1" dur="1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1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4" dur="1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1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7" dur="1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8" dur="1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" dur="1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1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2" dur="1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1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5" dur="1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6" dur="1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7" dur="1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9" dur="1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0" dur="1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1" dur="1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2" dur="1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3" dur="1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4" dur="1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6" dur="1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7" dur="1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8" dur="1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0" dur="1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71" dur="1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2" dur="1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4" dur="1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75" dur="1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6" dur="1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8" dur="1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79" dur="1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0" dur="1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2" dur="1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3" dur="1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4" dur="1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 animBg="1"/>
      <p:bldP spid="23" grpId="0" animBg="1"/>
      <p:bldP spid="27" grpId="0" animBg="1"/>
      <p:bldP spid="34" grpId="0" animBg="1"/>
      <p:bldP spid="37" grpId="0" animBg="1"/>
      <p:bldP spid="53" grpId="0" animBg="1"/>
      <p:bldP spid="60" grpId="0" animBg="1"/>
      <p:bldP spid="70" grpId="0" animBg="1"/>
      <p:bldP spid="76" grpId="0" animBg="1"/>
      <p:bldP spid="77" grpId="0" animBg="1"/>
      <p:bldP spid="87" grpId="0" animBg="1"/>
      <p:bldP spid="98" grpId="0" animBg="1"/>
      <p:bldP spid="103" grpId="0" animBg="1"/>
      <p:bldP spid="112" grpId="0" animBg="1"/>
      <p:bldP spid="117" grpId="0" animBg="1"/>
      <p:bldP spid="123" grpId="0" animBg="1"/>
      <p:bldP spid="12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87979" y="3041284"/>
            <a:ext cx="5354997" cy="775432"/>
          </a:xfrm>
        </p:spPr>
        <p:txBody>
          <a:bodyPr>
            <a:noAutofit/>
          </a:bodyPr>
          <a:lstStyle/>
          <a:p>
            <a:r>
              <a:rPr lang="uk-UA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Народні символи</a:t>
            </a:r>
            <a:endParaRPr lang="en-US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1026" name="Picture 2" descr="ÐÐ°ÑÑÐ¸Ð½ÐºÐ¸ Ð¿Ð¾ Ð·Ð°Ð¿ÑÐ¾ÑÑ ÑÑÑÐ½Ð¸Ðº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76" y="3816716"/>
            <a:ext cx="2764758" cy="184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ÐÐ°ÑÑÐ¸Ð½ÐºÐ¸ Ð¿Ð¾ Ð·Ð°Ð¿ÑÐ¾ÑÑ Ð²ÑÐ½Ð¾Ð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8148" y="115824"/>
            <a:ext cx="2093643" cy="2093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ÐÐ°ÑÑÐ¸Ð½ÐºÐ¸ Ð¿Ð¾ Ð·Ð°Ð¿ÑÐ¾ÑÑ Ð»ÐµÐ»ÐµÐºÐ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3738" y="98150"/>
            <a:ext cx="1922552" cy="2527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4197" y="2311067"/>
            <a:ext cx="1620627" cy="1914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2518" y="4035701"/>
            <a:ext cx="2404903" cy="2183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493" y="0"/>
            <a:ext cx="2482894" cy="2800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4076" y="4333403"/>
            <a:ext cx="2857500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44562" y="2800256"/>
            <a:ext cx="17267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/>
              <a:t>криниця</a:t>
            </a:r>
            <a:endParaRPr lang="ru-RU" sz="2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205742" y="2237524"/>
            <a:ext cx="11384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/>
              <a:t>вінок</a:t>
            </a:r>
            <a:endParaRPr lang="ru-RU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8532607" y="2507868"/>
            <a:ext cx="14248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/>
              <a:t>лелека</a:t>
            </a:r>
            <a:endParaRPr lang="ru-RU" sz="28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9957421" y="4295408"/>
            <a:ext cx="17780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/>
              <a:t>барвінок</a:t>
            </a:r>
            <a:endParaRPr lang="ru-RU" sz="2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8532607" y="6186672"/>
            <a:ext cx="12346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/>
              <a:t>верба</a:t>
            </a:r>
            <a:endParaRPr lang="ru-RU" sz="2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4121710" y="6186672"/>
            <a:ext cx="31053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/>
              <a:t>батьківська хата</a:t>
            </a:r>
            <a:endParaRPr lang="ru-RU" sz="28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1161953" y="5600512"/>
            <a:ext cx="15638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/>
              <a:t>рушник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115934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Ð ÐµÐ·ÑÐ»ÑÑÐ°Ñ Ð¿Ð¾ÑÑÐºÑ Ð·Ð¾Ð±ÑÐ°Ð¶ÐµÐ½Ñ Ð·Ð° Ð·Ð°Ð¿Ð¸ÑÐ¾Ð¼ &quot;ÑÐ¾Ð½ ÑÐºÑÐ°ÑÐ½ÑÑÐºÐ¸Ð¹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20260" y="365126"/>
            <a:ext cx="2951480" cy="715530"/>
          </a:xfrm>
        </p:spPr>
        <p:txBody>
          <a:bodyPr>
            <a:noAutofit/>
          </a:bodyPr>
          <a:lstStyle/>
          <a:p>
            <a:r>
              <a:rPr lang="uk-UA" sz="5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Поетична</a:t>
            </a:r>
            <a:endParaRPr lang="en-US" sz="54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91127" y="1462094"/>
            <a:ext cx="5227782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uk-UA" sz="2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 дуже любим весь наш край,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uk-UA" sz="2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 любим </a:t>
            </a:r>
            <a:endParaRPr lang="en-US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41682" y="1928377"/>
            <a:ext cx="14414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_______</a:t>
            </a:r>
            <a:endParaRPr lang="en-US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095722" y="1999388"/>
            <a:ext cx="1453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Україну,</a:t>
            </a:r>
            <a:endParaRPr lang="en-US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91127" y="2451597"/>
            <a:ext cx="3419764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uk-UA" sz="2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Її лани, зелений гай,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uk-UA" sz="2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саду рясну </a:t>
            </a:r>
            <a:endParaRPr lang="en-US" sz="28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750662" y="2906240"/>
            <a:ext cx="14414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_______</a:t>
            </a:r>
            <a:endParaRPr lang="en-US" sz="2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775478" y="2972035"/>
            <a:ext cx="12640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калину.</a:t>
            </a:r>
            <a:endParaRPr lang="en-US" sz="2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91127" y="3438696"/>
            <a:ext cx="6096000" cy="105195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2860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uk-UA" sz="2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Там соловейко навесні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uk-UA" sz="2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Співає між </a:t>
            </a:r>
            <a:endParaRPr lang="en-US" sz="28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598058" y="3895802"/>
            <a:ext cx="14414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_______</a:t>
            </a:r>
            <a:endParaRPr lang="en-US" sz="28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621397" y="3967431"/>
            <a:ext cx="14180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гілками,</a:t>
            </a:r>
            <a:endParaRPr lang="en-US" sz="28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838200" y="4490651"/>
            <a:ext cx="2835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 й ми співаємо </a:t>
            </a:r>
            <a:endParaRPr lang="en-US" sz="28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432637" y="4415620"/>
            <a:ext cx="14414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_______</a:t>
            </a:r>
            <a:endParaRPr lang="en-US" sz="28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426436" y="4487249"/>
            <a:ext cx="11689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пісні –</a:t>
            </a:r>
            <a:endParaRPr lang="en-US" sz="28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593436" y="4923720"/>
            <a:ext cx="3954929" cy="5878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2860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uk-UA" sz="2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Змагається він з нами!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 descr="ÐÐ¾Ð²âÑÐ·Ð°Ð½Ðµ Ð·Ð¾Ð±ÑÐ°Ð¶ÐµÐ½Ð½Ñ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4869" y="1725221"/>
            <a:ext cx="5762625" cy="36195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2145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3E25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3E25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3E25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3E25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7" grpId="1"/>
      <p:bldP spid="10" grpId="0"/>
      <p:bldP spid="11" grpId="0"/>
      <p:bldP spid="11" grpId="1"/>
      <p:bldP spid="13" grpId="0"/>
      <p:bldP spid="14" grpId="0"/>
      <p:bldP spid="14" grpId="1"/>
      <p:bldP spid="16" grpId="0"/>
      <p:bldP spid="17" grpId="0"/>
      <p:bldP spid="17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Ð ÐµÐ·ÑÐ»ÑÑÐ°Ñ Ð¿Ð¾ÑÑÐºÑ Ð·Ð¾Ð±ÑÐ°Ð¶ÐµÐ½Ñ Ð·Ð° Ð·Ð°Ð¿Ð¸ÑÐ¾Ð¼ &quot;ÑÐ¾Ð½ ÑÐºÑÐ°ÑÐ½ÑÑÐºÐ¸Ð¹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84090" y="137317"/>
            <a:ext cx="5908040" cy="1325563"/>
          </a:xfrm>
        </p:spPr>
        <p:txBody>
          <a:bodyPr>
            <a:normAutofit/>
          </a:bodyPr>
          <a:lstStyle/>
          <a:p>
            <a:r>
              <a:rPr lang="uk-UA" sz="5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Україна в малюнках</a:t>
            </a:r>
            <a:endParaRPr lang="en-US" sz="54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12290" name="Picture 2" descr="Ð ÐµÐ·ÑÐ»ÑÑÐ°Ñ Ð¿Ð¾ÑÑÐºÑ Ð·Ð¾Ð±ÑÐ°Ð¶ÐµÐ½Ñ Ð·Ð° Ð·Ð°Ð¿Ð¸ÑÐ¾Ð¼ &quot;ÐºÐ°ÑÑÐ¸Ð½ÐºÐ¸ ÑÐºÑÐ°ÑÐ½Ð°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675" y="2163921"/>
            <a:ext cx="4065992" cy="2916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Ð ÐµÐ·ÑÐ»ÑÑÐ°Ñ Ð¿Ð¾ÑÑÐºÑ Ð·Ð¾Ð±ÑÐ°Ð¶ÐµÐ½Ñ Ð·Ð° Ð·Ð°Ð¿Ð¸ÑÐ¾Ð¼ &quot;Ð¼Ð°Ð»ÑÐ½Ð¾Ðº ÑÐºÑÐ°ÑÐ½Ð°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6263" y="4155440"/>
            <a:ext cx="3574854" cy="2287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Ð ÐµÐ·ÑÐ»ÑÑÐ°Ñ Ð¿Ð¾ÑÑÐºÑ Ð·Ð¾Ð±ÑÐ°Ð¶ÐµÐ½Ñ Ð·Ð° Ð·Ð°Ð¿Ð¸ÑÐ¾Ð¼ &quot;Ð¼Ð°Ð»ÑÐ½Ð¾Ðº ÑÐºÑÐ°ÑÐ½Ð°&quot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7352" y="1432560"/>
            <a:ext cx="4249557" cy="2296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5144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Ð ÐµÐ·ÑÐ»ÑÑÐ°Ñ Ð¿Ð¾ÑÑÐºÑ Ð·Ð¾Ð±ÑÐ°Ð¶ÐµÐ½Ñ Ð·Ð° Ð·Ð°Ð¿Ð¸ÑÐ¾Ð¼ &quot;Ð»ÑÐ±ÑÑÑ ÑÐºÑÐ°ÑÐ½Ñ&quot;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" t="1838" r="468" b="3308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118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Ð ÐµÐ·ÑÐ»ÑÑÐ°Ñ Ð¿Ð¾ÑÑÐºÑ Ð·Ð¾Ð±ÑÐ°Ð¶ÐµÐ½Ñ Ð·Ð° Ð·Ð°Ð¿Ð¸ÑÐ¾Ð¼ &quot;ÑÐ¾Ð½ ÑÐºÑÐ°ÑÐ½ÑÑÐºÐ¸Ð¹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781975" y="417674"/>
            <a:ext cx="68866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6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Шифрувальник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02689" y="1853851"/>
            <a:ext cx="3818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/>
              <a:t>а</a:t>
            </a:r>
            <a:endParaRPr lang="en-US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2279162" y="1853850"/>
            <a:ext cx="4058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/>
              <a:t>й</a:t>
            </a:r>
            <a:endParaRPr lang="en-U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2492916" y="1853439"/>
            <a:ext cx="3818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/>
              <a:t>З</a:t>
            </a:r>
            <a:endParaRPr lang="en-US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2676244" y="1853438"/>
            <a:ext cx="4042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/>
              <a:t>н</a:t>
            </a:r>
            <a:endParaRPr lang="en-US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2861981" y="1855196"/>
            <a:ext cx="2872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/>
              <a:t>,</a:t>
            </a:r>
            <a:endParaRPr lang="en-US" sz="3200" dirty="0"/>
          </a:p>
        </p:txBody>
      </p:sp>
      <p:sp>
        <p:nvSpPr>
          <p:cNvPr id="13" name="TextBox 12"/>
          <p:cNvSpPr txBox="1"/>
          <p:nvPr/>
        </p:nvSpPr>
        <p:spPr>
          <a:xfrm>
            <a:off x="3086445" y="1852206"/>
            <a:ext cx="402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/>
              <a:t>б</a:t>
            </a:r>
            <a:endParaRPr lang="en-US" sz="3200" dirty="0"/>
          </a:p>
        </p:txBody>
      </p:sp>
      <p:sp>
        <p:nvSpPr>
          <p:cNvPr id="14" name="TextBox 13"/>
          <p:cNvSpPr txBox="1"/>
          <p:nvPr/>
        </p:nvSpPr>
        <p:spPr>
          <a:xfrm>
            <a:off x="3284263" y="1849869"/>
            <a:ext cx="4058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/>
              <a:t>и</a:t>
            </a:r>
            <a:endParaRPr lang="en-US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3481093" y="1848784"/>
            <a:ext cx="4812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/>
              <a:t>ю</a:t>
            </a:r>
            <a:endParaRPr lang="en-US" sz="3200" dirty="0"/>
          </a:p>
        </p:txBody>
      </p:sp>
      <p:sp>
        <p:nvSpPr>
          <p:cNvPr id="16" name="TextBox 15"/>
          <p:cNvSpPr txBox="1"/>
          <p:nvPr/>
        </p:nvSpPr>
        <p:spPr>
          <a:xfrm>
            <a:off x="3764038" y="1852616"/>
            <a:ext cx="4042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/>
              <a:t>л</a:t>
            </a:r>
            <a:endParaRPr lang="en-US" sz="3200" dirty="0"/>
          </a:p>
        </p:txBody>
      </p:sp>
      <p:sp>
        <p:nvSpPr>
          <p:cNvPr id="17" name="TextBox 16"/>
          <p:cNvSpPr txBox="1"/>
          <p:nvPr/>
        </p:nvSpPr>
        <p:spPr>
          <a:xfrm>
            <a:off x="3932749" y="1852137"/>
            <a:ext cx="2872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/>
              <a:t>,</a:t>
            </a:r>
            <a:endParaRPr lang="en-US" sz="3200" dirty="0"/>
          </a:p>
        </p:txBody>
      </p:sp>
      <p:sp>
        <p:nvSpPr>
          <p:cNvPr id="18" name="TextBox 17"/>
          <p:cNvSpPr txBox="1"/>
          <p:nvPr/>
        </p:nvSpPr>
        <p:spPr>
          <a:xfrm>
            <a:off x="4285757" y="1867453"/>
            <a:ext cx="3273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/>
              <a:t>г</a:t>
            </a:r>
            <a:endParaRPr lang="en-US" sz="3200" dirty="0"/>
          </a:p>
        </p:txBody>
      </p:sp>
      <p:sp>
        <p:nvSpPr>
          <p:cNvPr id="19" name="TextBox 18"/>
          <p:cNvSpPr txBox="1"/>
          <p:nvPr/>
        </p:nvSpPr>
        <p:spPr>
          <a:xfrm>
            <a:off x="4440066" y="1871910"/>
            <a:ext cx="3818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/>
              <a:t>а</a:t>
            </a:r>
            <a:endParaRPr lang="en-US" sz="3200" dirty="0"/>
          </a:p>
        </p:txBody>
      </p:sp>
      <p:sp>
        <p:nvSpPr>
          <p:cNvPr id="20" name="TextBox 19"/>
          <p:cNvSpPr txBox="1"/>
          <p:nvPr/>
        </p:nvSpPr>
        <p:spPr>
          <a:xfrm>
            <a:off x="4641957" y="1871909"/>
            <a:ext cx="4010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/>
              <a:t>р</a:t>
            </a:r>
            <a:endParaRPr lang="en-US" sz="3200" dirty="0"/>
          </a:p>
        </p:txBody>
      </p:sp>
      <p:sp>
        <p:nvSpPr>
          <p:cNvPr id="21" name="TextBox 20"/>
          <p:cNvSpPr txBox="1"/>
          <p:nvPr/>
        </p:nvSpPr>
        <p:spPr>
          <a:xfrm>
            <a:off x="4868044" y="1871908"/>
            <a:ext cx="2792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/>
              <a:t>і</a:t>
            </a:r>
            <a:endParaRPr lang="en-US" sz="3200" dirty="0"/>
          </a:p>
        </p:txBody>
      </p:sp>
      <p:sp>
        <p:nvSpPr>
          <p:cNvPr id="22" name="TextBox 21"/>
          <p:cNvSpPr txBox="1"/>
          <p:nvPr/>
        </p:nvSpPr>
        <p:spPr>
          <a:xfrm>
            <a:off x="4980090" y="1871907"/>
            <a:ext cx="4058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/>
              <a:t>й</a:t>
            </a:r>
            <a:endParaRPr lang="en-US" sz="3200" dirty="0"/>
          </a:p>
        </p:txBody>
      </p:sp>
      <p:sp>
        <p:nvSpPr>
          <p:cNvPr id="23" name="TextBox 22"/>
          <p:cNvSpPr txBox="1"/>
          <p:nvPr/>
        </p:nvSpPr>
        <p:spPr>
          <a:xfrm>
            <a:off x="5208691" y="1871906"/>
            <a:ext cx="402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/>
              <a:t>б</a:t>
            </a:r>
            <a:endParaRPr lang="en-US" sz="3200" dirty="0"/>
          </a:p>
        </p:txBody>
      </p:sp>
      <p:sp>
        <p:nvSpPr>
          <p:cNvPr id="24" name="TextBox 23"/>
          <p:cNvSpPr txBox="1"/>
          <p:nvPr/>
        </p:nvSpPr>
        <p:spPr>
          <a:xfrm>
            <a:off x="5431816" y="1860652"/>
            <a:ext cx="3882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/>
              <a:t>е</a:t>
            </a:r>
            <a:endParaRPr lang="en-US" sz="3200" dirty="0"/>
          </a:p>
        </p:txBody>
      </p:sp>
      <p:sp>
        <p:nvSpPr>
          <p:cNvPr id="25" name="TextBox 24"/>
          <p:cNvSpPr txBox="1"/>
          <p:nvPr/>
        </p:nvSpPr>
        <p:spPr>
          <a:xfrm>
            <a:off x="5650247" y="1860651"/>
            <a:ext cx="402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/>
              <a:t>о</a:t>
            </a:r>
            <a:endParaRPr lang="en-US" sz="3200" dirty="0"/>
          </a:p>
        </p:txBody>
      </p:sp>
      <p:sp>
        <p:nvSpPr>
          <p:cNvPr id="26" name="TextBox 25"/>
          <p:cNvSpPr txBox="1"/>
          <p:nvPr/>
        </p:nvSpPr>
        <p:spPr>
          <a:xfrm>
            <a:off x="5950243" y="1874248"/>
            <a:ext cx="4042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/>
              <a:t>н</a:t>
            </a:r>
            <a:endParaRPr lang="en-US" sz="3200" dirty="0"/>
          </a:p>
        </p:txBody>
      </p:sp>
      <p:sp>
        <p:nvSpPr>
          <p:cNvPr id="27" name="TextBox 26"/>
          <p:cNvSpPr txBox="1"/>
          <p:nvPr/>
        </p:nvSpPr>
        <p:spPr>
          <a:xfrm>
            <a:off x="6172596" y="1860647"/>
            <a:ext cx="3706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/>
              <a:t>у</a:t>
            </a:r>
            <a:endParaRPr lang="en-US" sz="3200" dirty="0"/>
          </a:p>
        </p:txBody>
      </p:sp>
      <p:sp>
        <p:nvSpPr>
          <p:cNvPr id="28" name="TextBox 27"/>
          <p:cNvSpPr txBox="1"/>
          <p:nvPr/>
        </p:nvSpPr>
        <p:spPr>
          <a:xfrm>
            <a:off x="6376419" y="1874248"/>
            <a:ext cx="2792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/>
              <a:t>ї</a:t>
            </a:r>
            <a:endParaRPr lang="en-US" sz="3200" dirty="0"/>
          </a:p>
        </p:txBody>
      </p:sp>
      <p:sp>
        <p:nvSpPr>
          <p:cNvPr id="29" name="TextBox 28"/>
          <p:cNvSpPr txBox="1"/>
          <p:nvPr/>
        </p:nvSpPr>
        <p:spPr>
          <a:xfrm>
            <a:off x="6479800" y="1875331"/>
            <a:ext cx="4010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/>
              <a:t>р</a:t>
            </a:r>
            <a:endParaRPr lang="en-US" sz="3200" dirty="0"/>
          </a:p>
        </p:txBody>
      </p:sp>
      <p:sp>
        <p:nvSpPr>
          <p:cNvPr id="30" name="TextBox 29"/>
          <p:cNvSpPr txBox="1"/>
          <p:nvPr/>
        </p:nvSpPr>
        <p:spPr>
          <a:xfrm>
            <a:off x="6692846" y="1877236"/>
            <a:ext cx="3818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/>
              <a:t>а</a:t>
            </a:r>
            <a:endParaRPr lang="en-US" sz="3200" dirty="0"/>
          </a:p>
        </p:txBody>
      </p:sp>
      <p:sp>
        <p:nvSpPr>
          <p:cNvPr id="31" name="TextBox 30"/>
          <p:cNvSpPr txBox="1"/>
          <p:nvPr/>
        </p:nvSpPr>
        <p:spPr>
          <a:xfrm>
            <a:off x="6883364" y="1877236"/>
            <a:ext cx="4010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/>
              <a:t>У</a:t>
            </a:r>
            <a:endParaRPr lang="en-US" sz="3200" dirty="0"/>
          </a:p>
        </p:txBody>
      </p:sp>
      <p:sp>
        <p:nvSpPr>
          <p:cNvPr id="32" name="TextBox 31"/>
          <p:cNvSpPr txBox="1"/>
          <p:nvPr/>
        </p:nvSpPr>
        <p:spPr>
          <a:xfrm>
            <a:off x="7099168" y="1877475"/>
            <a:ext cx="3818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/>
              <a:t>к</a:t>
            </a:r>
            <a:endParaRPr lang="en-US" sz="3200" dirty="0"/>
          </a:p>
        </p:txBody>
      </p:sp>
      <p:sp>
        <p:nvSpPr>
          <p:cNvPr id="33" name="TextBox 32"/>
          <p:cNvSpPr txBox="1"/>
          <p:nvPr/>
        </p:nvSpPr>
        <p:spPr>
          <a:xfrm>
            <a:off x="7382054" y="1862490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/>
              <a:t>–</a:t>
            </a:r>
            <a:endParaRPr lang="en-US" sz="3200" dirty="0"/>
          </a:p>
        </p:txBody>
      </p:sp>
      <p:sp>
        <p:nvSpPr>
          <p:cNvPr id="34" name="TextBox 33"/>
          <p:cNvSpPr txBox="1"/>
          <p:nvPr/>
        </p:nvSpPr>
        <p:spPr>
          <a:xfrm>
            <a:off x="7700127" y="1867451"/>
            <a:ext cx="4058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/>
              <a:t>й</a:t>
            </a:r>
            <a:endParaRPr lang="en-US" sz="3200" dirty="0"/>
          </a:p>
        </p:txBody>
      </p:sp>
      <p:sp>
        <p:nvSpPr>
          <p:cNvPr id="35" name="TextBox 34"/>
          <p:cNvSpPr txBox="1"/>
          <p:nvPr/>
        </p:nvSpPr>
        <p:spPr>
          <a:xfrm>
            <a:off x="7913487" y="1860650"/>
            <a:ext cx="4058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/>
              <a:t>и</a:t>
            </a:r>
            <a:endParaRPr lang="en-US" sz="3200" dirty="0"/>
          </a:p>
        </p:txBody>
      </p:sp>
      <p:sp>
        <p:nvSpPr>
          <p:cNvPr id="36" name="TextBox 35"/>
          <p:cNvSpPr txBox="1"/>
          <p:nvPr/>
        </p:nvSpPr>
        <p:spPr>
          <a:xfrm>
            <a:off x="8117228" y="1862490"/>
            <a:ext cx="4042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/>
              <a:t>н</a:t>
            </a:r>
            <a:endParaRPr lang="en-US" sz="3200" dirty="0"/>
          </a:p>
        </p:txBody>
      </p:sp>
      <p:sp>
        <p:nvSpPr>
          <p:cNvPr id="37" name="TextBox 36"/>
          <p:cNvSpPr txBox="1"/>
          <p:nvPr/>
        </p:nvSpPr>
        <p:spPr>
          <a:xfrm>
            <a:off x="8319367" y="1867450"/>
            <a:ext cx="2792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/>
              <a:t>і</a:t>
            </a:r>
            <a:endParaRPr lang="en-US" sz="3200" dirty="0"/>
          </a:p>
        </p:txBody>
      </p:sp>
      <p:sp>
        <p:nvSpPr>
          <p:cNvPr id="38" name="TextBox 37"/>
          <p:cNvSpPr txBox="1"/>
          <p:nvPr/>
        </p:nvSpPr>
        <p:spPr>
          <a:xfrm>
            <a:off x="8395963" y="1867450"/>
            <a:ext cx="4138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/>
              <a:t>д</a:t>
            </a:r>
            <a:endParaRPr lang="en-US" sz="3200" dirty="0"/>
          </a:p>
        </p:txBody>
      </p:sp>
      <p:sp>
        <p:nvSpPr>
          <p:cNvPr id="39" name="TextBox 38"/>
          <p:cNvSpPr txBox="1"/>
          <p:nvPr/>
        </p:nvSpPr>
        <p:spPr>
          <a:xfrm>
            <a:off x="8636632" y="1867449"/>
            <a:ext cx="4042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/>
              <a:t>р</a:t>
            </a:r>
            <a:endParaRPr lang="en-US" sz="3200" dirty="0"/>
          </a:p>
        </p:txBody>
      </p:sp>
      <p:sp>
        <p:nvSpPr>
          <p:cNvPr id="40" name="TextBox 39"/>
          <p:cNvSpPr txBox="1"/>
          <p:nvPr/>
        </p:nvSpPr>
        <p:spPr>
          <a:xfrm>
            <a:off x="8953096" y="1860649"/>
            <a:ext cx="4058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/>
              <a:t>й</a:t>
            </a:r>
            <a:endParaRPr lang="en-US" sz="3200" dirty="0"/>
          </a:p>
        </p:txBody>
      </p:sp>
      <p:sp>
        <p:nvSpPr>
          <p:cNvPr id="41" name="TextBox 40"/>
          <p:cNvSpPr txBox="1"/>
          <p:nvPr/>
        </p:nvSpPr>
        <p:spPr>
          <a:xfrm>
            <a:off x="9165393" y="1860648"/>
            <a:ext cx="3818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/>
              <a:t>а</a:t>
            </a:r>
            <a:endParaRPr lang="en-US" sz="3200" dirty="0"/>
          </a:p>
        </p:txBody>
      </p:sp>
      <p:sp>
        <p:nvSpPr>
          <p:cNvPr id="42" name="TextBox 41"/>
          <p:cNvSpPr txBox="1"/>
          <p:nvPr/>
        </p:nvSpPr>
        <p:spPr>
          <a:xfrm>
            <a:off x="9344289" y="1867449"/>
            <a:ext cx="4058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/>
              <a:t>р</a:t>
            </a:r>
            <a:endParaRPr lang="en-US" sz="3200" dirty="0"/>
          </a:p>
        </p:txBody>
      </p:sp>
      <p:sp>
        <p:nvSpPr>
          <p:cNvPr id="43" name="TextBox 42"/>
          <p:cNvSpPr txBox="1"/>
          <p:nvPr/>
        </p:nvSpPr>
        <p:spPr>
          <a:xfrm>
            <a:off x="9552453" y="1867448"/>
            <a:ext cx="3754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/>
              <a:t>к</a:t>
            </a:r>
            <a:endParaRPr lang="en-US" sz="3200" dirty="0"/>
          </a:p>
        </p:txBody>
      </p:sp>
      <p:sp>
        <p:nvSpPr>
          <p:cNvPr id="44" name="TextBox 43"/>
          <p:cNvSpPr txBox="1"/>
          <p:nvPr/>
        </p:nvSpPr>
        <p:spPr>
          <a:xfrm>
            <a:off x="9721995" y="1874248"/>
            <a:ext cx="3177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/>
              <a:t>!</a:t>
            </a:r>
            <a:endParaRPr lang="en-US" sz="3200" dirty="0"/>
          </a:p>
        </p:txBody>
      </p:sp>
      <p:pic>
        <p:nvPicPr>
          <p:cNvPr id="2054" name="Picture 6" descr="Ð ÐµÐ·ÑÐ»ÑÑÐ°Ñ Ð¿Ð¾ÑÑÐºÑ Ð·Ð¾Ð±ÑÐ°Ð¶ÐµÐ½Ñ Ð·Ð° Ð·Ð°Ð¿Ð¸ÑÐ¾Ð¼ &quot;Ð´Ð¸ÑÐ¸Ð½Ð° Ð² Ð²Ð¸ÑÐ¸Ð²Ð°Ð½ÑÑ Ð¼Ð°Ð»ÑÐ½Ð¾Ðº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8036" y="3099055"/>
            <a:ext cx="5140793" cy="3511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Ð ÐµÐ·ÑÐ»ÑÑÐ°Ñ Ð¿Ð¾ÑÑÐºÑ Ð·Ð¾Ð±ÑÐ°Ð¶ÐµÐ½Ñ Ð·Ð° Ð·Ð°Ð¿Ð¸ÑÐ¾Ð¼ &quot;ÑÐ¾Ð½ ÑÐºÑÐ°ÑÐ½ÑÑÐºÐ¸Ð¹&quot;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" t="2497" r="88940" b="1254"/>
          <a:stretch/>
        </p:blipFill>
        <p:spPr bwMode="auto">
          <a:xfrm>
            <a:off x="11318456" y="0"/>
            <a:ext cx="875501" cy="6865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ÐÐ¾Ð²âÑÐ·Ð°Ð½Ðµ Ð·Ð¾Ð±ÑÐ°Ð¶ÐµÐ½Ð½Ñ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3096" y="3698240"/>
            <a:ext cx="3068434" cy="2912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5295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2.96296E-6 L -2.08333E-6 0.04607 C -2.08333E-6 0.06667 0.01459 0.09236 0.02643 0.09236 L 0.05287 0.09236 " pathEditMode="relative" rAng="0" ptsTypes="AAAA">
                                      <p:cBhvr>
                                        <p:cTn id="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3" y="460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2.96296E-6 L 2.29167E-6 0.04607 C 2.29167E-6 0.06713 0.01432 0.09329 0.02617 0.09329 L 0.05273 0.09329 " pathEditMode="relative" rAng="0" ptsTypes="AAAA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0" y="465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0.00023 L 0.00013 0.04537 C 0.00013 0.06644 0.03164 0.09283 0.05807 0.09283 L 0.11693 0.09283 " pathEditMode="relative" rAng="0" ptsTypes="AAAA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33" y="465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2.96296E-6 L 4.375E-6 0.0463 C 4.375E-6 0.06713 0.03216 0.09306 0.05859 0.09306 L 0.11796 0.09306 " pathEditMode="relative" rAng="0" ptsTypes="AAAA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98" y="4653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4.44444E-6 L -4.375E-6 0.04584 C -4.375E-6 0.06667 0.02396 0.09283 0.04375 0.09283 L 0.08776 0.09283 " pathEditMode="relative" rAng="0" ptsTypes="AAAA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88" y="463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1.48148E-6 L -4.16667E-7 0.0463 C -4.16667E-7 0.0669 0.00951 0.09306 0.01771 0.09306 L 0.03633 0.09306 " pathEditMode="relative" rAng="0" ptsTypes="AAAA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0" y="465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48148E-6 L 1.66667E-6 0.04606 C 1.66667E-6 0.0669 0.02031 0.09329 0.03711 0.09329 L 0.075 0.09329 " pathEditMode="relative" rAng="0" ptsTypes="AAAA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50" y="4653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1.48148E-6 L -1.45833E-6 0.04583 C -1.45833E-6 0.06667 0.03529 0.09306 0.06419 0.09306 L 0.12956 0.09306 " pathEditMode="relative" rAng="0" ptsTypes="AAAA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71" y="465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48148E-6 L 2.5E-6 0.04653 C 2.5E-6 0.06736 0.0358 0.09352 0.06497 0.09352 L 0.13047 0.09352 " pathEditMode="relative" rAng="0" ptsTypes="AAAA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23" y="4676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1.48148E-6 L -4.79167E-6 0.04653 C -4.79167E-6 0.06736 0.02618 0.09329 0.0474 0.09329 L 0.09545 0.09329 " pathEditMode="relative" rAng="0" ptsTypes="AAAA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66" y="4653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3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1.11111E-6 L 2.08333E-6 0.0456 C 2.08333E-6 0.0662 -0.00807 0.0919 -0.01419 0.0919 L -0.02787 0.0919 " pathEditMode="relative" rAng="0" ptsTypes="AAAA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3" y="4583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7.40741E-7 L 5.55112E-17 0.04491 C 5.55112E-17 0.06481 0.00703 0.09005 0.01315 0.09005 L 0.0263 0.09005 " pathEditMode="relative" rAng="0" ptsTypes="AAAA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5" y="4491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11111E-6 L 1.66667E-6 0.04583 C 1.66667E-6 0.06597 0.0069 0.09167 0.01263 0.09167 L 0.02552 0.09167 " pathEditMode="relative" rAng="0" ptsTypes="AAAA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6" y="4583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7.40741E-7 L 4.58333E-6 0.04468 C 4.58333E-6 0.06481 0.02903 0.09005 0.05286 0.09005 L 0.10599 0.09005 " pathEditMode="relative" rAng="0" ptsTypes="AAAA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99" y="4491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3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7 7.40741E-7 L -0.0017 0.04491 C -0.0017 0.06505 0.02747 0.09028 0.0513 0.09028 L 0.10442 0.09028 " pathEditMode="relative" rAng="0" ptsTypes="AAAA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99" y="4514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3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4.81481E-6 L -3.95833E-6 0.04468 C -3.95833E-6 0.06505 0.04323 0.09098 0.07969 0.09098 L 0.16042 0.09098 " pathEditMode="relative" rAng="0" ptsTypes="AAAA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21" y="4537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3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7.40741E-7 L 2.29167E-6 0.04468 C 2.29167E-6 0.06481 0.04349 0.09005 0.07903 0.09005 L 0.15872 0.09005 " pathEditMode="relative" rAng="0" ptsTypes="AAAA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30" y="4491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3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7.40741E-7 L -2.08333E-7 0.04491 C -2.08333E-7 0.06481 0.03542 0.09005 0.06432 0.09005 L 0.12891 0.09005 " pathEditMode="relative" rAng="0" ptsTypes="AAAA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45" y="4491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3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4.81481E-6 L 4.16667E-7 0.0449 C 4.16667E-7 0.06504 -0.0013 0.0912 -0.00208 0.0912 L -0.00378 0.0912 " pathEditMode="relative" rAng="0" ptsTypes="AAAA">
                                      <p:cBhvr>
                                        <p:cTn id="4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" y="456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3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81481E-6 L 3.33333E-6 0.0456 C 3.33333E-6 0.06597 -0.00183 0.0912 -0.00313 0.0912 L -0.00625 0.0912 " pathEditMode="relative" rAng="0" ptsTypes="AAAA">
                                      <p:cBhvr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" y="456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3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L 3.33333E-6 0.0456 C 3.33333E-6 0.06621 0.01627 0.09144 0.02968 0.09144 L 0.05963 0.09144 " pathEditMode="relative" rAng="0" ptsTypes="AAAA">
                                      <p:cBhvr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82" y="456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3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81481E-6 L -3.33333E-6 0.0456 C -3.33333E-6 0.06597 0.01602 0.0912 0.02917 0.0912 L 0.05938 0.0912 " pathEditMode="relative" rAng="0" ptsTypes="AAAA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69" y="456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3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2.22222E-6 L 4.79167E-6 0.04584 C 4.79167E-6 0.06621 0.02799 0.09167 0.05065 0.09167 L 0.10169 0.09167 " pathEditMode="relative" rAng="0" ptsTypes="AAAA">
                                      <p:cBhvr>
                                        <p:cTn id="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78" y="4583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3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2.22222E-6 L 2.70833E-6 0.04584 C 2.70833E-6 0.06621 0.03971 0.09167 0.07187 0.09167 L 0.14388 0.09167 " pathEditMode="relative" rAng="0" ptsTypes="AAAA">
                                      <p:cBhvr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87" y="4583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3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1.11111E-6 L -4.375E-6 0.04676 C -4.375E-6 0.06759 0.03881 0.09352 0.07058 0.09352 L 0.14193 0.09352 " pathEditMode="relative" rAng="0" ptsTypes="AAAA">
                                      <p:cBhvr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96" y="4676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3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3.7037E-7 L -4.375E-6 0.04653 C -4.375E-6 0.06736 0.01719 0.09329 0.03138 0.09329 L 0.06316 0.09329 " pathEditMode="relative" rAng="0" ptsTypes="AAAA">
                                      <p:cBhvr>
                                        <p:cTn id="5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51" y="4653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3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81481E-6 L 2.08333E-7 0.0463 C 2.08333E-7 0.0669 -0.0056 0.0926 -0.01003 0.0926 L -0.01992 0.0926 " pathEditMode="relative" rAng="0" ptsTypes="AAAA">
                                      <p:cBhvr>
                                        <p:cTn id="5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3" y="463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3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045E-16 -4.81481E-6 L 2.22045E-16 0.0463 C 2.22045E-16 0.0669 0.00625 0.0926 0.01146 0.0926 L 0.02305 0.0926 " pathEditMode="relative" rAng="0" ptsTypes="AAAA">
                                      <p:cBhvr>
                                        <p:cTn id="6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6" y="463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3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4.81481E-6 L 1.04167E-6 0.0463 C 1.04167E-6 0.0669 0.00703 0.0926 0.01276 0.0926 L 0.02565 0.0926 " pathEditMode="relative" rAng="0" ptsTypes="AAAA">
                                      <p:cBhvr>
                                        <p:cTn id="6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6" y="463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3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7 L -1.66667E-6 0.04653 C -1.66667E-6 0.06736 0.01836 0.09329 0.0336 0.09329 L 0.06758 0.09329 " pathEditMode="relative" rAng="0" ptsTypes="AAAA">
                                      <p:cBhvr>
                                        <p:cTn id="6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72" y="4653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3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1.11111E-6 L 4.79167E-6 0.04653 C 4.79167E-6 0.06736 0.02747 0.09352 0.04973 0.09352 L 0.10026 0.09352 " pathEditMode="relative" rAng="0" ptsTypes="AAAA">
                                      <p:cBhvr>
                                        <p:cTn id="6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13" y="4676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3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4.81481E-6 L 2.91667E-6 0.0463 C 2.91667E-6 0.0669 0.03698 0.0926 0.06705 0.0926 L 0.13411 0.0926 " pathEditMode="relative" rAng="0" ptsTypes="AAAA">
                                      <p:cBhvr>
                                        <p:cTn id="6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06" y="463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3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4.81481E-6 L 1.875E-6 0.04514 C 1.875E-6 0.06575 0.00156 0.0919 0.00286 0.0919 L 0.00599 0.0919 " pathEditMode="relative" rAng="0" ptsTypes="AAAA">
                                      <p:cBhvr>
                                        <p:cTn id="7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" y="4583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3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81481E-6 L -2.91667E-6 0.04584 C -2.91667E-6 0.06598 0.01016 0.09167 0.01875 0.09167 L 0.0375 0.09167 " pathEditMode="relative" rAng="0" ptsTypes="AAAA">
                                      <p:cBhvr>
                                        <p:cTn id="7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5" y="4583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3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1.11111E-6 L 2.29167E-6 0.0463 C 2.29167E-6 0.06713 0.01875 0.09305 0.03424 0.09305 L 0.06862 0.09305 " pathEditMode="relative" rAng="0" ptsTypes="AAAA">
                                      <p:cBhvr>
                                        <p:cTn id="7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4" y="4653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3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1.11111E-6 L -1.45833E-6 0.04606 C -1.45833E-6 0.0669 0.02748 0.09282 0.04974 0.09282 L 0.1 0.09282 " pathEditMode="relative" rAng="0" ptsTypes="AAAA">
                                      <p:cBhvr>
                                        <p:cTn id="7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" y="463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3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L 3.33333E-6 0.04537 C 3.33333E-6 0.06574 0.01354 0.09121 0.02461 0.09121 L 0.04935 0.09121 " pathEditMode="relative" rAng="0" ptsTypes="AAAA">
                                      <p:cBhvr>
                                        <p:cTn id="7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1" y="45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Ð ÐµÐ·ÑÐ»ÑÑÐ°Ñ Ð¿Ð¾ÑÑÐºÑ Ð·Ð¾Ð±ÑÐ°Ð¶ÐµÐ½Ñ Ð·Ð° Ð·Ð°Ð¿Ð¸ÑÐ¾Ð¼ &quot;ÑÐ¾Ð½ ÑÐºÑÐ°ÑÐ½ÑÑÐºÐ¸Ð¹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1280"/>
            <a:ext cx="12192000" cy="7020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028319" y="739374"/>
            <a:ext cx="413536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Тема уроку:</a:t>
            </a:r>
            <a:endParaRPr lang="ru-RU" sz="60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074" name="Picture 2" descr="Ð ÐµÐ·ÑÐ»ÑÑÐ°Ñ Ð¿Ð¾ÑÑÐºÑ Ð·Ð¾Ð±ÑÐ°Ð¶ÐµÐ½Ñ Ð·Ð° Ð·Ð°Ð¿Ð¸ÑÐ¾Ð¼ &quot;ÐºÐ°ÑÑÐ¸Ð½ÐºÐ¸ Ð»ÑÐ±Ð¾Ð² Ð´Ð¾ ÑÐºÑÐ°ÑÐ½Ð°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756451"/>
            <a:ext cx="762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4411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1046479" y="21495"/>
            <a:ext cx="9992995" cy="6815011"/>
            <a:chOff x="1046479" y="21495"/>
            <a:chExt cx="9992995" cy="6815011"/>
          </a:xfrm>
        </p:grpSpPr>
        <p:pic>
          <p:nvPicPr>
            <p:cNvPr id="7170" name="Picture 2" descr="Ð ÐµÐ·ÑÐ»ÑÑÐ°Ñ Ð¿Ð¾ÑÑÐºÑ Ð·Ð¾Ð±ÑÐ°Ð¶ÐµÐ½Ñ Ð·Ð° Ð·Ð°Ð¿Ð¸ÑÐ¾Ð¼ &quot;ÑÑÐ·Ð¸ÑÐ½Ð° ÐºÐ°ÑÑÐ° ÑÐºÑÐ°ÑÐ½Ð¸&quot;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6479" y="21495"/>
              <a:ext cx="9992995" cy="68150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Прямоугольник 3"/>
            <p:cNvSpPr/>
            <p:nvPr/>
          </p:nvSpPr>
          <p:spPr>
            <a:xfrm>
              <a:off x="1341120" y="3891280"/>
              <a:ext cx="2844800" cy="2794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8280400" y="152400"/>
              <a:ext cx="2570480" cy="9855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Скругленный прямоугольник 5"/>
            <p:cNvSpPr/>
            <p:nvPr/>
          </p:nvSpPr>
          <p:spPr>
            <a:xfrm>
              <a:off x="9225280" y="5943600"/>
              <a:ext cx="1814194" cy="89290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9565640" y="5699760"/>
              <a:ext cx="1473834" cy="24384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Скругленный прямоугольник 7"/>
            <p:cNvSpPr/>
            <p:nvPr/>
          </p:nvSpPr>
          <p:spPr>
            <a:xfrm>
              <a:off x="9733280" y="5288280"/>
              <a:ext cx="1306194" cy="41148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531638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28305" y="457048"/>
            <a:ext cx="67839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</a:t>
            </a:r>
            <a:r>
              <a:rPr lang="ru-RU" sz="5400" b="0" cap="none" spc="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азли</a:t>
            </a:r>
            <a:r>
              <a:rPr lang="ru-RU" sz="5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5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“</a:t>
            </a:r>
            <a:r>
              <a:rPr lang="uk-UA" sz="5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Карта України</a:t>
            </a:r>
            <a:r>
              <a:rPr lang="en-US" sz="5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”</a:t>
            </a:r>
            <a:endParaRPr lang="ru-RU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9500" t="18933" r="24028" b="8355"/>
          <a:stretch/>
        </p:blipFill>
        <p:spPr>
          <a:xfrm>
            <a:off x="2606040" y="1477940"/>
            <a:ext cx="6979920" cy="4821259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 rot="10800000">
            <a:off x="2834640" y="4876800"/>
            <a:ext cx="1981200" cy="609600"/>
          </a:xfrm>
          <a:prstGeom prst="roundRect">
            <a:avLst/>
          </a:prstGeom>
          <a:solidFill>
            <a:srgbClr val="FDEB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 rot="10800000">
            <a:off x="2834639" y="4779237"/>
            <a:ext cx="1981200" cy="353581"/>
          </a:xfrm>
          <a:prstGeom prst="roundRect">
            <a:avLst/>
          </a:prstGeom>
          <a:solidFill>
            <a:srgbClr val="FEF1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 rot="10800000">
            <a:off x="2834637" y="4523219"/>
            <a:ext cx="1981200" cy="304800"/>
          </a:xfrm>
          <a:prstGeom prst="roundRect">
            <a:avLst/>
          </a:prstGeom>
          <a:solidFill>
            <a:srgbClr val="FFF2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7733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 descr="Ð ÐµÐ·ÑÐ»ÑÑÐ°Ñ Ð¿Ð¾ÑÑÐºÑ Ð·Ð¾Ð±ÑÐ°Ð¶ÐµÐ½Ñ Ð·Ð° Ð·Ð°Ð¿Ð¸ÑÐ¾Ð¼ &quot;ÑÐ¾Ð½ ÑÐºÑÐ°ÑÐ½ÑÑÐºÐ¸Ð¹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Картинки по запросу Памятник засновникам Києва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532" y="3168204"/>
            <a:ext cx="1914525" cy="1276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Картинки по запросу замок Любарта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351" y="5051349"/>
            <a:ext cx="1800225" cy="1200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Картинки по запросу Успенський собор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0009" y="1323032"/>
            <a:ext cx="1587500" cy="1190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Картинки по запросу золоті ворота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2226" y="5108874"/>
            <a:ext cx="1938020" cy="1276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Картинки по запросу дендропарк Софіївка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5938" y="5245991"/>
            <a:ext cx="1960880" cy="1228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Картинки по запросу замки Львова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696" y="3078855"/>
            <a:ext cx="1840230" cy="133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Картинки по запросу херсонес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2816" y="356291"/>
            <a:ext cx="2047875" cy="11385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Картинки по запросу оперний театр в одесі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6818" y="351846"/>
            <a:ext cx="1664335" cy="114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Картинки по запросу острів хортиця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870" y="1126592"/>
            <a:ext cx="2060575" cy="116205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Прямоугольник 12"/>
          <p:cNvSpPr/>
          <p:nvPr/>
        </p:nvSpPr>
        <p:spPr>
          <a:xfrm>
            <a:off x="3965702" y="2362573"/>
            <a:ext cx="4145054" cy="2074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uk-UA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Крим </a:t>
            </a:r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Одеса   </a:t>
            </a:r>
          </a:p>
          <a:p>
            <a:pPr marL="22860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Запоріжжя </a:t>
            </a:r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</a:t>
            </a:r>
            <a:r>
              <a:rPr lang="uk-UA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Київ </a:t>
            </a:r>
            <a:endParaRPr lang="uk-UA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uk-UA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Львів </a:t>
            </a:r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  <a:r>
              <a:rPr lang="uk-UA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Умань    </a:t>
            </a:r>
            <a:endParaRPr lang="uk-UA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Луцьк</a:t>
            </a:r>
            <a:endParaRPr lang="en-US" sz="1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909465" y="4444554"/>
            <a:ext cx="32466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Пам'ятник засновникам Києва</a:t>
            </a:r>
            <a:endParaRPr lang="ru-RU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2312666" y="6298574"/>
            <a:ext cx="17475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Замок Любарта</a:t>
            </a:r>
            <a:endParaRPr lang="ru-RU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9501055" y="2513657"/>
            <a:ext cx="19828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Успенський собор</a:t>
            </a:r>
            <a:endParaRPr lang="ru-RU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8086990" y="6385224"/>
            <a:ext cx="24997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Музей «Золоті ворота»</a:t>
            </a:r>
            <a:endParaRPr lang="ru-RU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4975833" y="6474716"/>
            <a:ext cx="23410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Дендропарк Софіївка</a:t>
            </a:r>
            <a:endParaRPr lang="ru-RU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211077" y="4444554"/>
            <a:ext cx="28173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Домініканський монастир</a:t>
            </a:r>
            <a:endParaRPr lang="ru-RU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3701300" y="1489614"/>
            <a:ext cx="23709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Херсонес Таврійський</a:t>
            </a:r>
            <a:endParaRPr lang="ru-RU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7264852" y="1489614"/>
            <a:ext cx="13882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Театр опери</a:t>
            </a:r>
            <a:endParaRPr lang="ru-RU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1157575" y="2320841"/>
            <a:ext cx="17046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Острів Хортиця</a:t>
            </a:r>
            <a:endParaRPr lang="ru-RU" b="1" dirty="0"/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 flipV="1">
            <a:off x="4257964" y="4331855"/>
            <a:ext cx="1200727" cy="6003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>
            <a:stCxn id="13" idx="3"/>
          </p:cNvCxnSpPr>
          <p:nvPr/>
        </p:nvCxnSpPr>
        <p:spPr>
          <a:xfrm>
            <a:off x="8110756" y="3399780"/>
            <a:ext cx="423644" cy="160130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V="1">
            <a:off x="8083382" y="2210819"/>
            <a:ext cx="1253501" cy="67217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H="1">
            <a:off x="2924570" y="3685962"/>
            <a:ext cx="1811344" cy="12041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8110756" y="3177978"/>
            <a:ext cx="1291862" cy="38063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flipV="1">
            <a:off x="6499823" y="3906982"/>
            <a:ext cx="569801" cy="114436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>
            <a:endCxn id="20" idx="2"/>
          </p:cNvCxnSpPr>
          <p:nvPr/>
        </p:nvCxnSpPr>
        <p:spPr>
          <a:xfrm flipH="1" flipV="1">
            <a:off x="4886753" y="1858946"/>
            <a:ext cx="527022" cy="59022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flipV="1">
            <a:off x="6979952" y="1875212"/>
            <a:ext cx="679786" cy="57396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 flipH="1" flipV="1">
            <a:off x="3186463" y="2288642"/>
            <a:ext cx="1213241" cy="59434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4588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Ð ÐµÐ·ÑÐ»ÑÑÐ°Ñ Ð¿Ð¾ÑÑÐºÑ Ð·Ð¾Ð±ÑÐ°Ð¶ÐµÐ½Ñ Ð·Ð° Ð·Ð°Ð¿Ð¸ÑÐ¾Ð¼ &quot;ÑÐ¾Ð½ ÑÐºÑÐ°ÑÐ½ÑÑÐºÐ¸Ð¹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5982" y="753052"/>
            <a:ext cx="4971473" cy="844839"/>
          </a:xfrm>
        </p:spPr>
        <p:txBody>
          <a:bodyPr/>
          <a:lstStyle/>
          <a:p>
            <a:r>
              <a:rPr lang="uk-UA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Актовський</a:t>
            </a:r>
            <a:r>
              <a:rPr lang="uk-UA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каньйон</a:t>
            </a:r>
            <a:endParaRPr lang="en-US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02401" y="1825625"/>
            <a:ext cx="4518890" cy="3925454"/>
          </a:xfrm>
        </p:spPr>
        <p:txBody>
          <a:bodyPr>
            <a:normAutofit fontScale="70000" lnSpcReduction="20000"/>
          </a:bodyPr>
          <a:lstStyle/>
          <a:p>
            <a:pPr marL="0" indent="0" fontAlgn="base">
              <a:buNone/>
            </a:pPr>
            <a:r>
              <a:rPr lang="uk-UA" dirty="0"/>
              <a:t>Каньйон знаходиться в</a:t>
            </a:r>
            <a:r>
              <a:rPr lang="uk-UA" b="1" dirty="0"/>
              <a:t> Миколаївській області</a:t>
            </a:r>
            <a:r>
              <a:rPr lang="uk-UA" dirty="0"/>
              <a:t> на річці </a:t>
            </a:r>
            <a:r>
              <a:rPr lang="uk-UA" dirty="0" err="1"/>
              <a:t>Мертвовод</a:t>
            </a:r>
            <a:r>
              <a:rPr lang="uk-UA" dirty="0"/>
              <a:t>.</a:t>
            </a:r>
            <a:endParaRPr lang="en-US" dirty="0"/>
          </a:p>
          <a:p>
            <a:pPr marL="0" indent="0" fontAlgn="base">
              <a:buNone/>
            </a:pPr>
            <a:r>
              <a:rPr lang="uk-UA" b="1" dirty="0"/>
              <a:t>Чому варто відвідати це місце?</a:t>
            </a:r>
            <a:endParaRPr lang="en-US" dirty="0"/>
          </a:p>
          <a:p>
            <a:pPr marL="0" indent="0" fontAlgn="base">
              <a:buNone/>
            </a:pPr>
            <a:r>
              <a:rPr lang="uk-UA" dirty="0"/>
              <a:t>Площа території складає 250 гектарів, а глибина 40-50 метрів, тому робити тут можна в прямому сенсі що завгодно.</a:t>
            </a:r>
            <a:endParaRPr lang="en-US" dirty="0"/>
          </a:p>
          <a:p>
            <a:pPr marL="0" indent="0" fontAlgn="base">
              <a:buNone/>
            </a:pPr>
            <a:r>
              <a:rPr lang="uk-UA" dirty="0"/>
              <a:t>Потрібно відзначити, що  </a:t>
            </a:r>
            <a:r>
              <a:rPr lang="uk-UA" b="1" dirty="0" err="1"/>
              <a:t>Актовський</a:t>
            </a:r>
            <a:r>
              <a:rPr lang="uk-UA" b="1" dirty="0"/>
              <a:t> каньйон</a:t>
            </a:r>
            <a:r>
              <a:rPr lang="uk-UA" dirty="0"/>
              <a:t> – це унікальний симбіоз водної та лісової екосистем, які в сумі дають чисте повітря і мрійливий настрій.</a:t>
            </a:r>
            <a:endParaRPr lang="en-US" dirty="0"/>
          </a:p>
          <a:p>
            <a:pPr marL="0" indent="0" fontAlgn="base">
              <a:buNone/>
            </a:pPr>
            <a:r>
              <a:rPr lang="uk-UA" dirty="0"/>
              <a:t>Ансамбль скель і гранітних валунів, які розташовані на території каньйону – унікальне місце у всій Європі. Це неймовірно красиво!</a:t>
            </a:r>
            <a:endParaRPr lang="en-US" dirty="0"/>
          </a:p>
          <a:p>
            <a:endParaRPr lang="en-US" dirty="0"/>
          </a:p>
        </p:txBody>
      </p:sp>
      <p:pic>
        <p:nvPicPr>
          <p:cNvPr id="4" name="Рисунок 3" descr="https://www.ukraine-is.com/wp-content/uploads/2017/01/trikraty_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825625"/>
            <a:ext cx="5257800" cy="392545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57782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Ð ÐµÐ·ÑÐ»ÑÑÐ°Ñ Ð¿Ð¾ÑÑÐºÑ Ð·Ð¾Ð±ÑÐ°Ð¶ÐµÐ½Ñ Ð·Ð° Ð·Ð°Ð¿Ð¸ÑÐ¾Ð¼ &quot;ÑÐ¾Ð½ ÑÐºÑÐ°ÑÐ½ÑÑÐºÐ¸Ð¹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Українське мертве море</a:t>
            </a:r>
            <a:endParaRPr lang="en-US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30474" y="1871915"/>
            <a:ext cx="4223326" cy="3784239"/>
          </a:xfrm>
        </p:spPr>
        <p:txBody>
          <a:bodyPr>
            <a:normAutofit/>
          </a:bodyPr>
          <a:lstStyle/>
          <a:p>
            <a:pPr marL="0" indent="0" fontAlgn="base">
              <a:buNone/>
            </a:pPr>
            <a:r>
              <a:rPr lang="uk-UA" sz="2000" dirty="0"/>
              <a:t>В Україні є власне мертве море, розташоване поблизу Херсона. Там його називають  </a:t>
            </a:r>
            <a:r>
              <a:rPr lang="uk-UA" sz="2000" dirty="0" err="1"/>
              <a:t>лемурійське</a:t>
            </a:r>
            <a:r>
              <a:rPr lang="uk-UA" sz="2000" dirty="0"/>
              <a:t>,  адже вода в цьому озері забарвлена в рожевий колір.</a:t>
            </a:r>
            <a:endParaRPr lang="en-US" sz="2000" dirty="0"/>
          </a:p>
          <a:p>
            <a:pPr marL="0" indent="0" fontAlgn="base">
              <a:buNone/>
            </a:pPr>
            <a:r>
              <a:rPr lang="uk-UA" sz="2000" dirty="0"/>
              <a:t>Та на цьому дива не закінчуються, адже ця вода вважається лікувальною і </a:t>
            </a:r>
            <a:r>
              <a:rPr lang="uk-UA" sz="2000" dirty="0" err="1"/>
              <a:t>омолоджуючою</a:t>
            </a:r>
            <a:r>
              <a:rPr lang="uk-UA" sz="2000" dirty="0"/>
              <a:t>.</a:t>
            </a:r>
            <a:endParaRPr lang="en-US" sz="2000" dirty="0"/>
          </a:p>
          <a:p>
            <a:pPr marL="0" indent="0" fontAlgn="base">
              <a:buNone/>
            </a:pPr>
            <a:r>
              <a:rPr lang="uk-UA" sz="2000" dirty="0"/>
              <a:t>Найцікавіше те, що в нашому </a:t>
            </a:r>
            <a:r>
              <a:rPr lang="uk-UA" sz="2000" dirty="0" err="1"/>
              <a:t>Лемурійському</a:t>
            </a:r>
            <a:r>
              <a:rPr lang="uk-UA" sz="2000" dirty="0"/>
              <a:t> озері на 5% більше солі, ніж в  мертвому морі</a:t>
            </a:r>
            <a:r>
              <a:rPr lang="uk-UA" sz="2000" dirty="0" smtClean="0"/>
              <a:t>!</a:t>
            </a:r>
            <a:endParaRPr lang="en-US" sz="2000" dirty="0"/>
          </a:p>
        </p:txBody>
      </p:sp>
      <p:pic>
        <p:nvPicPr>
          <p:cNvPr id="4" name="Рисунок 3" descr="лемурівське озеро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129" y="1690688"/>
            <a:ext cx="5530562" cy="41466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3335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Ð ÐµÐ·ÑÐ»ÑÑÐ°Ñ Ð¿Ð¾ÑÑÐºÑ Ð·Ð¾Ð±ÑÐ°Ð¶ÐµÐ½Ñ Ð·Ð° Ð·Ð°Ð¿Ð¸ÑÐ¾Ð¼ &quot;ÑÐ¾Ð½ ÑÐºÑÐ°ÑÐ½ÑÑÐºÐ¸Ð¹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2482970" cy="1325563"/>
          </a:xfrm>
        </p:spPr>
        <p:txBody>
          <a:bodyPr/>
          <a:lstStyle/>
          <a:p>
            <a:r>
              <a:rPr lang="ru-RU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Вилкове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37986" y="1744865"/>
            <a:ext cx="4726700" cy="3991701"/>
          </a:xfrm>
        </p:spPr>
        <p:txBody>
          <a:bodyPr>
            <a:normAutofit/>
          </a:bodyPr>
          <a:lstStyle/>
          <a:p>
            <a:pPr marL="0" indent="0" fontAlgn="base">
              <a:buNone/>
            </a:pPr>
            <a:r>
              <a:rPr lang="ru-RU" sz="2400" dirty="0"/>
              <a:t>Вилково </a:t>
            </a:r>
            <a:r>
              <a:rPr lang="ru-RU" sz="2400" dirty="0" err="1"/>
              <a:t>розташувався</a:t>
            </a:r>
            <a:r>
              <a:rPr lang="ru-RU" sz="2400" dirty="0"/>
              <a:t> на </a:t>
            </a:r>
            <a:r>
              <a:rPr lang="ru-RU" sz="2400" dirty="0" err="1"/>
              <a:t>воді</a:t>
            </a:r>
            <a:r>
              <a:rPr lang="ru-RU" sz="2400" dirty="0"/>
              <a:t>, як </a:t>
            </a:r>
            <a:r>
              <a:rPr lang="ru-RU" sz="2400" dirty="0" err="1"/>
              <a:t>справжня</a:t>
            </a:r>
            <a:r>
              <a:rPr lang="ru-RU" sz="2400" dirty="0"/>
              <a:t> </a:t>
            </a:r>
            <a:r>
              <a:rPr lang="ru-RU" sz="2400" dirty="0" err="1"/>
              <a:t>Венеція</a:t>
            </a:r>
            <a:r>
              <a:rPr lang="ru-RU" sz="2400" dirty="0"/>
              <a:t>! За чудесами однозначно </a:t>
            </a:r>
            <a:r>
              <a:rPr lang="ru-RU" sz="2400" dirty="0" err="1"/>
              <a:t>потрібно</a:t>
            </a:r>
            <a:r>
              <a:rPr lang="ru-RU" sz="2400" dirty="0"/>
              <a:t> </a:t>
            </a:r>
            <a:r>
              <a:rPr lang="ru-RU" sz="2400" dirty="0" err="1"/>
              <a:t>їхати</a:t>
            </a:r>
            <a:r>
              <a:rPr lang="ru-RU" sz="2400" dirty="0"/>
              <a:t> </a:t>
            </a:r>
            <a:r>
              <a:rPr lang="ru-RU" sz="2400" dirty="0" err="1"/>
              <a:t>сюди</a:t>
            </a:r>
            <a:r>
              <a:rPr lang="ru-RU" sz="2400" dirty="0"/>
              <a:t>.</a:t>
            </a:r>
            <a:endParaRPr lang="en-US" sz="2400" dirty="0"/>
          </a:p>
          <a:p>
            <a:pPr marL="0" indent="0" fontAlgn="base">
              <a:buNone/>
            </a:pPr>
            <a:r>
              <a:rPr lang="ru-RU" sz="2400" dirty="0" err="1"/>
              <a:t>Крім</a:t>
            </a:r>
            <a:r>
              <a:rPr lang="ru-RU" sz="2400" dirty="0"/>
              <a:t> того, тут </a:t>
            </a:r>
            <a:r>
              <a:rPr lang="ru-RU" sz="2400" dirty="0" err="1"/>
              <a:t>зливаються</a:t>
            </a:r>
            <a:r>
              <a:rPr lang="ru-RU" sz="2400" dirty="0"/>
              <a:t> </a:t>
            </a:r>
            <a:r>
              <a:rPr lang="ru-RU" sz="2400" dirty="0" err="1"/>
              <a:t>воєдино</a:t>
            </a:r>
            <a:r>
              <a:rPr lang="ru-RU" sz="2400" dirty="0"/>
              <a:t> Дунай і </a:t>
            </a:r>
            <a:r>
              <a:rPr lang="ru-RU" sz="2400" dirty="0" err="1"/>
              <a:t>Чорне</a:t>
            </a:r>
            <a:r>
              <a:rPr lang="ru-RU" sz="2400" dirty="0"/>
              <a:t> море – </a:t>
            </a:r>
            <a:r>
              <a:rPr lang="ru-RU" sz="2400" dirty="0" err="1"/>
              <a:t>видовище</a:t>
            </a:r>
            <a:r>
              <a:rPr lang="ru-RU" sz="2400" dirty="0"/>
              <a:t> </a:t>
            </a:r>
            <a:r>
              <a:rPr lang="ru-RU" sz="2400" dirty="0" err="1"/>
              <a:t>від</a:t>
            </a:r>
            <a:r>
              <a:rPr lang="ru-RU" sz="2400" dirty="0"/>
              <a:t> </a:t>
            </a:r>
            <a:r>
              <a:rPr lang="ru-RU" sz="2400" dirty="0" err="1"/>
              <a:t>якого</a:t>
            </a:r>
            <a:r>
              <a:rPr lang="ru-RU" sz="2400" dirty="0"/>
              <a:t> </a:t>
            </a:r>
            <a:r>
              <a:rPr lang="ru-RU" sz="2400" dirty="0" err="1"/>
              <a:t>неможливо</a:t>
            </a:r>
            <a:r>
              <a:rPr lang="ru-RU" sz="2400" dirty="0"/>
              <a:t> </a:t>
            </a:r>
            <a:r>
              <a:rPr lang="ru-RU" sz="2400" dirty="0" err="1"/>
              <a:t>відірватися</a:t>
            </a:r>
            <a:r>
              <a:rPr lang="ru-RU" sz="2400" dirty="0"/>
              <a:t>. </a:t>
            </a:r>
            <a:r>
              <a:rPr lang="ru-RU" sz="2400" dirty="0" err="1"/>
              <a:t>Це</a:t>
            </a:r>
            <a:r>
              <a:rPr lang="ru-RU" sz="2400" dirty="0"/>
              <a:t> </a:t>
            </a:r>
            <a:r>
              <a:rPr lang="ru-RU" sz="2400" dirty="0" err="1"/>
              <a:t>місце</a:t>
            </a:r>
            <a:r>
              <a:rPr lang="ru-RU" sz="2400" dirty="0"/>
              <a:t> </a:t>
            </a:r>
            <a:r>
              <a:rPr lang="ru-RU" sz="2400" dirty="0" err="1"/>
              <a:t>чуло</a:t>
            </a:r>
            <a:r>
              <a:rPr lang="ru-RU" sz="2400" dirty="0"/>
              <a:t> </a:t>
            </a:r>
            <a:r>
              <a:rPr lang="ru-RU" sz="2400" dirty="0" err="1"/>
              <a:t>тисячі</a:t>
            </a:r>
            <a:r>
              <a:rPr lang="ru-RU" sz="2400" dirty="0"/>
              <a:t> </a:t>
            </a:r>
            <a:r>
              <a:rPr lang="ru-RU" sz="2400" dirty="0" err="1"/>
              <a:t>зізнань</a:t>
            </a:r>
            <a:r>
              <a:rPr lang="ru-RU" sz="2400" dirty="0"/>
              <a:t> у </a:t>
            </a:r>
            <a:r>
              <a:rPr lang="ru-RU" sz="2400" dirty="0" err="1"/>
              <a:t>коханні</a:t>
            </a:r>
            <a:r>
              <a:rPr lang="ru-RU" sz="2400" dirty="0"/>
              <a:t>. </a:t>
            </a:r>
            <a:r>
              <a:rPr lang="ru-RU" sz="2400" dirty="0" err="1"/>
              <a:t>Місто</a:t>
            </a:r>
            <a:r>
              <a:rPr lang="ru-RU" sz="2400" dirty="0"/>
              <a:t> – </a:t>
            </a:r>
            <a:r>
              <a:rPr lang="ru-RU" sz="2400" dirty="0" err="1"/>
              <a:t>мрія</a:t>
            </a:r>
            <a:r>
              <a:rPr lang="ru-RU" sz="2400" dirty="0"/>
              <a:t>.</a:t>
            </a:r>
            <a:endParaRPr lang="en-US" sz="2400" dirty="0"/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4" name="Рисунок 3" descr="1419ec8563dc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90688"/>
            <a:ext cx="5484962" cy="404587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2437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1322</TotalTime>
  <Words>328</Words>
  <Application>Microsoft Office PowerPoint</Application>
  <PresentationFormat>Произвольный</PresentationFormat>
  <Paragraphs>241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Актовський каньйон</vt:lpstr>
      <vt:lpstr>Українське мертве море</vt:lpstr>
      <vt:lpstr>Вилкове</vt:lpstr>
      <vt:lpstr>Дендропарк Олександрія</vt:lpstr>
      <vt:lpstr>Презентация PowerPoint</vt:lpstr>
      <vt:lpstr>“Славетні Українці”</vt:lpstr>
      <vt:lpstr>Символи України</vt:lpstr>
      <vt:lpstr>Народні символи</vt:lpstr>
      <vt:lpstr>Поетична</vt:lpstr>
      <vt:lpstr>Україна в малюнках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Valerii Bielik</dc:creator>
  <cp:lastModifiedBy>катя</cp:lastModifiedBy>
  <cp:revision>114</cp:revision>
  <dcterms:created xsi:type="dcterms:W3CDTF">2018-07-18T08:32:53Z</dcterms:created>
  <dcterms:modified xsi:type="dcterms:W3CDTF">2018-08-30T17:41:15Z</dcterms:modified>
</cp:coreProperties>
</file>