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sldIdLst>
    <p:sldId id="256" r:id="rId3"/>
    <p:sldId id="266" r:id="rId4"/>
    <p:sldId id="267" r:id="rId5"/>
    <p:sldId id="268" r:id="rId6"/>
    <p:sldId id="272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989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416F9-A863-41E2-A48C-86D651CBF11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B9F1F-836A-4056-8B30-17BD56772B90}">
      <dgm:prSet phldrT="[Текст]"/>
      <dgm:spPr/>
      <dgm:t>
        <a:bodyPr/>
        <a:lstStyle/>
        <a:p>
          <a:r>
            <a:rPr lang="uk-UA" dirty="0" smtClean="0"/>
            <a:t>Інформатори</a:t>
          </a:r>
          <a:endParaRPr lang="ru-RU" dirty="0"/>
        </a:p>
      </dgm:t>
    </dgm:pt>
    <dgm:pt modelId="{1D6B0CF7-F7D1-4C18-BA0A-C844B8448FA6}" type="parTrans" cxnId="{38DCBB08-245E-4F12-B596-B64BEA00FBD4}">
      <dgm:prSet/>
      <dgm:spPr/>
      <dgm:t>
        <a:bodyPr/>
        <a:lstStyle/>
        <a:p>
          <a:endParaRPr lang="ru-RU"/>
        </a:p>
      </dgm:t>
    </dgm:pt>
    <dgm:pt modelId="{18B03068-B9DE-41EF-84A2-272D767294B3}" type="sibTrans" cxnId="{38DCBB08-245E-4F12-B596-B64BEA00FBD4}">
      <dgm:prSet/>
      <dgm:spPr/>
      <dgm:t>
        <a:bodyPr/>
        <a:lstStyle/>
        <a:p>
          <a:endParaRPr lang="ru-RU"/>
        </a:p>
      </dgm:t>
    </dgm:pt>
    <dgm:pt modelId="{DD78933B-3056-4AAD-A700-24F9CC4B4E55}">
      <dgm:prSet phldrT="[Текст]"/>
      <dgm:spPr/>
      <dgm:t>
        <a:bodyPr/>
        <a:lstStyle/>
        <a:p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Добірка матеріалу з теми «Традиції й свята весняного та осіннього періодів»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9D5A5-FA77-4591-8C27-2703785A957E}" type="parTrans" cxnId="{E1561F72-462B-48AF-B982-B133BF346821}">
      <dgm:prSet/>
      <dgm:spPr/>
      <dgm:t>
        <a:bodyPr/>
        <a:lstStyle/>
        <a:p>
          <a:endParaRPr lang="ru-RU"/>
        </a:p>
      </dgm:t>
    </dgm:pt>
    <dgm:pt modelId="{92110810-0B6D-409C-BB23-15A2EC7A074A}" type="sibTrans" cxnId="{E1561F72-462B-48AF-B982-B133BF346821}">
      <dgm:prSet/>
      <dgm:spPr/>
      <dgm:t>
        <a:bodyPr/>
        <a:lstStyle/>
        <a:p>
          <a:endParaRPr lang="ru-RU"/>
        </a:p>
      </dgm:t>
    </dgm:pt>
    <dgm:pt modelId="{E8401132-66D0-4013-9EA0-62E1801D918F}">
      <dgm:prSet phldrT="[Текст]"/>
      <dgm:spPr/>
      <dgm:t>
        <a:bodyPr/>
        <a:lstStyle/>
        <a:p>
          <a:r>
            <a:rPr lang="uk-UA" dirty="0" smtClean="0"/>
            <a:t>Краєзнавці</a:t>
          </a:r>
          <a:endParaRPr lang="ru-RU" dirty="0"/>
        </a:p>
      </dgm:t>
    </dgm:pt>
    <dgm:pt modelId="{B5A2CFF8-6B9C-4BBC-8EB8-BE71525B60D4}" type="parTrans" cxnId="{D5FAF8C1-BBD3-4499-94A1-EEED6CA39F96}">
      <dgm:prSet/>
      <dgm:spPr/>
      <dgm:t>
        <a:bodyPr/>
        <a:lstStyle/>
        <a:p>
          <a:endParaRPr lang="ru-RU"/>
        </a:p>
      </dgm:t>
    </dgm:pt>
    <dgm:pt modelId="{28FF4821-F604-4DD2-A6FC-19C1D3454614}" type="sibTrans" cxnId="{D5FAF8C1-BBD3-4499-94A1-EEED6CA39F96}">
      <dgm:prSet/>
      <dgm:spPr/>
      <dgm:t>
        <a:bodyPr/>
        <a:lstStyle/>
        <a:p>
          <a:endParaRPr lang="ru-RU"/>
        </a:p>
      </dgm:t>
    </dgm:pt>
    <dgm:pt modelId="{AB0FE6D3-C1D9-41C1-B810-BC7789FCFC3B}">
      <dgm:prSet phldrT="[Текст]" custT="1"/>
      <dgm:spPr/>
      <dgm:t>
        <a:bodyPr/>
        <a:lstStyle/>
        <a:p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Вивчення історії виникнення свят і традицій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732F0-95A4-4F27-9A3D-527029E7D824}" type="parTrans" cxnId="{CAC0CDA0-B7D7-4E16-B5BF-1CE7B99FFCE5}">
      <dgm:prSet/>
      <dgm:spPr/>
      <dgm:t>
        <a:bodyPr/>
        <a:lstStyle/>
        <a:p>
          <a:endParaRPr lang="ru-RU"/>
        </a:p>
      </dgm:t>
    </dgm:pt>
    <dgm:pt modelId="{37237E22-5560-4BC9-9C26-B2788DEAC4FA}" type="sibTrans" cxnId="{CAC0CDA0-B7D7-4E16-B5BF-1CE7B99FFCE5}">
      <dgm:prSet/>
      <dgm:spPr/>
      <dgm:t>
        <a:bodyPr/>
        <a:lstStyle/>
        <a:p>
          <a:endParaRPr lang="ru-RU"/>
        </a:p>
      </dgm:t>
    </dgm:pt>
    <dgm:pt modelId="{F48E5510-5E7E-4EB6-8895-5BB83F2BC6DC}" type="pres">
      <dgm:prSet presAssocID="{023416F9-A863-41E2-A48C-86D651CBF1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095723-9013-40E2-B4B6-44D4F8AC5FE9}" type="pres">
      <dgm:prSet presAssocID="{8ACB9F1F-836A-4056-8B30-17BD56772B90}" presName="linNode" presStyleCnt="0"/>
      <dgm:spPr/>
    </dgm:pt>
    <dgm:pt modelId="{BB2C2CA6-FECA-47A8-BAE8-2AD90F2EC310}" type="pres">
      <dgm:prSet presAssocID="{8ACB9F1F-836A-4056-8B30-17BD56772B9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71434-F89B-4127-8EAC-B786AE5748BB}" type="pres">
      <dgm:prSet presAssocID="{8ACB9F1F-836A-4056-8B30-17BD56772B9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87E46-8353-45C7-A4D7-3A65F291F59E}" type="pres">
      <dgm:prSet presAssocID="{18B03068-B9DE-41EF-84A2-272D767294B3}" presName="spacing" presStyleCnt="0"/>
      <dgm:spPr/>
    </dgm:pt>
    <dgm:pt modelId="{073EBAFC-13BB-4846-BC0D-30D33E83A3CD}" type="pres">
      <dgm:prSet presAssocID="{E8401132-66D0-4013-9EA0-62E1801D918F}" presName="linNode" presStyleCnt="0"/>
      <dgm:spPr/>
    </dgm:pt>
    <dgm:pt modelId="{A41E4889-51A7-45D0-A44B-843CD15E157B}" type="pres">
      <dgm:prSet presAssocID="{E8401132-66D0-4013-9EA0-62E1801D918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AF92F-08CE-4B90-BC38-0472D08C294A}" type="pres">
      <dgm:prSet presAssocID="{E8401132-66D0-4013-9EA0-62E1801D918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61208-885B-4999-B049-2BE75552406E}" type="presOf" srcId="{AB0FE6D3-C1D9-41C1-B810-BC7789FCFC3B}" destId="{D98AF92F-08CE-4B90-BC38-0472D08C294A}" srcOrd="0" destOrd="0" presId="urn:microsoft.com/office/officeart/2005/8/layout/vList6"/>
    <dgm:cxn modelId="{B56DB055-944A-4990-8667-516C6CEDE493}" type="presOf" srcId="{E8401132-66D0-4013-9EA0-62E1801D918F}" destId="{A41E4889-51A7-45D0-A44B-843CD15E157B}" srcOrd="0" destOrd="0" presId="urn:microsoft.com/office/officeart/2005/8/layout/vList6"/>
    <dgm:cxn modelId="{F927BE25-215D-4C68-989D-4C5C43504E5A}" type="presOf" srcId="{8ACB9F1F-836A-4056-8B30-17BD56772B90}" destId="{BB2C2CA6-FECA-47A8-BAE8-2AD90F2EC310}" srcOrd="0" destOrd="0" presId="urn:microsoft.com/office/officeart/2005/8/layout/vList6"/>
    <dgm:cxn modelId="{E1561F72-462B-48AF-B982-B133BF346821}" srcId="{8ACB9F1F-836A-4056-8B30-17BD56772B90}" destId="{DD78933B-3056-4AAD-A700-24F9CC4B4E55}" srcOrd="0" destOrd="0" parTransId="{4479D5A5-FA77-4591-8C27-2703785A957E}" sibTransId="{92110810-0B6D-409C-BB23-15A2EC7A074A}"/>
    <dgm:cxn modelId="{CAC0CDA0-B7D7-4E16-B5BF-1CE7B99FFCE5}" srcId="{E8401132-66D0-4013-9EA0-62E1801D918F}" destId="{AB0FE6D3-C1D9-41C1-B810-BC7789FCFC3B}" srcOrd="0" destOrd="0" parTransId="{1A2732F0-95A4-4F27-9A3D-527029E7D824}" sibTransId="{37237E22-5560-4BC9-9C26-B2788DEAC4FA}"/>
    <dgm:cxn modelId="{38DCBB08-245E-4F12-B596-B64BEA00FBD4}" srcId="{023416F9-A863-41E2-A48C-86D651CBF11C}" destId="{8ACB9F1F-836A-4056-8B30-17BD56772B90}" srcOrd="0" destOrd="0" parTransId="{1D6B0CF7-F7D1-4C18-BA0A-C844B8448FA6}" sibTransId="{18B03068-B9DE-41EF-84A2-272D767294B3}"/>
    <dgm:cxn modelId="{A415611B-1071-4C3D-98A8-189400D53FE4}" type="presOf" srcId="{DD78933B-3056-4AAD-A700-24F9CC4B4E55}" destId="{8EB71434-F89B-4127-8EAC-B786AE5748BB}" srcOrd="0" destOrd="0" presId="urn:microsoft.com/office/officeart/2005/8/layout/vList6"/>
    <dgm:cxn modelId="{D5FAF8C1-BBD3-4499-94A1-EEED6CA39F96}" srcId="{023416F9-A863-41E2-A48C-86D651CBF11C}" destId="{E8401132-66D0-4013-9EA0-62E1801D918F}" srcOrd="1" destOrd="0" parTransId="{B5A2CFF8-6B9C-4BBC-8EB8-BE71525B60D4}" sibTransId="{28FF4821-F604-4DD2-A6FC-19C1D3454614}"/>
    <dgm:cxn modelId="{1348C8FD-C20F-4362-AE4A-548F5C7EEE8B}" type="presOf" srcId="{023416F9-A863-41E2-A48C-86D651CBF11C}" destId="{F48E5510-5E7E-4EB6-8895-5BB83F2BC6DC}" srcOrd="0" destOrd="0" presId="urn:microsoft.com/office/officeart/2005/8/layout/vList6"/>
    <dgm:cxn modelId="{A7B6697D-7A4E-481F-999B-E965FDAEA382}" type="presParOf" srcId="{F48E5510-5E7E-4EB6-8895-5BB83F2BC6DC}" destId="{4A095723-9013-40E2-B4B6-44D4F8AC5FE9}" srcOrd="0" destOrd="0" presId="urn:microsoft.com/office/officeart/2005/8/layout/vList6"/>
    <dgm:cxn modelId="{8FAC97B3-4C26-4FF8-AA97-CE6400B112AC}" type="presParOf" srcId="{4A095723-9013-40E2-B4B6-44D4F8AC5FE9}" destId="{BB2C2CA6-FECA-47A8-BAE8-2AD90F2EC310}" srcOrd="0" destOrd="0" presId="urn:microsoft.com/office/officeart/2005/8/layout/vList6"/>
    <dgm:cxn modelId="{665208CA-9B01-4597-9B2B-F11D08DCCD44}" type="presParOf" srcId="{4A095723-9013-40E2-B4B6-44D4F8AC5FE9}" destId="{8EB71434-F89B-4127-8EAC-B786AE5748BB}" srcOrd="1" destOrd="0" presId="urn:microsoft.com/office/officeart/2005/8/layout/vList6"/>
    <dgm:cxn modelId="{2FA0FB2F-C3DA-42FA-A1FB-03454DA30F09}" type="presParOf" srcId="{F48E5510-5E7E-4EB6-8895-5BB83F2BC6DC}" destId="{DD287E46-8353-45C7-A4D7-3A65F291F59E}" srcOrd="1" destOrd="0" presId="urn:microsoft.com/office/officeart/2005/8/layout/vList6"/>
    <dgm:cxn modelId="{B042FE55-0850-4C59-9A5B-1BBBAD57A3C2}" type="presParOf" srcId="{F48E5510-5E7E-4EB6-8895-5BB83F2BC6DC}" destId="{073EBAFC-13BB-4846-BC0D-30D33E83A3CD}" srcOrd="2" destOrd="0" presId="urn:microsoft.com/office/officeart/2005/8/layout/vList6"/>
    <dgm:cxn modelId="{E8118983-2B42-4BCD-BD9D-FEF19FC58934}" type="presParOf" srcId="{073EBAFC-13BB-4846-BC0D-30D33E83A3CD}" destId="{A41E4889-51A7-45D0-A44B-843CD15E157B}" srcOrd="0" destOrd="0" presId="urn:microsoft.com/office/officeart/2005/8/layout/vList6"/>
    <dgm:cxn modelId="{20DA0ECB-17B9-4ECA-8A5E-1D708082813B}" type="presParOf" srcId="{073EBAFC-13BB-4846-BC0D-30D33E83A3CD}" destId="{D98AF92F-08CE-4B90-BC38-0472D08C29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F6EEA-C672-4B23-A143-72E73132359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F22E34-DA2D-473B-ADC8-97F72EED96D7}">
      <dgm:prSet phldrT="[Текст]"/>
      <dgm:spPr/>
      <dgm:t>
        <a:bodyPr/>
        <a:lstStyle/>
        <a:p>
          <a:r>
            <a:rPr lang="uk-UA" dirty="0" smtClean="0"/>
            <a:t>Фольклористи</a:t>
          </a:r>
          <a:endParaRPr lang="ru-RU" dirty="0"/>
        </a:p>
      </dgm:t>
    </dgm:pt>
    <dgm:pt modelId="{D99F7A61-2221-474E-8D78-E02FBC45EF5D}" type="parTrans" cxnId="{5A1D081C-27AF-4024-97E3-BFFA9D1A6E73}">
      <dgm:prSet/>
      <dgm:spPr/>
      <dgm:t>
        <a:bodyPr/>
        <a:lstStyle/>
        <a:p>
          <a:endParaRPr lang="ru-RU"/>
        </a:p>
      </dgm:t>
    </dgm:pt>
    <dgm:pt modelId="{28C5BF91-6BAC-4CCB-B10D-10C9ED204ACB}" type="sibTrans" cxnId="{5A1D081C-27AF-4024-97E3-BFFA9D1A6E73}">
      <dgm:prSet/>
      <dgm:spPr/>
      <dgm:t>
        <a:bodyPr/>
        <a:lstStyle/>
        <a:p>
          <a:endParaRPr lang="ru-RU"/>
        </a:p>
      </dgm:t>
    </dgm:pt>
    <dgm:pt modelId="{00F423AD-2782-47BA-9484-4BC0A1D32111}">
      <dgm:prSet phldrT="[Текст]" custT="1"/>
      <dgm:spPr/>
      <dgm:t>
        <a:bodyPr/>
        <a:lstStyle/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Створення народної скарбнички «Легенди, пісні та вірші про традиції і свята весняного та осіннього періодів»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48197-4FF3-4EC4-BCDB-7C3BDA651297}" type="parTrans" cxnId="{1E88BEC0-5CD7-4EE3-A8A6-BB14BDCAF436}">
      <dgm:prSet/>
      <dgm:spPr/>
      <dgm:t>
        <a:bodyPr/>
        <a:lstStyle/>
        <a:p>
          <a:endParaRPr lang="ru-RU"/>
        </a:p>
      </dgm:t>
    </dgm:pt>
    <dgm:pt modelId="{681D62F9-374B-4D5B-975D-B9FC65037F1F}" type="sibTrans" cxnId="{1E88BEC0-5CD7-4EE3-A8A6-BB14BDCAF436}">
      <dgm:prSet/>
      <dgm:spPr/>
      <dgm:t>
        <a:bodyPr/>
        <a:lstStyle/>
        <a:p>
          <a:endParaRPr lang="ru-RU"/>
        </a:p>
      </dgm:t>
    </dgm:pt>
    <dgm:pt modelId="{3F63A899-8452-4E00-AA29-4E78496B1C3D}">
      <dgm:prSet phldrT="[Текст]"/>
      <dgm:spPr/>
      <dgm:t>
        <a:bodyPr/>
        <a:lstStyle/>
        <a:p>
          <a:r>
            <a:rPr lang="uk-UA" dirty="0" smtClean="0"/>
            <a:t>Ілюстратори</a:t>
          </a:r>
          <a:endParaRPr lang="ru-RU" dirty="0"/>
        </a:p>
      </dgm:t>
    </dgm:pt>
    <dgm:pt modelId="{C764E480-A962-4073-A170-C3FF35855CA8}" type="parTrans" cxnId="{0B490AE6-5A5F-4A9E-8918-2E143FFBA4C2}">
      <dgm:prSet/>
      <dgm:spPr/>
      <dgm:t>
        <a:bodyPr/>
        <a:lstStyle/>
        <a:p>
          <a:endParaRPr lang="ru-RU"/>
        </a:p>
      </dgm:t>
    </dgm:pt>
    <dgm:pt modelId="{F558FEE4-64B4-4674-BA08-F22EA05A4980}" type="sibTrans" cxnId="{0B490AE6-5A5F-4A9E-8918-2E143FFBA4C2}">
      <dgm:prSet/>
      <dgm:spPr/>
      <dgm:t>
        <a:bodyPr/>
        <a:lstStyle/>
        <a:p>
          <a:endParaRPr lang="ru-RU"/>
        </a:p>
      </dgm:t>
    </dgm:pt>
    <dgm:pt modelId="{B8B2AFC0-E1CB-4F26-BB7C-B04F465F61C8}">
      <dgm:prSet phldrT="[Текст]" custT="1"/>
      <dgm:spPr/>
      <dgm:t>
        <a:bodyPr/>
        <a:lstStyle/>
        <a:p>
          <a:r>
            <a:rPr lang="uk-UA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Презентація малюнків до теми проекту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5DFEC-CEF6-4C42-8613-FBCCC2B0B003}" type="parTrans" cxnId="{E1C3F988-4F0C-4CFE-9DC1-CB1F47E29605}">
      <dgm:prSet/>
      <dgm:spPr/>
      <dgm:t>
        <a:bodyPr/>
        <a:lstStyle/>
        <a:p>
          <a:endParaRPr lang="ru-RU"/>
        </a:p>
      </dgm:t>
    </dgm:pt>
    <dgm:pt modelId="{CD6575B4-59C0-4205-BF18-A5BF4D200A29}" type="sibTrans" cxnId="{E1C3F988-4F0C-4CFE-9DC1-CB1F47E29605}">
      <dgm:prSet/>
      <dgm:spPr/>
      <dgm:t>
        <a:bodyPr/>
        <a:lstStyle/>
        <a:p>
          <a:endParaRPr lang="ru-RU"/>
        </a:p>
      </dgm:t>
    </dgm:pt>
    <dgm:pt modelId="{4714EF36-50DD-42B8-98A0-E4AB77725491}" type="pres">
      <dgm:prSet presAssocID="{162F6EEA-C672-4B23-A143-72E7313235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36E37-476F-431A-ABD6-B9604E6AA566}" type="pres">
      <dgm:prSet presAssocID="{A9F22E34-DA2D-473B-ADC8-97F72EED96D7}" presName="linNode" presStyleCnt="0"/>
      <dgm:spPr/>
    </dgm:pt>
    <dgm:pt modelId="{27488526-C39B-477C-9D91-99606302F033}" type="pres">
      <dgm:prSet presAssocID="{A9F22E34-DA2D-473B-ADC8-97F72EED96D7}" presName="parentShp" presStyleLbl="node1" presStyleIdx="0" presStyleCnt="2" custLinFactNeighborX="826" custLinFactNeighborY="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4BED9-F98E-43A6-9A87-5EEC37ED5E79}" type="pres">
      <dgm:prSet presAssocID="{A9F22E34-DA2D-473B-ADC8-97F72EED96D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B1AF0-F210-448E-B973-0F17CF176166}" type="pres">
      <dgm:prSet presAssocID="{28C5BF91-6BAC-4CCB-B10D-10C9ED204ACB}" presName="spacing" presStyleCnt="0"/>
      <dgm:spPr/>
    </dgm:pt>
    <dgm:pt modelId="{CE291C62-590D-4889-9D36-DEE626A8792B}" type="pres">
      <dgm:prSet presAssocID="{3F63A899-8452-4E00-AA29-4E78496B1C3D}" presName="linNode" presStyleCnt="0"/>
      <dgm:spPr/>
    </dgm:pt>
    <dgm:pt modelId="{C03E7045-B57A-45E4-A922-3DE3B1A3F9D0}" type="pres">
      <dgm:prSet presAssocID="{3F63A899-8452-4E00-AA29-4E78496B1C3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09231-8DF0-48A3-A071-50B456E1802B}" type="pres">
      <dgm:prSet presAssocID="{3F63A899-8452-4E00-AA29-4E78496B1C3D}" presName="childShp" presStyleLbl="bgAccFollowNode1" presStyleIdx="1" presStyleCnt="2" custLinFactNeighborX="-1316" custLinFactNeighborY="1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3F988-4F0C-4CFE-9DC1-CB1F47E29605}" srcId="{3F63A899-8452-4E00-AA29-4E78496B1C3D}" destId="{B8B2AFC0-E1CB-4F26-BB7C-B04F465F61C8}" srcOrd="0" destOrd="0" parTransId="{B515DFEC-CEF6-4C42-8613-FBCCC2B0B003}" sibTransId="{CD6575B4-59C0-4205-BF18-A5BF4D200A29}"/>
    <dgm:cxn modelId="{59A1B0D2-795B-4594-96B9-D2AB6918203A}" type="presOf" srcId="{162F6EEA-C672-4B23-A143-72E73132359A}" destId="{4714EF36-50DD-42B8-98A0-E4AB77725491}" srcOrd="0" destOrd="0" presId="urn:microsoft.com/office/officeart/2005/8/layout/vList6"/>
    <dgm:cxn modelId="{914F809B-CB73-4F09-AA8C-A6900FADDA29}" type="presOf" srcId="{A9F22E34-DA2D-473B-ADC8-97F72EED96D7}" destId="{27488526-C39B-477C-9D91-99606302F033}" srcOrd="0" destOrd="0" presId="urn:microsoft.com/office/officeart/2005/8/layout/vList6"/>
    <dgm:cxn modelId="{28240344-449D-488B-9239-8785D623B128}" type="presOf" srcId="{3F63A899-8452-4E00-AA29-4E78496B1C3D}" destId="{C03E7045-B57A-45E4-A922-3DE3B1A3F9D0}" srcOrd="0" destOrd="0" presId="urn:microsoft.com/office/officeart/2005/8/layout/vList6"/>
    <dgm:cxn modelId="{79577A79-FEB2-4954-A0A8-73DFFD8E4B4F}" type="presOf" srcId="{00F423AD-2782-47BA-9484-4BC0A1D32111}" destId="{F594BED9-F98E-43A6-9A87-5EEC37ED5E79}" srcOrd="0" destOrd="0" presId="urn:microsoft.com/office/officeart/2005/8/layout/vList6"/>
    <dgm:cxn modelId="{96E0867A-F687-405B-B082-ECA6CC52DD03}" type="presOf" srcId="{B8B2AFC0-E1CB-4F26-BB7C-B04F465F61C8}" destId="{98E09231-8DF0-48A3-A071-50B456E1802B}" srcOrd="0" destOrd="0" presId="urn:microsoft.com/office/officeart/2005/8/layout/vList6"/>
    <dgm:cxn modelId="{5A1D081C-27AF-4024-97E3-BFFA9D1A6E73}" srcId="{162F6EEA-C672-4B23-A143-72E73132359A}" destId="{A9F22E34-DA2D-473B-ADC8-97F72EED96D7}" srcOrd="0" destOrd="0" parTransId="{D99F7A61-2221-474E-8D78-E02FBC45EF5D}" sibTransId="{28C5BF91-6BAC-4CCB-B10D-10C9ED204ACB}"/>
    <dgm:cxn modelId="{0B490AE6-5A5F-4A9E-8918-2E143FFBA4C2}" srcId="{162F6EEA-C672-4B23-A143-72E73132359A}" destId="{3F63A899-8452-4E00-AA29-4E78496B1C3D}" srcOrd="1" destOrd="0" parTransId="{C764E480-A962-4073-A170-C3FF35855CA8}" sibTransId="{F558FEE4-64B4-4674-BA08-F22EA05A4980}"/>
    <dgm:cxn modelId="{1E88BEC0-5CD7-4EE3-A8A6-BB14BDCAF436}" srcId="{A9F22E34-DA2D-473B-ADC8-97F72EED96D7}" destId="{00F423AD-2782-47BA-9484-4BC0A1D32111}" srcOrd="0" destOrd="0" parTransId="{41D48197-4FF3-4EC4-BCDB-7C3BDA651297}" sibTransId="{681D62F9-374B-4D5B-975D-B9FC65037F1F}"/>
    <dgm:cxn modelId="{28B1FB66-85E5-474E-8DEC-903E3A06B340}" type="presParOf" srcId="{4714EF36-50DD-42B8-98A0-E4AB77725491}" destId="{AD636E37-476F-431A-ABD6-B9604E6AA566}" srcOrd="0" destOrd="0" presId="urn:microsoft.com/office/officeart/2005/8/layout/vList6"/>
    <dgm:cxn modelId="{D983F52B-AD02-4B4C-8EFA-790B4EAEC97D}" type="presParOf" srcId="{AD636E37-476F-431A-ABD6-B9604E6AA566}" destId="{27488526-C39B-477C-9D91-99606302F033}" srcOrd="0" destOrd="0" presId="urn:microsoft.com/office/officeart/2005/8/layout/vList6"/>
    <dgm:cxn modelId="{8846C404-7EA4-400B-A124-50302EB28268}" type="presParOf" srcId="{AD636E37-476F-431A-ABD6-B9604E6AA566}" destId="{F594BED9-F98E-43A6-9A87-5EEC37ED5E79}" srcOrd="1" destOrd="0" presId="urn:microsoft.com/office/officeart/2005/8/layout/vList6"/>
    <dgm:cxn modelId="{A87B99E3-40C5-455B-970F-52D762C5CA79}" type="presParOf" srcId="{4714EF36-50DD-42B8-98A0-E4AB77725491}" destId="{6A6B1AF0-F210-448E-B973-0F17CF176166}" srcOrd="1" destOrd="0" presId="urn:microsoft.com/office/officeart/2005/8/layout/vList6"/>
    <dgm:cxn modelId="{2556A993-4BF2-4E2C-9552-BF5EF06BBF94}" type="presParOf" srcId="{4714EF36-50DD-42B8-98A0-E4AB77725491}" destId="{CE291C62-590D-4889-9D36-DEE626A8792B}" srcOrd="2" destOrd="0" presId="urn:microsoft.com/office/officeart/2005/8/layout/vList6"/>
    <dgm:cxn modelId="{B858AFCF-060F-4E1B-A97B-5F30C418F630}" type="presParOf" srcId="{CE291C62-590D-4889-9D36-DEE626A8792B}" destId="{C03E7045-B57A-45E4-A922-3DE3B1A3F9D0}" srcOrd="0" destOrd="0" presId="urn:microsoft.com/office/officeart/2005/8/layout/vList6"/>
    <dgm:cxn modelId="{B3A0B849-7B4F-4022-B36C-6AB267DAA870}" type="presParOf" srcId="{CE291C62-590D-4889-9D36-DEE626A8792B}" destId="{98E09231-8DF0-48A3-A071-50B456E180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71434-F89B-4127-8EAC-B786AE5748BB}">
      <dsp:nvSpPr>
        <dsp:cNvPr id="0" name=""/>
        <dsp:cNvSpPr/>
      </dsp:nvSpPr>
      <dsp:spPr>
        <a:xfrm>
          <a:off x="2765107" y="248"/>
          <a:ext cx="4147660" cy="967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Добірка матеріалу з теми «Традиції й свята весняного та осіннього періодів»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5107" y="121171"/>
        <a:ext cx="3784892" cy="725536"/>
      </dsp:txXfrm>
    </dsp:sp>
    <dsp:sp modelId="{BB2C2CA6-FECA-47A8-BAE8-2AD90F2EC310}">
      <dsp:nvSpPr>
        <dsp:cNvPr id="0" name=""/>
        <dsp:cNvSpPr/>
      </dsp:nvSpPr>
      <dsp:spPr>
        <a:xfrm>
          <a:off x="0" y="248"/>
          <a:ext cx="2765107" cy="967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Інформатори</a:t>
          </a:r>
          <a:endParaRPr lang="ru-RU" sz="3200" kern="1200" dirty="0"/>
        </a:p>
      </dsp:txBody>
      <dsp:txXfrm>
        <a:off x="47224" y="47472"/>
        <a:ext cx="2670659" cy="872934"/>
      </dsp:txXfrm>
    </dsp:sp>
    <dsp:sp modelId="{D98AF92F-08CE-4B90-BC38-0472D08C294A}">
      <dsp:nvSpPr>
        <dsp:cNvPr id="0" name=""/>
        <dsp:cNvSpPr/>
      </dsp:nvSpPr>
      <dsp:spPr>
        <a:xfrm>
          <a:off x="2765107" y="1064369"/>
          <a:ext cx="4147660" cy="967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Вивчення історії виникнення свят і традицій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5107" y="1185292"/>
        <a:ext cx="3784892" cy="725536"/>
      </dsp:txXfrm>
    </dsp:sp>
    <dsp:sp modelId="{A41E4889-51A7-45D0-A44B-843CD15E157B}">
      <dsp:nvSpPr>
        <dsp:cNvPr id="0" name=""/>
        <dsp:cNvSpPr/>
      </dsp:nvSpPr>
      <dsp:spPr>
        <a:xfrm>
          <a:off x="0" y="1064369"/>
          <a:ext cx="2765107" cy="967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Краєзнавці</a:t>
          </a:r>
          <a:endParaRPr lang="ru-RU" sz="3200" kern="1200" dirty="0"/>
        </a:p>
      </dsp:txBody>
      <dsp:txXfrm>
        <a:off x="47224" y="1111593"/>
        <a:ext cx="2670659" cy="872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4BED9-F98E-43A6-9A87-5EEC37ED5E79}">
      <dsp:nvSpPr>
        <dsp:cNvPr id="0" name=""/>
        <dsp:cNvSpPr/>
      </dsp:nvSpPr>
      <dsp:spPr>
        <a:xfrm>
          <a:off x="2189043" y="263"/>
          <a:ext cx="3283564" cy="1028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Створення народної скарбнички «Легенди, пісні та вірші про традиції і свята весняного та осіннього періодів»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9043" y="128817"/>
        <a:ext cx="2897901" cy="771326"/>
      </dsp:txXfrm>
    </dsp:sp>
    <dsp:sp modelId="{27488526-C39B-477C-9D91-99606302F033}">
      <dsp:nvSpPr>
        <dsp:cNvPr id="0" name=""/>
        <dsp:cNvSpPr/>
      </dsp:nvSpPr>
      <dsp:spPr>
        <a:xfrm>
          <a:off x="27122" y="69179"/>
          <a:ext cx="2189043" cy="1028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Фольклористи</a:t>
          </a:r>
          <a:endParaRPr lang="ru-RU" sz="2300" kern="1200" dirty="0"/>
        </a:p>
      </dsp:txBody>
      <dsp:txXfrm>
        <a:off x="77326" y="119383"/>
        <a:ext cx="2088635" cy="928026"/>
      </dsp:txXfrm>
    </dsp:sp>
    <dsp:sp modelId="{98E09231-8DF0-48A3-A071-50B456E1802B}">
      <dsp:nvSpPr>
        <dsp:cNvPr id="0" name=""/>
        <dsp:cNvSpPr/>
      </dsp:nvSpPr>
      <dsp:spPr>
        <a:xfrm>
          <a:off x="2160235" y="1131805"/>
          <a:ext cx="3283564" cy="1028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Презентація малюнків до теми проекту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0235" y="1260359"/>
        <a:ext cx="2897901" cy="771326"/>
      </dsp:txXfrm>
    </dsp:sp>
    <dsp:sp modelId="{C03E7045-B57A-45E4-A922-3DE3B1A3F9D0}">
      <dsp:nvSpPr>
        <dsp:cNvPr id="0" name=""/>
        <dsp:cNvSpPr/>
      </dsp:nvSpPr>
      <dsp:spPr>
        <a:xfrm>
          <a:off x="0" y="1131541"/>
          <a:ext cx="2189043" cy="1028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Ілюстратори</a:t>
          </a:r>
          <a:endParaRPr lang="ru-RU" sz="2300" kern="1200" dirty="0"/>
        </a:p>
      </dsp:txBody>
      <dsp:txXfrm>
        <a:off x="50204" y="1181745"/>
        <a:ext cx="2088635" cy="92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1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72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9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3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3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6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5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4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-ukraine.com/work_folder/018_124658950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03848" y="1225334"/>
            <a:ext cx="5400600" cy="41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Проект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Традиції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і свята  в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житті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народу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Підготували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учні  7А класу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b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ласний керівник</a:t>
            </a:r>
            <a:r>
              <a:rPr kumimoji="0" lang="uk-UA" b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Пономаренко В.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О.</a:t>
            </a:r>
            <a:endParaRPr kumimoji="0" lang="ru-RU" b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488" y="2285993"/>
            <a:ext cx="2071702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Работа\Для конкурса\Моя папка с черновиками\Переделанное\Мои классы фото\8- А\Укр мистецтво\IMG_0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9"/>
            <a:ext cx="7992888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   Та найбільше свято в Христовій церкві – Воскресіння Христове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Світлого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недільного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ранку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добра,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прощення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ближнього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Великдань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Воскресної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утрені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освячували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паски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крашанки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about-ukraine.com/post_img/image/0_66581_120e76cc_l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417646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 –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розмальоване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Великоднє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яйце, символ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безсмертя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весняного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добра.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писанкарства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в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містечку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Коломиї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яйце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заввишки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Дуже важливим чинником великодніх і інших святкувань є гаївки — веснянки, що їх виконують здебільшого дівчата. </a:t>
            </a:r>
            <a:endParaRPr lang="ru-RU" sz="2600" dirty="0">
              <a:solidFill>
                <a:prstClr val="black"/>
              </a:solidFill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Работа\Для конкурса\Моя папка с черновиками\Переделанное\Мои классы фото\8- А\Укр мистецтво\IMG_0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7817"/>
            <a:ext cx="3744416" cy="22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Гаївки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весняні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зображують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весняне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пробудження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початок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весняних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польових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зародження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Гаївки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церкви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Великдень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провідну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неділю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5" name="Picture 3" descr="D:\Фото,информация\Фото\мама\IMG_1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3991992" cy="22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642918"/>
            <a:ext cx="7678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                     </a:t>
            </a:r>
            <a:r>
              <a:rPr lang="uk-UA" sz="2800" b="1" dirty="0" err="1" smtClean="0">
                <a:latin typeface="Times New Roman"/>
                <a:ea typeface="Calibri"/>
                <a:cs typeface="Times New Roman"/>
              </a:rPr>
              <a:t>Найпопудярнішою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 залишається </a:t>
            </a:r>
            <a:r>
              <a:rPr lang="uk-UA" sz="2800" b="1" dirty="0" err="1" smtClean="0">
                <a:latin typeface="Times New Roman"/>
                <a:ea typeface="Calibri"/>
                <a:cs typeface="Times New Roman"/>
              </a:rPr>
              <a:t>“Подоляночка”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Діти обирають дівчинку-ведучу та стають в коло. Вона присідає в центрі та рухами передає зміст пісні, потім обирає наступну ведучу.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резень (Явдохи, Сорок Святих, свято св. Алексія, Хрести)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875">
            <a:off x="1849574" y="3234227"/>
            <a:ext cx="3048950" cy="235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449">
            <a:off x="4658552" y="3457659"/>
            <a:ext cx="3302003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642918"/>
            <a:ext cx="7678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Картинки по запросу дівчата у вінка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дівчата у вінка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дівчата у вінка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D:\Работа\Для конкурса\Моя папка с черновиками\Переделанное\Мои классы фото\8- А\IMG_0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06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Для конкурса\Моя папка с черновиками\Переделанное\Мои классы фото\8- А\IMG_02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та\Для конкурса\Моя папка с черновиками\Переделанное\Мои классы фото\9 а мой и др\IMG_0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77" y="299695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Работа\Для конкурса\Моя папка с черновиками\Переделанное\Мои классы фото\8- А\День гыдносты\L3BKzVojht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786361" cy="21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03848" y="2687270"/>
            <a:ext cx="5400600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Веснян</a:t>
            </a:r>
            <a:r>
              <a:rPr kumimoji="0" lang="ru-RU" sz="4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kumimoji="0" lang="ru-RU" sz="40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цикл свят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488" y="2285993"/>
            <a:ext cx="2071702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851252"/>
            <a:ext cx="5256584" cy="425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03848" y="2856547"/>
            <a:ext cx="5400600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488" y="2285993"/>
            <a:ext cx="2071702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hkola.ostriv.in.ua/images/publications/4/17820/content/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2960"/>
            <a:ext cx="5328592" cy="4694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0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488" y="2285993"/>
            <a:ext cx="2071702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shkola.ostriv.in.ua/images/publications/4/17820/content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8064"/>
            <a:ext cx="5629170" cy="48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71800" y="2856547"/>
            <a:ext cx="5832648" cy="8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</a:t>
            </a:r>
            <a:endParaRPr lang="ru-RU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488" y="2285993"/>
            <a:ext cx="2071702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2728706"/>
              </p:ext>
            </p:extLst>
          </p:nvPr>
        </p:nvGraphicFramePr>
        <p:xfrm>
          <a:off x="1691680" y="1484784"/>
          <a:ext cx="691276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1798851"/>
              </p:ext>
            </p:extLst>
          </p:nvPr>
        </p:nvGraphicFramePr>
        <p:xfrm>
          <a:off x="3275856" y="3573016"/>
          <a:ext cx="547260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83524" y="764704"/>
            <a:ext cx="4248472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Дослідницькі групи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79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83768" y="1602713"/>
            <a:ext cx="6408712" cy="14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Веснян</a:t>
            </a:r>
            <a:r>
              <a:rPr kumimoji="0" lang="ru-RU" sz="5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kumimoji="0" lang="ru-RU" sz="54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цикл свят»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488" y="2285993"/>
            <a:ext cx="2071702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Работа\Для конкурса\Моя папка с черновиками\Переделанное\Мои классы фото\8- А\Укр мистецтво\IMG_0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12" y="2870672"/>
            <a:ext cx="4559303" cy="27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82094"/>
            <a:ext cx="7704856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 Весняний цикл календарних обрядів українців починається від дня Євдокії (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14 березня</a:t>
            </a: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)і триває до Вознесіння. Та справжні весняні мотиви звучали від дня Сорока Святих Мучеників (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22 березня</a:t>
            </a: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)».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http://about-ukraine.com/post_img/image/vesna_na_ukraine_120_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5"/>
            <a:ext cx="4464496" cy="259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8209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     У</a:t>
            </a:r>
            <a:r>
              <a:rPr lang="uk-UA" sz="2400" dirty="0" smtClean="0"/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цей день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ходили по дворах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славили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прихід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співали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закличні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веснянки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носили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вирізаних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ластівок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випечених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жайворонків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закликаючи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весну прийти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якнайшвидше</a:t>
            </a: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endParaRPr lang="uk-UA" sz="2400" b="1" dirty="0" smtClean="0">
              <a:latin typeface="Times New Roman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http://about-ukraine.com/post_img/image/default_(4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410445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Масляна – </a:t>
            </a:r>
            <a:r>
              <a:rPr lang="uk-UA" sz="2800" b="1" dirty="0" err="1" smtClean="0">
                <a:latin typeface="Times New Roman"/>
                <a:ea typeface="Calibri"/>
                <a:cs typeface="Times New Roman"/>
              </a:rPr>
              <a:t>давньослов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’</a:t>
            </a:r>
            <a:r>
              <a:rPr lang="uk-UA" sz="2800" b="1" dirty="0" err="1" smtClean="0">
                <a:latin typeface="Times New Roman"/>
                <a:ea typeface="Calibri"/>
                <a:cs typeface="Times New Roman"/>
              </a:rPr>
              <a:t>янське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 свято на честь пробудження природи. Вона змусила людину забути про зиму й пустилася з нею танцювати до непритомності.</a:t>
            </a:r>
          </a:p>
          <a:p>
            <a:pPr lvl="1" algn="just">
              <a:lnSpc>
                <a:spcPct val="150000"/>
              </a:lnSpc>
            </a:pPr>
            <a:endParaRPr lang="uk-UA" sz="2800" b="1" dirty="0" smtClean="0">
              <a:latin typeface="Times New Roman"/>
              <a:ea typeface="Calibri"/>
              <a:cs typeface="Times New Roman"/>
            </a:endParaRPr>
          </a:p>
          <a:p>
            <a:pPr lvl="1" algn="just">
              <a:lnSpc>
                <a:spcPct val="150000"/>
              </a:lnSpc>
            </a:pPr>
            <a:endParaRPr lang="ru-RU" sz="2800" b="1" dirty="0" smtClean="0">
              <a:ea typeface="Calibri"/>
              <a:cs typeface="Times New Roman"/>
            </a:endParaRPr>
          </a:p>
          <a:p>
            <a:pPr marL="810260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uk-UA" sz="2800" b="1" u="sng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800" b="1" dirty="0">
              <a:ea typeface="Calibri"/>
              <a:cs typeface="Times New Roman"/>
            </a:endParaRPr>
          </a:p>
        </p:txBody>
      </p:sp>
      <p:pic>
        <p:nvPicPr>
          <p:cNvPr id="4" name="Рисунок 3" descr="G:\Фото со школы\Новая папка\6udgGXnbla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4248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496</TotalTime>
  <Words>335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Презентация2</vt:lpstr>
      <vt:lpstr>1_Презентация2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RePack by Diakov</cp:lastModifiedBy>
  <cp:revision>39</cp:revision>
  <dcterms:created xsi:type="dcterms:W3CDTF">2015-11-11T19:00:54Z</dcterms:created>
  <dcterms:modified xsi:type="dcterms:W3CDTF">2018-10-09T20:47:17Z</dcterms:modified>
</cp:coreProperties>
</file>