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137386B-0B91-4E6C-93AB-C173D87F9596}" type="datetimeFigureOut">
              <a:rPr lang="ru-RU" smtClean="0"/>
              <a:t>29.10.2018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5F9CA5D-7127-404C-9C1A-3FD72FE955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uk-UA" dirty="0" smtClean="0"/>
              <a:t>Заповідей божих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Підготувала </a:t>
            </a:r>
            <a:r>
              <a:rPr lang="uk-UA" dirty="0" err="1" smtClean="0"/>
              <a:t>Зубкович</a:t>
            </a:r>
            <a:r>
              <a:rPr lang="uk-UA" dirty="0" smtClean="0"/>
              <a:t> Галина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29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 r="13188"/>
          <a:stretch>
            <a:fillRect/>
          </a:stretch>
        </p:blipFill>
        <p:spPr>
          <a:xfrm>
            <a:off x="1524000" y="1905000"/>
            <a:ext cx="3396208" cy="33962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772816"/>
            <a:ext cx="2819400" cy="367240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</a:t>
            </a:r>
            <a:r>
              <a:rPr lang="ru-RU" dirty="0" smtClean="0"/>
              <a:t> </a:t>
            </a:r>
            <a:r>
              <a:rPr lang="ru-RU" dirty="0" err="1" smtClean="0"/>
              <a:t>Заповідь</a:t>
            </a:r>
            <a:endParaRPr lang="ru-RU" dirty="0" smtClean="0"/>
          </a:p>
          <a:p>
            <a:r>
              <a:rPr lang="ru-RU" dirty="0" smtClean="0"/>
              <a:t>Я </a:t>
            </a:r>
            <a:r>
              <a:rPr lang="ru-RU" dirty="0"/>
              <a:t>є Господь Бог </a:t>
            </a:r>
            <a:r>
              <a:rPr lang="ru-RU" dirty="0" err="1"/>
              <a:t>твій</a:t>
            </a:r>
            <a:r>
              <a:rPr lang="ru-RU" dirty="0"/>
              <a:t>, нехай не буде у тебе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богів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Мене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2 </a:t>
            </a:r>
            <a:r>
              <a:rPr lang="ru-RU" dirty="0" err="1" smtClean="0"/>
              <a:t>Заповідь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err="1" smtClean="0"/>
              <a:t>називай</a:t>
            </a:r>
            <a:r>
              <a:rPr lang="ru-RU" dirty="0" smtClean="0"/>
              <a:t> </a:t>
            </a:r>
            <a:r>
              <a:rPr lang="ru-RU" dirty="0" err="1" smtClean="0"/>
              <a:t>імені</a:t>
            </a:r>
            <a:r>
              <a:rPr lang="ru-RU" dirty="0" smtClean="0"/>
              <a:t> Господа </a:t>
            </a:r>
            <a:r>
              <a:rPr lang="ru-RU" dirty="0" err="1" smtClean="0"/>
              <a:t>даремно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3 </a:t>
            </a:r>
            <a:r>
              <a:rPr lang="ru-RU" dirty="0" err="1" smtClean="0"/>
              <a:t>Заповідь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 smtClean="0"/>
              <a:t>Пам’ятай</a:t>
            </a:r>
            <a:r>
              <a:rPr lang="ru-RU" dirty="0" smtClean="0"/>
              <a:t> день </a:t>
            </a:r>
            <a:r>
              <a:rPr lang="ru-RU" dirty="0" err="1" smtClean="0"/>
              <a:t>святий</a:t>
            </a:r>
            <a:r>
              <a:rPr lang="ru-RU" dirty="0" smtClean="0"/>
              <a:t> </a:t>
            </a:r>
            <a:r>
              <a:rPr lang="ru-RU" dirty="0" err="1" smtClean="0"/>
              <a:t>святкувати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132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8" r="1122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1052736"/>
            <a:ext cx="2819400" cy="4027408"/>
          </a:xfrm>
        </p:spPr>
        <p:txBody>
          <a:bodyPr/>
          <a:lstStyle/>
          <a:p>
            <a:r>
              <a:rPr lang="uk-UA" dirty="0" smtClean="0"/>
              <a:t>4 Заповідь</a:t>
            </a:r>
          </a:p>
          <a:p>
            <a:r>
              <a:rPr lang="uk-UA" dirty="0" smtClean="0"/>
              <a:t>Шануй батька і матір, добре тобі буде і довго проживеш на землі</a:t>
            </a:r>
          </a:p>
          <a:p>
            <a:r>
              <a:rPr lang="uk-UA" dirty="0" smtClean="0"/>
              <a:t>5 Заповідь</a:t>
            </a:r>
          </a:p>
          <a:p>
            <a:r>
              <a:rPr lang="uk-UA" dirty="0" smtClean="0"/>
              <a:t>Не вбивай</a:t>
            </a:r>
          </a:p>
          <a:p>
            <a:r>
              <a:rPr lang="uk-UA" dirty="0" smtClean="0"/>
              <a:t>6 Заповідь</a:t>
            </a:r>
          </a:p>
          <a:p>
            <a:r>
              <a:rPr lang="uk-UA" dirty="0" smtClean="0"/>
              <a:t>Не </a:t>
            </a:r>
            <a:r>
              <a:rPr lang="uk-UA" dirty="0" err="1" smtClean="0"/>
              <a:t>чужолож</a:t>
            </a:r>
            <a:endParaRPr lang="uk-UA" dirty="0" smtClean="0"/>
          </a:p>
          <a:p>
            <a:r>
              <a:rPr lang="uk-UA" dirty="0" smtClean="0"/>
              <a:t>7 Заповідь</a:t>
            </a:r>
          </a:p>
          <a:p>
            <a:r>
              <a:rPr lang="uk-UA" dirty="0" smtClean="0"/>
              <a:t>Не кради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20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0" y="1700808"/>
            <a:ext cx="2819400" cy="3451328"/>
          </a:xfrm>
        </p:spPr>
        <p:txBody>
          <a:bodyPr/>
          <a:lstStyle/>
          <a:p>
            <a:r>
              <a:rPr lang="uk-UA" dirty="0" smtClean="0"/>
              <a:t>8 Заповідь</a:t>
            </a:r>
          </a:p>
          <a:p>
            <a:r>
              <a:rPr lang="uk-UA" dirty="0" smtClean="0"/>
              <a:t>Не свідчи неправдивого</a:t>
            </a:r>
          </a:p>
          <a:p>
            <a:r>
              <a:rPr lang="uk-UA" dirty="0" smtClean="0"/>
              <a:t>9 Заповідь</a:t>
            </a:r>
          </a:p>
          <a:p>
            <a:r>
              <a:rPr lang="uk-UA" dirty="0" smtClean="0"/>
              <a:t>Не пожадай жінки </a:t>
            </a:r>
            <a:r>
              <a:rPr lang="uk-UA" dirty="0" err="1" smtClean="0"/>
              <a:t>юлижнього</a:t>
            </a:r>
            <a:r>
              <a:rPr lang="uk-UA" dirty="0" smtClean="0"/>
              <a:t> твого</a:t>
            </a:r>
          </a:p>
          <a:p>
            <a:r>
              <a:rPr lang="uk-UA" dirty="0" smtClean="0"/>
              <a:t>10 Заповідь</a:t>
            </a:r>
          </a:p>
          <a:p>
            <a:r>
              <a:rPr lang="uk-UA" dirty="0" smtClean="0"/>
              <a:t>Не пожадай нічого того, що є власністю ближнього твого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8" r="23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5242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84784"/>
            <a:ext cx="5186115" cy="3887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91346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22</TotalTime>
  <Words>90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10 Заповідей божих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Заповідей божих</dc:title>
  <dc:creator>Family</dc:creator>
  <cp:lastModifiedBy>Family</cp:lastModifiedBy>
  <cp:revision>3</cp:revision>
  <dcterms:created xsi:type="dcterms:W3CDTF">2018-10-29T18:07:34Z</dcterms:created>
  <dcterms:modified xsi:type="dcterms:W3CDTF">2018-10-29T18:29:49Z</dcterms:modified>
</cp:coreProperties>
</file>