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2" r:id="rId2"/>
    <p:sldId id="271" r:id="rId3"/>
    <p:sldId id="256" r:id="rId4"/>
    <p:sldId id="273" r:id="rId5"/>
    <p:sldId id="270" r:id="rId6"/>
    <p:sldId id="264" r:id="rId7"/>
    <p:sldId id="259" r:id="rId8"/>
    <p:sldId id="262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029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743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07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374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254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84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62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084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7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680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751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9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87824" y="188640"/>
            <a:ext cx="604867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200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Україна – моя Батьківщина.</a:t>
            </a:r>
            <a:endParaRPr lang="ru-RU" sz="3200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469815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7416824" cy="639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51716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312" y="-33242"/>
            <a:ext cx="9178312" cy="69573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4921" y="188640"/>
            <a:ext cx="8743547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Моя Батьківщина – це край неозорий,</a:t>
            </a:r>
          </a:p>
          <a:p>
            <a:pPr algn="ctr"/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 мамина пісня і стежка до школи.</a:t>
            </a:r>
          </a:p>
          <a:p>
            <a:pPr algn="ctr"/>
            <a:r>
              <a:rPr lang="uk-UA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Ласкаве проміння, що кидає сонце,</a:t>
            </a:r>
          </a:p>
          <a:p>
            <a:pPr algn="ctr"/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Калина квітуча якраз під віконцем.</a:t>
            </a:r>
          </a:p>
          <a:p>
            <a:pPr algn="ctr"/>
            <a:r>
              <a:rPr lang="uk-UA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Ліси і поля, річки і моря,</a:t>
            </a:r>
          </a:p>
          <a:p>
            <a:pPr algn="ctr"/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 все – Україна квітуча моя!!!!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21753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2592288"/>
          </a:xfrm>
        </p:spPr>
        <p:txBody>
          <a:bodyPr>
            <a:noAutofit/>
          </a:bodyPr>
          <a:lstStyle/>
          <a:p>
            <a:r>
              <a:rPr lang="uk-UA" sz="2400" dirty="0" smtClean="0"/>
              <a:t>Ма</a:t>
            </a:r>
            <a:r>
              <a:rPr lang="ru-RU" sz="2400" dirty="0" err="1" smtClean="0"/>
              <a:t>йбутнє</a:t>
            </a:r>
            <a:r>
              <a:rPr lang="ru-RU" sz="2400" dirty="0" smtClean="0"/>
              <a:t> </a:t>
            </a:r>
            <a:r>
              <a:rPr lang="ru-RU" sz="2400" dirty="0" err="1" smtClean="0"/>
              <a:t>України</a:t>
            </a:r>
            <a:r>
              <a:rPr lang="ru-RU" sz="2400" dirty="0" smtClean="0"/>
              <a:t> </a:t>
            </a:r>
            <a:r>
              <a:rPr lang="ru-RU" sz="2400" dirty="0" err="1" smtClean="0"/>
              <a:t>безпосередньо</a:t>
            </a:r>
            <a:r>
              <a:rPr lang="ru-RU" sz="2400" dirty="0" smtClean="0"/>
              <a:t> </a:t>
            </a:r>
            <a:r>
              <a:rPr lang="ru-RU" sz="2400" dirty="0" err="1" smtClean="0"/>
              <a:t>залежить</a:t>
            </a:r>
            <a:r>
              <a:rPr lang="ru-RU" sz="2400" dirty="0" smtClean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 err="1" smtClean="0"/>
              <a:t>збереження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відтворення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традиційних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християнських</a:t>
            </a:r>
            <a:r>
              <a:rPr lang="ru-RU" sz="2400" dirty="0" smtClean="0"/>
              <a:t> </a:t>
            </a:r>
            <a:r>
              <a:rPr lang="ru-RU" sz="2400" dirty="0" err="1" smtClean="0"/>
              <a:t>моральних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цінностей</a:t>
            </a:r>
            <a:r>
              <a:rPr lang="ru-RU" sz="2400" dirty="0" smtClean="0"/>
              <a:t>, </a:t>
            </a:r>
            <a:r>
              <a:rPr lang="ru-RU" sz="2400" dirty="0" err="1" smtClean="0"/>
              <a:t>ідеалів</a:t>
            </a:r>
            <a:r>
              <a:rPr lang="ru-RU" sz="2400" dirty="0" smtClean="0"/>
              <a:t> добра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любові</a:t>
            </a:r>
            <a:r>
              <a:rPr lang="ru-RU" sz="2400" dirty="0" smtClean="0"/>
              <a:t>. Про </a:t>
            </a:r>
            <a:r>
              <a:rPr lang="ru-RU" sz="2400" dirty="0" err="1" smtClean="0"/>
              <a:t>необхідність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відродження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духовності</a:t>
            </a:r>
            <a:r>
              <a:rPr lang="ru-RU" sz="2400" dirty="0" smtClean="0"/>
              <a:t> в </a:t>
            </a:r>
            <a:r>
              <a:rPr lang="ru-RU" sz="2400" dirty="0" err="1" smtClean="0"/>
              <a:t>Україні</a:t>
            </a:r>
            <a:r>
              <a:rPr lang="ru-RU" sz="2400" dirty="0" smtClean="0"/>
              <a:t> </a:t>
            </a:r>
            <a:r>
              <a:rPr lang="ru-RU" sz="2400" dirty="0" err="1" smtClean="0"/>
              <a:t>пише</a:t>
            </a:r>
            <a:r>
              <a:rPr lang="ru-RU" sz="2400" dirty="0" smtClean="0"/>
              <a:t> </a:t>
            </a:r>
            <a:r>
              <a:rPr lang="ru-RU" sz="2400" dirty="0" err="1" smtClean="0"/>
              <a:t>преса</a:t>
            </a:r>
            <a:r>
              <a:rPr lang="ru-RU" sz="2400" dirty="0" smtClean="0"/>
              <a:t>, </a:t>
            </a:r>
            <a:r>
              <a:rPr lang="ru-RU" sz="2400" dirty="0" err="1" smtClean="0"/>
              <a:t>цю</a:t>
            </a:r>
            <a:r>
              <a:rPr lang="ru-RU" sz="2400" dirty="0" smtClean="0"/>
              <a:t> проблему </a:t>
            </a:r>
            <a:r>
              <a:rPr lang="ru-RU" sz="2400" dirty="0" err="1" smtClean="0"/>
              <a:t>обговорюють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працівники</a:t>
            </a:r>
            <a:r>
              <a:rPr lang="ru-RU" sz="2400" dirty="0" smtClean="0"/>
              <a:t> </a:t>
            </a:r>
            <a:r>
              <a:rPr lang="ru-RU" sz="2400" dirty="0" err="1" smtClean="0"/>
              <a:t>освіти</a:t>
            </a:r>
            <a:r>
              <a:rPr lang="ru-RU" sz="2400" dirty="0" smtClean="0"/>
              <a:t>. </a:t>
            </a:r>
            <a:r>
              <a:rPr lang="ru-RU" sz="2400" dirty="0" err="1" smtClean="0"/>
              <a:t>Духовність</a:t>
            </a:r>
            <a:r>
              <a:rPr lang="ru-RU" sz="2400" dirty="0" smtClean="0"/>
              <a:t> </a:t>
            </a:r>
            <a:r>
              <a:rPr lang="ru-RU" sz="2400" dirty="0" err="1" smtClean="0"/>
              <a:t>пов'язується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традиційною</a:t>
            </a:r>
            <a:r>
              <a:rPr lang="ru-RU" sz="2400" dirty="0" smtClean="0"/>
              <a:t> для </a:t>
            </a:r>
            <a:r>
              <a:rPr lang="ru-RU" sz="2400" dirty="0" err="1" smtClean="0"/>
              <a:t>України</a:t>
            </a:r>
            <a:r>
              <a:rPr lang="ru-RU" sz="2400" dirty="0" smtClean="0"/>
              <a:t> </a:t>
            </a:r>
            <a:r>
              <a:rPr lang="ru-RU" sz="2400" dirty="0" err="1" smtClean="0"/>
              <a:t>християнською</a:t>
            </a:r>
            <a:r>
              <a:rPr lang="ru-RU" sz="2400" dirty="0" smtClean="0"/>
              <a:t> </a:t>
            </a:r>
            <a:r>
              <a:rPr lang="ru-RU" sz="2400" dirty="0" err="1" smtClean="0"/>
              <a:t>вірою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" name="Рисунок 2" descr="p_32120_6_gallery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36912"/>
            <a:ext cx="6147488" cy="4069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8800"/>
            <a:ext cx="4968022" cy="4968022"/>
          </a:xfrm>
        </p:spPr>
      </p:pic>
      <p:sp>
        <p:nvSpPr>
          <p:cNvPr id="7" name="Прямоугольник 6"/>
          <p:cNvSpPr/>
          <p:nvPr/>
        </p:nvSpPr>
        <p:spPr>
          <a:xfrm>
            <a:off x="4860032" y="476672"/>
            <a:ext cx="4665847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Народитись українцем – </a:t>
            </a:r>
          </a:p>
          <a:p>
            <a:r>
              <a:rPr lang="uk-UA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 велика честь і слава,</a:t>
            </a:r>
          </a:p>
          <a:p>
            <a:r>
              <a:rPr lang="uk-UA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Рідний край свій полюбити – </a:t>
            </a:r>
          </a:p>
          <a:p>
            <a:r>
              <a:rPr lang="uk-UA" sz="40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Найважніша з усіх справа.</a:t>
            </a:r>
          </a:p>
          <a:p>
            <a:endParaRPr lang="ru-RU" sz="4400" b="1" cap="none" spc="0" dirty="0">
              <a:ln w="127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134215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662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04664"/>
            <a:ext cx="5720122" cy="58326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988840"/>
            <a:ext cx="4911922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uk-UA" sz="3600" dirty="0"/>
              <a:t>Державним гімном </a:t>
            </a:r>
            <a:endParaRPr lang="uk-UA" sz="3600" dirty="0" smtClean="0"/>
          </a:p>
          <a:p>
            <a:r>
              <a:rPr lang="uk-UA" sz="3600" dirty="0" smtClean="0"/>
              <a:t>України </a:t>
            </a:r>
            <a:r>
              <a:rPr lang="uk-UA" sz="3600" dirty="0"/>
              <a:t>є </a:t>
            </a:r>
            <a:r>
              <a:rPr lang="uk-UA" sz="3600" dirty="0" smtClean="0"/>
              <a:t>пісня </a:t>
            </a:r>
          </a:p>
          <a:p>
            <a:r>
              <a:rPr lang="uk-UA" sz="3600" dirty="0" smtClean="0"/>
              <a:t>«</a:t>
            </a:r>
            <a:r>
              <a:rPr lang="uk-UA" sz="3600" dirty="0"/>
              <a:t>Ще не вмерла України </a:t>
            </a:r>
            <a:endParaRPr lang="uk-UA" sz="3600" dirty="0" smtClean="0"/>
          </a:p>
          <a:p>
            <a:r>
              <a:rPr lang="uk-UA" sz="3600" dirty="0" smtClean="0"/>
              <a:t>ні </a:t>
            </a:r>
            <a:r>
              <a:rPr lang="uk-UA" sz="3600" dirty="0"/>
              <a:t>Слава, ні Воля</a:t>
            </a:r>
            <a:r>
              <a:rPr lang="uk-UA" sz="3600" dirty="0" smtClean="0"/>
              <a:t>»</a:t>
            </a:r>
          </a:p>
          <a:p>
            <a:r>
              <a:rPr lang="uk-UA" sz="3600" dirty="0" smtClean="0"/>
              <a:t> </a:t>
            </a:r>
            <a:r>
              <a:rPr lang="uk-UA" sz="3600" dirty="0"/>
              <a:t>слова </a:t>
            </a:r>
            <a:endParaRPr lang="uk-UA" sz="3600" dirty="0" smtClean="0"/>
          </a:p>
          <a:p>
            <a:r>
              <a:rPr lang="uk-UA" sz="3600" dirty="0" smtClean="0"/>
              <a:t>Павла </a:t>
            </a:r>
            <a:r>
              <a:rPr lang="uk-UA" sz="3600" dirty="0"/>
              <a:t>Чубинського</a:t>
            </a:r>
            <a:r>
              <a:rPr lang="uk-UA" sz="3600" dirty="0" smtClean="0"/>
              <a:t>,</a:t>
            </a:r>
          </a:p>
          <a:p>
            <a:r>
              <a:rPr lang="uk-UA" sz="3600" dirty="0" smtClean="0"/>
              <a:t> музика</a:t>
            </a:r>
          </a:p>
          <a:p>
            <a:r>
              <a:rPr lang="uk-UA" sz="3600" dirty="0" smtClean="0"/>
              <a:t> </a:t>
            </a:r>
            <a:r>
              <a:rPr lang="uk-UA" sz="3600" dirty="0"/>
              <a:t>Михайла Вербицького.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83224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42" y="277207"/>
            <a:ext cx="8493429" cy="63367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3798" y="3566923"/>
            <a:ext cx="8064451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Ще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не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вмерла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України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ні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слава,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ні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воля. </a:t>
            </a:r>
          </a:p>
          <a:p>
            <a:pPr algn="ctr"/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Ще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нам,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браття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українці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усміхнеться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доля. </a:t>
            </a:r>
          </a:p>
          <a:p>
            <a:pPr algn="ctr"/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Згинуть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наші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вороженьки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як роса на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сонці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</a:p>
          <a:p>
            <a:pPr algn="ctr"/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Запануєм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і ми,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браття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у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своїй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сторонці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Душу й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тіло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ми положим за нашу свободу </a:t>
            </a:r>
          </a:p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І покажем,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що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ми,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браття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козацького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роду.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44389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712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35743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194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Майбутнє України безпосередньо залежить від збереження і відтворення традиційних християнських моральних цінностей, ідеалів добра і любові. Про необхідність відродження духовності в Україні пише преса, цю проблему обговорюють працівники освіти. Духовність пов'язується з традиційною для України християнською вірою.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Family</cp:lastModifiedBy>
  <cp:revision>23</cp:revision>
  <dcterms:created xsi:type="dcterms:W3CDTF">2012-08-30T20:03:01Z</dcterms:created>
  <dcterms:modified xsi:type="dcterms:W3CDTF">2018-10-24T10:06:31Z</dcterms:modified>
</cp:coreProperties>
</file>