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0" r:id="rId9"/>
    <p:sldId id="272" r:id="rId10"/>
    <p:sldId id="263" r:id="rId11"/>
    <p:sldId id="264" r:id="rId12"/>
    <p:sldId id="265" r:id="rId13"/>
    <p:sldId id="266" r:id="rId14"/>
    <p:sldId id="269" r:id="rId15"/>
    <p:sldId id="271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F21CE72-8CBE-4D03-B293-7F472A934D3B}" type="datetimeFigureOut">
              <a:rPr lang="ru-RU" smtClean="0"/>
              <a:t>16.03.2012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8CD075-52B7-49A5-9F0A-A27DD43706E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1290"/>
            <a:ext cx="9036496" cy="120032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Сімейні</a:t>
            </a:r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 обереги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59" y="1438218"/>
            <a:ext cx="6912768" cy="506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28 Гуси білі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31206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7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832677" cy="515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7" r="14762"/>
          <a:stretch/>
        </p:blipFill>
        <p:spPr bwMode="auto">
          <a:xfrm>
            <a:off x="4832677" y="836711"/>
            <a:ext cx="4311323" cy="515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1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30352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3118702" cy="679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2" b="36248"/>
          <a:stretch/>
        </p:blipFill>
        <p:spPr bwMode="auto">
          <a:xfrm>
            <a:off x="20499" y="4509120"/>
            <a:ext cx="6162965" cy="177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02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" r="2179" b="2597"/>
          <a:stretch/>
        </p:blipFill>
        <p:spPr bwMode="auto">
          <a:xfrm>
            <a:off x="0" y="649107"/>
            <a:ext cx="5219114" cy="61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1" r="3309"/>
          <a:stretch/>
        </p:blipFill>
        <p:spPr bwMode="auto">
          <a:xfrm>
            <a:off x="3900090" y="22238"/>
            <a:ext cx="5219114" cy="621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63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8" r="8612"/>
          <a:stretch/>
        </p:blipFill>
        <p:spPr bwMode="auto">
          <a:xfrm>
            <a:off x="0" y="904875"/>
            <a:ext cx="4994031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890" y="0"/>
            <a:ext cx="4880527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7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796847" cy="347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5862"/>
            <a:ext cx="5796136" cy="338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0"/>
            <a:ext cx="332783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6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3025"/>
            <a:ext cx="3684675" cy="328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89" y="775504"/>
            <a:ext cx="3661301" cy="394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4"/>
          <a:stretch/>
        </p:blipFill>
        <p:spPr bwMode="auto">
          <a:xfrm>
            <a:off x="2771800" y="1840752"/>
            <a:ext cx="3969374" cy="328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9"/>
          <a:stretch/>
        </p:blipFill>
        <p:spPr bwMode="auto">
          <a:xfrm>
            <a:off x="4916140" y="2861240"/>
            <a:ext cx="4119946" cy="372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12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6"/>
          <a:stretch/>
        </p:blipFill>
        <p:spPr bwMode="auto">
          <a:xfrm>
            <a:off x="0" y="0"/>
            <a:ext cx="9144000" cy="3660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5" t="25846" r="4934" b="17874"/>
          <a:stretch/>
        </p:blipFill>
        <p:spPr bwMode="auto">
          <a:xfrm>
            <a:off x="4716016" y="3001338"/>
            <a:ext cx="4427984" cy="384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00" y="3036643"/>
            <a:ext cx="472581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58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" y="0"/>
            <a:ext cx="92483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6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21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4046" y="-1133810"/>
            <a:ext cx="6856646" cy="9124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12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1"/>
            <a:ext cx="4571999" cy="365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555" y="-44929"/>
            <a:ext cx="4710444" cy="337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4572001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340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43721"/>
            <a:ext cx="6408712" cy="6924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7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57963"/>
            <a:ext cx="5400600" cy="691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0" b="-644"/>
          <a:stretch/>
        </p:blipFill>
        <p:spPr bwMode="auto">
          <a:xfrm rot="16200000">
            <a:off x="-947034" y="912933"/>
            <a:ext cx="6858000" cy="503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/>
          <a:stretch/>
        </p:blipFill>
        <p:spPr bwMode="auto">
          <a:xfrm>
            <a:off x="4860032" y="0"/>
            <a:ext cx="43133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1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8464" cy="707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223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593"/>
            <a:ext cx="7452320" cy="68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30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4D4D4D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</TotalTime>
  <Words>2</Words>
  <Application>Microsoft Office PowerPoint</Application>
  <PresentationFormat>Экран (4:3)</PresentationFormat>
  <Paragraphs>1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Lena</cp:lastModifiedBy>
  <cp:revision>9</cp:revision>
  <dcterms:created xsi:type="dcterms:W3CDTF">2012-03-14T06:59:48Z</dcterms:created>
  <dcterms:modified xsi:type="dcterms:W3CDTF">2012-03-16T07:24:37Z</dcterms:modified>
</cp:coreProperties>
</file>