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206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23.11.2013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23.11.2013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23.11.2013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23.11.2013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Relationship Id="rId5" Type="http://schemas.microsoft.com/office/2007/relationships/hdphoto" Target="../media/hdphoto2.wdp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.xml"/><Relationship Id="rId5" Type="http://schemas.openxmlformats.org/officeDocument/2006/relationships/image" Target="../media/image10.png"/><Relationship Id="rId4" Type="http://schemas.microsoft.com/office/2007/relationships/hdphoto" Target="../media/hdphoto3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.xml"/><Relationship Id="rId4" Type="http://schemas.microsoft.com/office/2007/relationships/hdphoto" Target="../media/hdphoto4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3.xml"/><Relationship Id="rId4" Type="http://schemas.microsoft.com/office/2007/relationships/hdphoto" Target="../media/hdphoto5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4.xml"/><Relationship Id="rId6" Type="http://schemas.microsoft.com/office/2007/relationships/hdphoto" Target="../media/hdphoto7.wdp"/><Relationship Id="rId5" Type="http://schemas.openxmlformats.org/officeDocument/2006/relationships/image" Target="../media/image14.png"/><Relationship Id="rId4" Type="http://schemas.microsoft.com/office/2007/relationships/hdphoto" Target="../media/hdphoto6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5.xml"/><Relationship Id="rId6" Type="http://schemas.microsoft.com/office/2007/relationships/hdphoto" Target="../media/hdphoto8.wdp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95536" y="116632"/>
            <a:ext cx="8291264" cy="1440160"/>
          </a:xfrm>
        </p:spPr>
        <p:txBody>
          <a:bodyPr>
            <a:noAutofit/>
          </a:bodyPr>
          <a:lstStyle/>
          <a:p>
            <a:r>
              <a:rPr lang="ru-RU" sz="4400" i="1" dirty="0" smtClean="0"/>
              <a:t/>
            </a:r>
            <a:br>
              <a:rPr lang="ru-RU" sz="4400" i="1" dirty="0" smtClean="0"/>
            </a:br>
            <a:r>
              <a:rPr lang="ru-RU" sz="4400" i="1" dirty="0" smtClean="0"/>
              <a:t>«Голодомор 32-33рр- </a:t>
            </a:r>
            <a:r>
              <a:rPr lang="uk-UA" sz="4400" dirty="0" smtClean="0"/>
              <a:t/>
            </a:r>
            <a:br>
              <a:rPr lang="uk-UA" sz="4400" dirty="0" smtClean="0"/>
            </a:br>
            <a:r>
              <a:rPr lang="ru-RU" sz="4400" i="1" dirty="0" smtClean="0"/>
              <a:t> геноцид народу </a:t>
            </a:r>
            <a:r>
              <a:rPr lang="ru-RU" sz="4400" i="1" dirty="0" err="1" smtClean="0"/>
              <a:t>України</a:t>
            </a:r>
            <a:r>
              <a:rPr lang="ru-RU" sz="4400" i="1" dirty="0" smtClean="0"/>
              <a:t>.</a:t>
            </a:r>
            <a:r>
              <a:rPr lang="uk-UA" sz="4400" dirty="0" smtClean="0"/>
              <a:t/>
            </a:r>
            <a:br>
              <a:rPr lang="uk-UA" sz="4400" dirty="0" smtClean="0"/>
            </a:br>
            <a:endParaRPr lang="uk-UA" sz="4400" dirty="0"/>
          </a:p>
        </p:txBody>
      </p:sp>
      <p:pic>
        <p:nvPicPr>
          <p:cNvPr id="6" name="Содержимое 5"/>
          <p:cNvPicPr>
            <a:picLocks noGrp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1811336"/>
            <a:ext cx="7272808" cy="4714008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2" name="yurima_-_melodiya_slyoz_(zaycev.net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Tm="1962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  <p:extLst>
    <p:ext uri="{E180D4A7-C9FB-4DFB-919C-405C955672EB}">
      <p14:showEvtLst xmlns:p14="http://schemas.microsoft.com/office/powerpoint/2010/main">
        <p14:playEvt time="0" objId="2"/>
      </p14:showEvtLst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>Ми завжди будемо згадувати ті страшні роки!</a:t>
            </a:r>
            <a:endParaRPr lang="uk-UA" dirty="0"/>
          </a:p>
        </p:txBody>
      </p:sp>
      <p:sp>
        <p:nvSpPr>
          <p:cNvPr id="6" name="Rectangle 3" descr="55a03ae78"/>
          <p:cNvSpPr>
            <a:spLocks noGrp="1" noChangeAspect="1" noChangeArrowheads="1"/>
          </p:cNvSpPr>
          <p:nvPr isPhoto="1">
            <p:ph sz="half" idx="4294967295"/>
          </p:nvPr>
        </p:nvSpPr>
        <p:spPr bwMode="auto">
          <a:xfrm>
            <a:off x="2267744" y="1700808"/>
            <a:ext cx="4038600" cy="4525962"/>
          </a:xfrm>
          <a:prstGeom prst="rect">
            <a:avLst/>
          </a:prstGeom>
          <a:blipFill dpi="0" rotWithShape="1">
            <a:blip r:embed="rId2" cstate="print"/>
            <a:srcRect/>
            <a:stretch>
              <a:fillRect b="-76567"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normAutofit/>
          </a:bodyPr>
          <a:lstStyle/>
          <a:p>
            <a:pPr algn="l">
              <a:buNone/>
            </a:pPr>
            <a:r>
              <a:rPr lang="uk-UA" sz="8000" b="1" i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endParaRPr lang="uk-UA" sz="8000" b="1" i="1" dirty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  <p:transition advTm="14660"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 i="1" dirty="0" smtClean="0"/>
              <a:t>«Голодомор 32-33рр- </a:t>
            </a:r>
            <a:r>
              <a:rPr lang="uk-UA" sz="4000" dirty="0" smtClean="0"/>
              <a:t/>
            </a:r>
            <a:br>
              <a:rPr lang="uk-UA" sz="4000" dirty="0" smtClean="0"/>
            </a:br>
            <a:r>
              <a:rPr lang="ru-RU" sz="4000" i="1" dirty="0" smtClean="0"/>
              <a:t> геноцид народу </a:t>
            </a:r>
            <a:r>
              <a:rPr lang="ru-RU" sz="4000" i="1" dirty="0" err="1" smtClean="0"/>
              <a:t>України</a:t>
            </a:r>
            <a:r>
              <a:rPr lang="ru-RU" sz="4000" i="1" dirty="0" smtClean="0"/>
              <a:t>.</a:t>
            </a:r>
            <a:r>
              <a:rPr lang="uk-UA" sz="4000" dirty="0" smtClean="0"/>
              <a:t/>
            </a:r>
            <a:br>
              <a:rPr lang="uk-UA" sz="4000" dirty="0" smtClean="0"/>
            </a:br>
            <a:endParaRPr lang="uk-UA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/>
          </a:bodyPr>
          <a:lstStyle/>
          <a:p>
            <a:r>
              <a:rPr lang="uk-UA" b="1" dirty="0" smtClean="0"/>
              <a:t>Озброєний комсомолець охороняє комору зі збіжжям посівного та страхового фондів сільгоспартілі імені Григорія Петровського, село Вільшани, теперішнього </a:t>
            </a:r>
            <a:r>
              <a:rPr lang="uk-UA" b="1" dirty="0" err="1" smtClean="0"/>
              <a:t>Дергачівського</a:t>
            </a:r>
            <a:r>
              <a:rPr lang="uk-UA" b="1" dirty="0" smtClean="0"/>
              <a:t> району Харківської області</a:t>
            </a:r>
            <a:endParaRPr lang="uk-UA" dirty="0" smtClean="0"/>
          </a:p>
          <a:p>
            <a:endParaRPr lang="uk-UA" dirty="0"/>
          </a:p>
        </p:txBody>
      </p:sp>
      <p:pic>
        <p:nvPicPr>
          <p:cNvPr id="9" name="Содержимое 8"/>
          <p:cNvPicPr>
            <a:picLocks noGrp="1"/>
          </p:cNvPicPr>
          <p:nvPr>
            <p:ph sz="half" idx="1"/>
          </p:nvPr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412776"/>
            <a:ext cx="4608512" cy="4104456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 advTm="20222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err="1" smtClean="0"/>
              <a:t>Жертви</a:t>
            </a:r>
            <a:r>
              <a:rPr lang="ru-RU" dirty="0" smtClean="0"/>
              <a:t> голоду. </a:t>
            </a:r>
            <a:br>
              <a:rPr lang="ru-RU" dirty="0" smtClean="0"/>
            </a:br>
            <a:r>
              <a:rPr lang="ru-RU" dirty="0" err="1" smtClean="0"/>
              <a:t>Харківщина</a:t>
            </a:r>
            <a:r>
              <a:rPr lang="ru-RU" dirty="0" smtClean="0"/>
              <a:t>, 1933 </a:t>
            </a:r>
            <a:r>
              <a:rPr lang="ru-RU" dirty="0" err="1" smtClean="0"/>
              <a:t>р</a:t>
            </a:r>
            <a:r>
              <a:rPr lang="uk-UA" dirty="0" smtClean="0"/>
              <a:t>.</a:t>
            </a:r>
            <a:br>
              <a:rPr lang="uk-UA" dirty="0" smtClean="0"/>
            </a:br>
            <a:endParaRPr lang="uk-UA" dirty="0"/>
          </a:p>
        </p:txBody>
      </p:sp>
      <p:pic>
        <p:nvPicPr>
          <p:cNvPr id="8" name="Содержимое 7"/>
          <p:cNvPicPr>
            <a:picLocks noGrp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988840"/>
            <a:ext cx="3956248" cy="3071473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9" name="Содержимое 8"/>
          <p:cNvPicPr>
            <a:picLocks noGrp="1"/>
          </p:cNvPicPr>
          <p:nvPr>
            <p:ph sz="half" idx="2"/>
          </p:nvPr>
        </p:nvPicPr>
        <p:blipFill>
          <a:blip r:embed="rId3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8200" y="2926598"/>
            <a:ext cx="4038600" cy="1873166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 advTm="11113">
    <p:wedg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>Жертви голодомору</a:t>
            </a:r>
            <a:br>
              <a:rPr lang="uk-UA" dirty="0" smtClean="0"/>
            </a:br>
            <a:r>
              <a:rPr lang="uk-UA" dirty="0" smtClean="0"/>
              <a:t>на вулицях Харкова, 1933 рік</a:t>
            </a:r>
            <a:br>
              <a:rPr lang="uk-UA" dirty="0" smtClean="0"/>
            </a:br>
            <a:endParaRPr lang="uk-UA" dirty="0"/>
          </a:p>
        </p:txBody>
      </p:sp>
      <p:pic>
        <p:nvPicPr>
          <p:cNvPr id="5" name="Содержимое 4"/>
          <p:cNvPicPr>
            <a:picLocks noGrp="1"/>
          </p:cNvPicPr>
          <p:nvPr>
            <p:ph sz="half" idx="1"/>
          </p:nvPr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844824"/>
            <a:ext cx="4028256" cy="3472253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6" name="Содержимое 5"/>
          <p:cNvPicPr>
            <a:picLocks noGrp="1"/>
          </p:cNvPicPr>
          <p:nvPr>
            <p:ph sz="half" idx="2"/>
          </p:nvPr>
        </p:nvPicPr>
        <p:blipFill>
          <a:blip r:embed="rId4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2420889"/>
            <a:ext cx="4042792" cy="2666494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 advTm="11379">
    <p:pull dir="l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/>
              <a:t>Люди хотіли бо дай щось знайти, але марно….</a:t>
            </a:r>
            <a:endParaRPr lang="uk-UA" dirty="0"/>
          </a:p>
        </p:txBody>
      </p:sp>
      <p:pic>
        <p:nvPicPr>
          <p:cNvPr id="5" name="Содержимое 4"/>
          <p:cNvPicPr>
            <a:picLocks noGrp="1"/>
          </p:cNvPicPr>
          <p:nvPr>
            <p:ph sz="half" idx="1"/>
          </p:nvPr>
        </p:nvPicPr>
        <p:blipFill>
          <a:blip r:embed="rId3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663798"/>
            <a:ext cx="4038600" cy="2781426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6" name="Содержимое 5"/>
          <p:cNvPicPr>
            <a:picLocks noGrp="1"/>
          </p:cNvPicPr>
          <p:nvPr>
            <p:ph sz="half" idx="2"/>
          </p:nvPr>
        </p:nvPicPr>
        <p:blipFill>
          <a:blip r:embed="rId5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8200" y="2321170"/>
            <a:ext cx="4038600" cy="3084022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custDataLst>
      <p:tags r:id="rId1"/>
    </p:custDataLst>
  </p:cSld>
  <p:clrMapOvr>
    <a:masterClrMapping/>
  </p:clrMapOvr>
  <p:transition advTm="18486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 i="1" dirty="0" smtClean="0"/>
              <a:t/>
            </a:r>
            <a:br>
              <a:rPr lang="ru-RU" sz="4000" i="1" dirty="0" smtClean="0"/>
            </a:br>
            <a:r>
              <a:rPr lang="ru-RU" sz="4000" i="1" dirty="0" smtClean="0"/>
              <a:t>«Голодомор 32-33рр- </a:t>
            </a:r>
            <a:r>
              <a:rPr lang="uk-UA" sz="4000" dirty="0" smtClean="0"/>
              <a:t/>
            </a:r>
            <a:br>
              <a:rPr lang="uk-UA" sz="4000" dirty="0" smtClean="0"/>
            </a:br>
            <a:r>
              <a:rPr lang="ru-RU" sz="4000" i="1" dirty="0" smtClean="0"/>
              <a:t> геноцид народу </a:t>
            </a:r>
            <a:r>
              <a:rPr lang="ru-RU" sz="4000" i="1" dirty="0" err="1" smtClean="0"/>
              <a:t>України</a:t>
            </a:r>
            <a:r>
              <a:rPr lang="ru-RU" sz="4000" i="1" dirty="0" smtClean="0"/>
              <a:t>.</a:t>
            </a:r>
            <a:r>
              <a:rPr lang="uk-UA" sz="4000" dirty="0" smtClean="0"/>
              <a:t/>
            </a:r>
            <a:br>
              <a:rPr lang="uk-UA" sz="4000" dirty="0" smtClean="0"/>
            </a:b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Autofit/>
          </a:bodyPr>
          <a:lstStyle/>
          <a:p>
            <a:r>
              <a:rPr lang="ru-RU" sz="4000" dirty="0" err="1" smtClean="0"/>
              <a:t>Діти</a:t>
            </a:r>
            <a:r>
              <a:rPr lang="ru-RU" sz="4000" dirty="0" smtClean="0"/>
              <a:t> пухли на глазах у </a:t>
            </a:r>
            <a:r>
              <a:rPr lang="ru-RU" sz="4000" dirty="0" err="1" smtClean="0"/>
              <a:t>матерів</a:t>
            </a:r>
            <a:r>
              <a:rPr lang="ru-RU" sz="4000" dirty="0" smtClean="0"/>
              <a:t>, та </a:t>
            </a:r>
            <a:r>
              <a:rPr lang="ru-RU" sz="4000" dirty="0" err="1" smtClean="0"/>
              <a:t>їх</a:t>
            </a:r>
            <a:r>
              <a:rPr lang="ru-RU" sz="4000" dirty="0" smtClean="0"/>
              <a:t> </a:t>
            </a:r>
            <a:r>
              <a:rPr lang="ru-RU" sz="4000" dirty="0" err="1" smtClean="0"/>
              <a:t>нічим</a:t>
            </a:r>
            <a:r>
              <a:rPr lang="ru-RU" sz="4000" dirty="0" smtClean="0"/>
              <a:t> </a:t>
            </a:r>
            <a:r>
              <a:rPr lang="ru-RU" sz="4000" dirty="0" err="1" smtClean="0"/>
              <a:t>було</a:t>
            </a:r>
            <a:r>
              <a:rPr lang="ru-RU" sz="4000" dirty="0" smtClean="0"/>
              <a:t>  </a:t>
            </a:r>
            <a:r>
              <a:rPr lang="ru-RU" sz="4000" dirty="0" err="1" smtClean="0"/>
              <a:t>нагодувати</a:t>
            </a:r>
            <a:r>
              <a:rPr lang="ru-RU" sz="4000" dirty="0" smtClean="0"/>
              <a:t>…</a:t>
            </a:r>
          </a:p>
          <a:p>
            <a:r>
              <a:rPr lang="ru-RU" sz="4000" dirty="0" smtClean="0"/>
              <a:t>Все забрали до </a:t>
            </a:r>
            <a:r>
              <a:rPr lang="ru-RU" sz="4000" dirty="0" err="1" smtClean="0"/>
              <a:t>крихітки</a:t>
            </a:r>
            <a:r>
              <a:rPr lang="ru-RU" sz="4000" dirty="0" smtClean="0"/>
              <a:t>!</a:t>
            </a:r>
            <a:endParaRPr lang="uk-UA" sz="4000" dirty="0"/>
          </a:p>
        </p:txBody>
      </p:sp>
      <p:pic>
        <p:nvPicPr>
          <p:cNvPr id="5" name="Содержимое 4"/>
          <p:cNvPicPr>
            <a:picLocks noGrp="1"/>
          </p:cNvPicPr>
          <p:nvPr>
            <p:ph sz="half" idx="2"/>
          </p:nvPr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0794" y="1600200"/>
            <a:ext cx="3393412" cy="4525963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custDataLst>
      <p:tags r:id="rId1"/>
    </p:custDataLst>
  </p:cSld>
  <p:clrMapOvr>
    <a:masterClrMapping/>
  </p:clrMapOvr>
  <p:transition advTm="16621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2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 i="1" dirty="0" smtClean="0"/>
              <a:t/>
            </a:r>
            <a:br>
              <a:rPr lang="ru-RU" sz="4000" i="1" dirty="0" smtClean="0"/>
            </a:br>
            <a:r>
              <a:rPr lang="ru-RU" sz="4000" i="1" dirty="0" smtClean="0"/>
              <a:t>«Голодомор 32-33рр- </a:t>
            </a:r>
            <a:r>
              <a:rPr lang="uk-UA" sz="4000" dirty="0" smtClean="0"/>
              <a:t/>
            </a:r>
            <a:br>
              <a:rPr lang="uk-UA" sz="4000" dirty="0" smtClean="0"/>
            </a:br>
            <a:r>
              <a:rPr lang="ru-RU" sz="4000" i="1" dirty="0" smtClean="0"/>
              <a:t> геноцид народу </a:t>
            </a:r>
            <a:r>
              <a:rPr lang="ru-RU" sz="4000" i="1" dirty="0" err="1" smtClean="0"/>
              <a:t>України</a:t>
            </a:r>
            <a:r>
              <a:rPr lang="ru-RU" sz="4000" i="1" dirty="0" smtClean="0"/>
              <a:t>.</a:t>
            </a:r>
            <a:r>
              <a:rPr lang="uk-UA" sz="4000" dirty="0" smtClean="0"/>
              <a:t/>
            </a:r>
            <a:br>
              <a:rPr lang="uk-UA" sz="4000" dirty="0" smtClean="0"/>
            </a:br>
            <a:endParaRPr lang="uk-UA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uk-UA" sz="3600" dirty="0" smtClean="0"/>
              <a:t>Люди вмирали!</a:t>
            </a:r>
          </a:p>
          <a:p>
            <a:r>
              <a:rPr lang="uk-UA" sz="3600" dirty="0" smtClean="0"/>
              <a:t> Та до цього владі було байдуже, бо все це зроблено щоб знищити людські душі!</a:t>
            </a:r>
            <a:endParaRPr lang="uk-UA" sz="3600" dirty="0"/>
          </a:p>
        </p:txBody>
      </p:sp>
      <p:pic>
        <p:nvPicPr>
          <p:cNvPr id="5" name="Содержимое 4"/>
          <p:cNvPicPr>
            <a:picLocks noGrp="1"/>
          </p:cNvPicPr>
          <p:nvPr>
            <p:ph sz="half" idx="1"/>
          </p:nvPr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2562" y="1600200"/>
            <a:ext cx="3087875" cy="4525963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custDataLst>
      <p:tags r:id="rId1"/>
    </p:custDataLst>
  </p:cSld>
  <p:clrMapOvr>
    <a:masterClrMapping/>
  </p:clrMapOvr>
  <p:transition advTm="16888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Вони ще так хотіли жити…</a:t>
            </a:r>
            <a:endParaRPr lang="uk-UA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uk-UA" sz="3600" dirty="0" smtClean="0"/>
              <a:t>Мертвих людей вивозили та скидали в одну яму, наче непотріб! Це були  страшні роки !</a:t>
            </a:r>
            <a:endParaRPr lang="uk-UA" sz="3600" dirty="0"/>
          </a:p>
        </p:txBody>
      </p:sp>
      <p:pic>
        <p:nvPicPr>
          <p:cNvPr id="5" name="Содержимое 4"/>
          <p:cNvPicPr>
            <a:picLocks noGrp="1"/>
          </p:cNvPicPr>
          <p:nvPr>
            <p:ph sz="half" idx="1"/>
          </p:nvPr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4293096"/>
            <a:ext cx="3380184" cy="2305331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7" name="Рисунок 6"/>
          <p:cNvPicPr/>
          <p:nvPr/>
        </p:nvPicPr>
        <p:blipFill>
          <a:blip r:embed="rId5" cstate="print">
            <a:duotone>
              <a:prstClr val="black"/>
              <a:schemeClr val="accent6">
                <a:tint val="45000"/>
                <a:satMod val="400000"/>
              </a:schemeClr>
            </a:duotone>
            <a:lum contrast="-30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112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1484784"/>
            <a:ext cx="3312542" cy="2448272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custDataLst>
      <p:tags r:id="rId1"/>
    </p:custDataLst>
  </p:cSld>
  <p:clrMapOvr>
    <a:masterClrMapping/>
  </p:clrMapOvr>
  <p:transition advTm="11407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Перед ким завинили ці діти?</a:t>
            </a:r>
            <a:endParaRPr lang="uk-UA" dirty="0"/>
          </a:p>
        </p:txBody>
      </p:sp>
      <p:pic>
        <p:nvPicPr>
          <p:cNvPr id="5" name="Содержимое 4"/>
          <p:cNvPicPr>
            <a:picLocks noGrp="1"/>
          </p:cNvPicPr>
          <p:nvPr>
            <p:ph sz="half" idx="1"/>
          </p:nvPr>
        </p:nvPicPr>
        <p:blipFill>
          <a:blip r:embed="rId3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412776"/>
            <a:ext cx="3456384" cy="242659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Содержимое 5"/>
          <p:cNvPicPr>
            <a:picLocks noGrp="1"/>
          </p:cNvPicPr>
          <p:nvPr>
            <p:ph sz="half" idx="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8200" y="2216177"/>
            <a:ext cx="4038600" cy="329400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Рисунок 6"/>
          <p:cNvPicPr/>
          <p:nvPr/>
        </p:nvPicPr>
        <p:blipFill>
          <a:blip r:embed="rId5" cstate="print">
            <a:clrChange>
              <a:clrFrom>
                <a:srgbClr val="242424"/>
              </a:clrFrom>
              <a:clrTo>
                <a:srgbClr val="242424">
                  <a:alpha val="0"/>
                </a:srgbClr>
              </a:clrTo>
            </a:clrChange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  <a14:imgEffect>
                      <a14:colorTemperature colorTemp="575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720" y="4077072"/>
            <a:ext cx="1780530" cy="256490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custDataLst>
      <p:tags r:id="rId1"/>
    </p:custDataLst>
  </p:cSld>
  <p:clrMapOvr>
    <a:masterClrMapping/>
  </p:clrMapOvr>
  <p:transition advTm="1282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1.6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5|10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1|3.7|5.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7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2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79</TotalTime>
  <Words>112</Words>
  <Application>Microsoft Office PowerPoint</Application>
  <PresentationFormat>Экран (4:3)</PresentationFormat>
  <Paragraphs>17</Paragraphs>
  <Slides>10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Апекс</vt:lpstr>
      <vt:lpstr> «Голодомор 32-33рр-   геноцид народу України. </vt:lpstr>
      <vt:lpstr>«Голодомор 32-33рр-   геноцид народу України. </vt:lpstr>
      <vt:lpstr> Жертви голоду.  Харківщина, 1933 р. </vt:lpstr>
      <vt:lpstr> Жертви голодомору на вулицях Харкова, 1933 рік </vt:lpstr>
      <vt:lpstr>Люди хотіли бо дай щось знайти, але марно….</vt:lpstr>
      <vt:lpstr> «Голодомор 32-33рр-   геноцид народу України. </vt:lpstr>
      <vt:lpstr> «Голодомор 32-33рр-   геноцид народу України. </vt:lpstr>
      <vt:lpstr>Вони ще так хотіли жити…</vt:lpstr>
      <vt:lpstr>Перед ким завинили ці діти?</vt:lpstr>
      <vt:lpstr>Ми завжди будемо згадувати ті страшні роки!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«Голодомор 32-33рр-   геноцид народу України. </dc:title>
  <dc:creator>Super</dc:creator>
  <cp:lastModifiedBy>Lena</cp:lastModifiedBy>
  <cp:revision>9</cp:revision>
  <dcterms:created xsi:type="dcterms:W3CDTF">2012-11-12T15:42:50Z</dcterms:created>
  <dcterms:modified xsi:type="dcterms:W3CDTF">2013-11-23T15:58:56Z</dcterms:modified>
</cp:coreProperties>
</file>