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4" r:id="rId17"/>
    <p:sldId id="272" r:id="rId18"/>
    <p:sldId id="273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7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B2BB656-EDC4-453E-86B8-7298FDAB09EC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EAFDB05-282C-4D39-932B-A0727C0B0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sz="5400" dirty="0" smtClean="0"/>
              <a:t>Тернистий шлях української мови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До  Міжнародного Дня рідної мови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059548"/>
          </a:xfrm>
        </p:spPr>
        <p:txBody>
          <a:bodyPr/>
          <a:lstStyle/>
          <a:p>
            <a:r>
              <a:rPr lang="uk-UA" sz="7200" dirty="0" smtClean="0"/>
              <a:t>1908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Уся культурна й освітня діяльність в Україні визнана царським урядом Росії шкідливою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smtClean="0"/>
              <a:t>1914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5400" b="1" dirty="0" smtClean="0">
                <a:latin typeface="Georgia" pitchFamily="18" charset="0"/>
              </a:rPr>
              <a:t>Російський цар Микола ІІ ліквідовує українську пресу</a:t>
            </a:r>
            <a:endParaRPr lang="ru-RU" sz="5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/>
              <a:t>1938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400" b="1" dirty="0" smtClean="0">
                <a:latin typeface="Georgia" pitchFamily="18" charset="0"/>
              </a:rPr>
              <a:t>Сталінський уряд видає постанову про обов'язкове вивчення російської мови, чим підтинає коріння мові українській</a:t>
            </a:r>
            <a:endParaRPr lang="ru-RU" sz="4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000" dirty="0" smtClean="0"/>
              <a:t>1983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84784"/>
            <a:ext cx="8219256" cy="5373216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uk-UA" sz="4000" b="1" dirty="0" smtClean="0">
                <a:latin typeface="Georgia" pitchFamily="18" charset="0"/>
              </a:rPr>
              <a:t>Видано постанову про посилене вивчення російської мови у школах і поділ класів  в українських школах на дві групи: російські та українські, що призвело до нехтування рідною мовою</a:t>
            </a:r>
            <a:endParaRPr lang="ru-RU" sz="40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/>
              <a:t>1989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Видано постанову, яка закріплювала в Україні російську мову як офіційну загальнодержавну мову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smtClean="0"/>
              <a:t>1991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sz="5400" b="1" dirty="0" smtClean="0">
                <a:latin typeface="Georgia" pitchFamily="18" charset="0"/>
              </a:rPr>
              <a:t>Прийнята державна програма реалізації української мови та мов національних меншин</a:t>
            </a:r>
            <a:endParaRPr lang="ru-RU" sz="5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Знищення урядовців УНР –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100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Знищення українських партизан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10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Хуторяни, що зникли на засланні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200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73862"/>
          </a:xfrm>
        </p:spPr>
        <p:txBody>
          <a:bodyPr/>
          <a:lstStyle/>
          <a:p>
            <a:r>
              <a:rPr lang="uk-UA" sz="9600" dirty="0" smtClean="0"/>
              <a:t>1720</a:t>
            </a:r>
            <a:endParaRPr lang="ru-RU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1783560"/>
            <a:ext cx="7931224" cy="488580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sz="8500" b="1" dirty="0" smtClean="0">
                <a:latin typeface="Georgia" pitchFamily="18" charset="0"/>
              </a:rPr>
              <a:t>Указ Петра І про заборону книгодрукування українською мовою</a:t>
            </a:r>
            <a:endParaRPr lang="ru-RU" sz="8500" b="1" dirty="0" smtClean="0">
              <a:latin typeface="Georgia" pitchFamily="18" charset="0"/>
            </a:endParaRPr>
          </a:p>
          <a:p>
            <a:pPr>
              <a:buNone/>
            </a:pPr>
            <a:endParaRPr lang="ru-RU" sz="8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Перший голод в Україні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1 мільйон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Виселення інтелігенції без повернення в Україну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200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Знищення ветеранів УНР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15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Знищення науковців – </a:t>
            </a:r>
            <a:r>
              <a:rPr lang="uk-UA" sz="4800" b="1" i="1" dirty="0" smtClean="0">
                <a:latin typeface="Georgia" pitchFamily="18" charset="0"/>
              </a:rPr>
              <a:t>15 тисяч </a:t>
            </a:r>
          </a:p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та </a:t>
            </a:r>
          </a:p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вчителів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35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Винищення інтелігенції – </a:t>
            </a:r>
            <a:r>
              <a:rPr lang="uk-UA" sz="4800" b="1" i="1" dirty="0" smtClean="0">
                <a:latin typeface="Georgia" pitchFamily="18" charset="0"/>
              </a:rPr>
              <a:t>100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Заслання на  Соловки – </a:t>
            </a:r>
            <a:r>
              <a:rPr lang="uk-UA" sz="4800" b="1" i="1" dirty="0" smtClean="0">
                <a:latin typeface="Georgia" pitchFamily="18" charset="0"/>
              </a:rPr>
              <a:t>224 чоловіки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Штучний голодомор в Україні – 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10 мільйонів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Втрати інтелігенції Західної України –</a:t>
            </a:r>
          </a:p>
          <a:p>
            <a:pPr algn="ctr">
              <a:buNone/>
            </a:pPr>
            <a:r>
              <a:rPr lang="uk-UA" sz="4800" b="1" i="1" dirty="0" smtClean="0">
                <a:latin typeface="Georgia" pitchFamily="18" charset="0"/>
              </a:rPr>
              <a:t> 40 тисяч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Третій голод в Україні –</a:t>
            </a:r>
          </a:p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 </a:t>
            </a:r>
            <a:r>
              <a:rPr lang="uk-UA" sz="4800" b="1" i="1" dirty="0" smtClean="0">
                <a:latin typeface="Georgia" pitchFamily="18" charset="0"/>
              </a:rPr>
              <a:t>1 мільйон</a:t>
            </a:r>
            <a:endParaRPr lang="uk-UA" sz="4800" b="1" i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400" b="1" dirty="0" smtClean="0">
                <a:latin typeface="Georgia" pitchFamily="18" charset="0"/>
              </a:rPr>
              <a:t>Всього :</a:t>
            </a:r>
          </a:p>
          <a:p>
            <a:pPr algn="ctr">
              <a:buNone/>
            </a:pPr>
            <a:r>
              <a:rPr lang="uk-UA" sz="4400" b="1" i="1" dirty="0" smtClean="0">
                <a:latin typeface="Georgia" pitchFamily="18" charset="0"/>
              </a:rPr>
              <a:t>12 мільйонів 700 тисяч </a:t>
            </a:r>
            <a:r>
              <a:rPr lang="uk-UA" sz="4400" b="1" dirty="0" smtClean="0">
                <a:latin typeface="Georgia" pitchFamily="18" charset="0"/>
              </a:rPr>
              <a:t>невинних жертв</a:t>
            </a:r>
            <a:endParaRPr lang="uk-UA" sz="4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512064"/>
            <a:ext cx="7859216" cy="1260752"/>
          </a:xfrm>
        </p:spPr>
        <p:txBody>
          <a:bodyPr/>
          <a:lstStyle/>
          <a:p>
            <a:r>
              <a:rPr lang="uk-UA" sz="9600" dirty="0" smtClean="0"/>
              <a:t>1766</a:t>
            </a:r>
            <a:endParaRPr lang="uk-UA" sz="9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83560"/>
            <a:ext cx="8075240" cy="507444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uk-UA" sz="4400" b="1" dirty="0" smtClean="0">
                <a:latin typeface="Georgia" pitchFamily="18" charset="0"/>
              </a:rPr>
              <a:t>Видано розпорядження Російської церкви про заборону друкувати книги в Києво-Печерській лаврі без попередньої московської цензури</a:t>
            </a:r>
            <a:r>
              <a:rPr lang="uk-UA" sz="4800" dirty="0" smtClean="0"/>
              <a:t/>
            </a:r>
            <a:br>
              <a:rPr lang="uk-UA" sz="4800" dirty="0" smtClean="0"/>
            </a:br>
            <a:endParaRPr lang="uk-UA" sz="4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8800" dirty="0" smtClean="0"/>
              <a:t>1769</a:t>
            </a:r>
            <a:endParaRPr lang="ru-RU" sz="8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uk-UA" sz="4400" b="1" dirty="0" smtClean="0">
                <a:latin typeface="Georgia" pitchFamily="18" charset="0"/>
              </a:rPr>
              <a:t>Видано розпорядження російської церкви про вилучення в населення України українських букварів та книг</a:t>
            </a:r>
            <a:endParaRPr lang="ru-RU" sz="4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r>
              <a:rPr lang="uk-UA" sz="8000" dirty="0" smtClean="0"/>
              <a:t>1775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Зруйновано Запорізьку Січ, закрито українські школи при полкових козацьких канцеляріях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r>
              <a:rPr lang="uk-UA" sz="8000" dirty="0" smtClean="0"/>
              <a:t>1862</a:t>
            </a:r>
            <a:endParaRPr lang="ru-RU" sz="8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8000" dirty="0" smtClean="0"/>
              <a:t> </a:t>
            </a:r>
            <a:r>
              <a:rPr lang="uk-UA" sz="5400" b="1" dirty="0" smtClean="0">
                <a:latin typeface="Georgia" pitchFamily="18" charset="0"/>
              </a:rPr>
              <a:t>Закрито українські недільні школи</a:t>
            </a:r>
            <a:endParaRPr lang="ru-RU" sz="5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6600" dirty="0" smtClean="0"/>
              <a:t>1863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Указ російського міністра Валуєва про заборону видання книжок українською мовою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059548"/>
          </a:xfrm>
        </p:spPr>
        <p:txBody>
          <a:bodyPr/>
          <a:lstStyle/>
          <a:p>
            <a:r>
              <a:rPr lang="uk-UA" sz="6600" dirty="0" smtClean="0"/>
              <a:t>1876</a:t>
            </a:r>
            <a:endParaRPr lang="ru-RU" sz="6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uk-UA" sz="4800" b="1" dirty="0" smtClean="0">
                <a:latin typeface="Georgia" pitchFamily="18" charset="0"/>
              </a:rPr>
              <a:t>Указ російського царя Олександра ІІ про заборону друкування нот українських пісень</a:t>
            </a:r>
            <a:endParaRPr lang="ru-RU" sz="48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202424"/>
          </a:xfrm>
        </p:spPr>
        <p:txBody>
          <a:bodyPr/>
          <a:lstStyle/>
          <a:p>
            <a:r>
              <a:rPr lang="uk-UA" sz="7200" dirty="0" smtClean="0"/>
              <a:t>1884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uk-UA" sz="5400" b="1" dirty="0" smtClean="0">
                <a:latin typeface="Georgia" pitchFamily="18" charset="0"/>
              </a:rPr>
              <a:t>Закрито  усі українські  театри</a:t>
            </a:r>
            <a:endParaRPr lang="ru-RU" sz="5400" b="1" dirty="0">
              <a:latin typeface="Georgia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122</TotalTime>
  <Words>281</Words>
  <Application>Microsoft Office PowerPoint</Application>
  <PresentationFormat>Экран (4:3)</PresentationFormat>
  <Paragraphs>56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Метро</vt:lpstr>
      <vt:lpstr>Тернистий шлях української мови</vt:lpstr>
      <vt:lpstr>1720</vt:lpstr>
      <vt:lpstr>1766</vt:lpstr>
      <vt:lpstr>1769</vt:lpstr>
      <vt:lpstr>1775</vt:lpstr>
      <vt:lpstr>1862</vt:lpstr>
      <vt:lpstr>1863</vt:lpstr>
      <vt:lpstr>1876</vt:lpstr>
      <vt:lpstr>1884</vt:lpstr>
      <vt:lpstr>1908</vt:lpstr>
      <vt:lpstr>1914</vt:lpstr>
      <vt:lpstr>1938</vt:lpstr>
      <vt:lpstr>1983</vt:lpstr>
      <vt:lpstr>1989</vt:lpstr>
      <vt:lpstr>1991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Тернистий шлях української мови</dc:title>
  <dc:creator>Валентина и Владимир</dc:creator>
  <cp:lastModifiedBy>Denne</cp:lastModifiedBy>
  <cp:revision>43</cp:revision>
  <dcterms:created xsi:type="dcterms:W3CDTF">2013-11-03T19:20:58Z</dcterms:created>
  <dcterms:modified xsi:type="dcterms:W3CDTF">2018-10-12T09:33:06Z</dcterms:modified>
</cp:coreProperties>
</file>