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1" r:id="rId3"/>
    <p:sldId id="262" r:id="rId4"/>
    <p:sldId id="259" r:id="rId5"/>
    <p:sldId id="260" r:id="rId6"/>
    <p:sldId id="264" r:id="rId7"/>
    <p:sldId id="263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93" autoAdjust="0"/>
    <p:restoredTop sz="86372" autoAdjust="0"/>
  </p:normalViewPr>
  <p:slideViewPr>
    <p:cSldViewPr>
      <p:cViewPr varScale="1">
        <p:scale>
          <a:sx n="80" d="100"/>
          <a:sy n="80" d="100"/>
        </p:scale>
        <p:origin x="-7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12.10.2018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solidFill>
                  <a:srgbClr val="FF0000"/>
                </a:solidFill>
                <a:latin typeface="Georgia" pitchFamily="18" charset="0"/>
              </a:rPr>
              <a:t>21 лютого – День рідної мови</a:t>
            </a:r>
            <a:endParaRPr lang="uk-UA" dirty="0">
              <a:solidFill>
                <a:srgbClr val="FF0000"/>
              </a:solidFill>
              <a:latin typeface="Georgia" pitchFamily="18" charset="0"/>
            </a:endParaRPr>
          </a:p>
        </p:txBody>
      </p:sp>
      <p:pic>
        <p:nvPicPr>
          <p:cNvPr id="1026" name="Picture 2" descr="C:\Users\Denne\Pictures\bible-ful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86000" y="1999456"/>
            <a:ext cx="4572000" cy="38195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Картинки по запросу малюнок Шевченко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Картинки по запросу фото україн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Картинки по запросу фото україна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Картинки по запросу малюнок до дня української мов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 descr="Картинки по запросу малюнок українські поля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Картинки по запросу малюнок українські поля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Рисунок 3" descr="Картинки по запросу фото софіївського собор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Картинки по запросу малюнок калин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Картинки по запросу малюнок верб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Картинки по запросу малюнок журавля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Картинки по запросу малюнок верби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4" name="Содержимое 3" descr="Картинки по запросу малюнок богдана хмельницького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108</TotalTime>
  <Words>6</Words>
  <Application>Microsoft Office PowerPoint</Application>
  <PresentationFormat>Экран (4:3)</PresentationFormat>
  <Paragraphs>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Литейная</vt:lpstr>
      <vt:lpstr>21 лютого – День рідної мови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Боцула СП</dc:creator>
  <cp:lastModifiedBy>Denne</cp:lastModifiedBy>
  <cp:revision>25</cp:revision>
  <dcterms:created xsi:type="dcterms:W3CDTF">2017-12-15T13:24:24Z</dcterms:created>
  <dcterms:modified xsi:type="dcterms:W3CDTF">2018-10-12T08:34:54Z</dcterms:modified>
</cp:coreProperties>
</file>