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3" d="100"/>
          <a:sy n="33" d="100"/>
        </p:scale>
        <p:origin x="172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4476A-B4E1-4989-937E-2981FC88227C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4A6AB-B0CA-4661-B0AE-845110D9AC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092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4476A-B4E1-4989-937E-2981FC88227C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4A6AB-B0CA-4661-B0AE-845110D9AC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637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4476A-B4E1-4989-937E-2981FC88227C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4A6AB-B0CA-4661-B0AE-845110D9AC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241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4476A-B4E1-4989-937E-2981FC88227C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4A6AB-B0CA-4661-B0AE-845110D9AC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632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4476A-B4E1-4989-937E-2981FC88227C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4A6AB-B0CA-4661-B0AE-845110D9AC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836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4476A-B4E1-4989-937E-2981FC88227C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4A6AB-B0CA-4661-B0AE-845110D9AC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337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4476A-B4E1-4989-937E-2981FC88227C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4A6AB-B0CA-4661-B0AE-845110D9AC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646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4476A-B4E1-4989-937E-2981FC88227C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4A6AB-B0CA-4661-B0AE-845110D9AC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192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4476A-B4E1-4989-937E-2981FC88227C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4A6AB-B0CA-4661-B0AE-845110D9AC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738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4476A-B4E1-4989-937E-2981FC88227C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4A6AB-B0CA-4661-B0AE-845110D9AC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131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4476A-B4E1-4989-937E-2981FC88227C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4A6AB-B0CA-4661-B0AE-845110D9AC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766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4476A-B4E1-4989-937E-2981FC88227C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4A6AB-B0CA-4661-B0AE-845110D9AC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569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84" y="0"/>
            <a:ext cx="111301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089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636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054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118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163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543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389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332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132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094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478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9887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6648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4758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0272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1639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2349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2520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3206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046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186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252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090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215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681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777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4828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</cp:revision>
  <dcterms:created xsi:type="dcterms:W3CDTF">2018-10-10T17:13:20Z</dcterms:created>
  <dcterms:modified xsi:type="dcterms:W3CDTF">2018-10-10T17:17:08Z</dcterms:modified>
</cp:coreProperties>
</file>