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357298"/>
            <a:ext cx="7406640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</a:rPr>
              <a:t>Комплекс </a:t>
            </a:r>
            <a:r>
              <a:rPr lang="uk-UA" sz="3600" b="1" i="1" dirty="0" err="1" smtClean="0">
                <a:solidFill>
                  <a:srgbClr val="0070C0"/>
                </a:solidFill>
              </a:rPr>
              <a:t>руханок</a:t>
            </a:r>
            <a:r>
              <a:rPr lang="uk-UA" sz="3600" b="1" i="1" dirty="0" smtClean="0">
                <a:solidFill>
                  <a:srgbClr val="0070C0"/>
                </a:solidFill>
              </a:rPr>
              <a:t> для ранкових зустрічей на тиждень</a:t>
            </a:r>
            <a:r>
              <a:rPr lang="ru-RU" sz="3600" b="1" i="1" dirty="0" smtClean="0">
                <a:solidFill>
                  <a:srgbClr val="0070C0"/>
                </a:solidFill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uk-UA" sz="3600" b="1" i="1" dirty="0" smtClean="0">
                <a:solidFill>
                  <a:srgbClr val="0070C0"/>
                </a:solidFill>
              </a:rPr>
              <a:t>За НУШ</a:t>
            </a:r>
          </a:p>
          <a:p>
            <a:pPr algn="ctr"/>
            <a:r>
              <a:rPr lang="uk-UA" sz="3600" b="1" i="1" dirty="0" err="1" smtClean="0">
                <a:solidFill>
                  <a:srgbClr val="0070C0"/>
                </a:solidFill>
              </a:rPr>
              <a:t>Вєдєньєва</a:t>
            </a:r>
            <a:r>
              <a:rPr lang="uk-UA" sz="3600" b="1" i="1" dirty="0" smtClean="0">
                <a:solidFill>
                  <a:srgbClr val="0070C0"/>
                </a:solidFill>
              </a:rPr>
              <a:t> </a:t>
            </a:r>
            <a:r>
              <a:rPr lang="uk-UA" sz="3600" b="1" i="1" smtClean="0">
                <a:solidFill>
                  <a:srgbClr val="0070C0"/>
                </a:solidFill>
              </a:rPr>
              <a:t>О.О </a:t>
            </a:r>
          </a:p>
          <a:p>
            <a:pPr algn="ctr"/>
            <a:r>
              <a:rPr lang="uk-UA" sz="3600" b="1" i="1" smtClean="0">
                <a:solidFill>
                  <a:srgbClr val="0070C0"/>
                </a:solidFill>
              </a:rPr>
              <a:t>вчитель вищої категорії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pic>
        <p:nvPicPr>
          <p:cNvPr id="55298" name="Picture 2" descr="C:\Users\Acer\Desktop\784885_good-morning-vector-hd-wallpapers_4724x3375_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28947"/>
            <a:ext cx="4786316" cy="3829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php9fhSmZ_Esli-rebyonok-slishkom-mnogo-smotrit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2" y="0"/>
            <a:ext cx="4190997" cy="314324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 rot="21049369">
            <a:off x="818541" y="1662158"/>
            <a:ext cx="50720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Радо школа нас вітає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(нахили вбік).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 наш друзів зустрічає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(присідання на два боки).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-Хто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прийшов сьогодні в клас?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Повідомте швидко нас!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Вчитель: Є дівчата?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машуть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вгорі руками).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Дівчата: Є!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Вчитель: Є хлоп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ята ?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машуть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вгорі руками).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Хлопці: Є!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Вчитель: Разом дружно всі гукніть,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Свої імена назвіть!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(Разом промовляють кожен своє ім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я).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Acer\Desktop\Veselye_detskie_kartinki_2_25093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5107">
            <a:off x="4983664" y="445584"/>
            <a:ext cx="3714752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rot="581710">
            <a:off x="770623" y="1591285"/>
            <a:ext cx="40004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Всі малята посміхнулись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(посміхаються).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хмаринки потягнулись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(тягнуться догори руками).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травички нахилились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(нахиляються до підлоги).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сусіда подивились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(повертаються ліворуч і праворуч).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 гар нюні і 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мілашки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(нахиляють голови ліворуч і праворуч).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Всім 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даруєм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обнімашки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(обіймаються).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2226" name="Picture 2" descr="C:\Users\Acer\Desktop\depositphotos_11479449-stock-illustration-kids-patte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73911">
            <a:off x="502293" y="930897"/>
            <a:ext cx="3509946" cy="3509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 rot="811213">
            <a:off x="4649990" y="1848002"/>
            <a:ext cx="407193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Піднімайте вище руки,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 вони не знали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скуки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вгору, до плечей).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Привіталися дівчата!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машуть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руками дівчата);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Привіталися хлоп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ята!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машуть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руками хлопці);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 вітаємо усіх,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 лунав веселий сміх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(тиснуть руку сусіду праворуч та ліворуч)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в житті допомагав,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Позитивом заряджав!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(посміхаються один-одному).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0" name="Picture 2" descr="C:\Users\Acer\Desktop\depositphotos_2613781-stock-illustration-kids-fa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2546">
            <a:off x="4096996" y="497909"/>
            <a:ext cx="4790031" cy="2846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 rot="20932955">
            <a:off x="408095" y="1812504"/>
            <a:ext cx="46434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Ширше,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ширше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ширше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коло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(стають в коло, розходяться широко)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Подивіться всі довкола.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Справа-друг і зліва-друг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(дивляться. 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Обернемося навкруг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(обертаються).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Живемо ми в Україні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розводять в боки).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у горах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(тягнуться вгору)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 в полонині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(присідають).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Донбасі і Волині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черзі розводять руки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вбоки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Руку другу простягаю,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новим ранком всіх вітаю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(тиснуть один одному руки).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C:\Users\Acer\Desktop\depositphotos_65765397-stock-illustration-ten-happy-cartoon-kid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759903">
            <a:off x="4403127" y="3533486"/>
            <a:ext cx="4505325" cy="2648639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 rot="21060943">
            <a:off x="572044" y="1508607"/>
            <a:ext cx="492919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Раді бачить всіх вас зранку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чудовому світанку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(присідають ліворуч і праворуч).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 усім нам посміхнись,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Побажаннями ділись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(повертають голову і усміхаються).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бажаєм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вам добра!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здоров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я, і наснаги,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нових знань здобуття!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323</Words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4</cp:revision>
  <dcterms:created xsi:type="dcterms:W3CDTF">2018-10-28T09:16:20Z</dcterms:created>
  <dcterms:modified xsi:type="dcterms:W3CDTF">2018-10-28T09:41:59Z</dcterms:modified>
</cp:coreProperties>
</file>