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28.10.2018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28.10.2018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1357298"/>
            <a:ext cx="7406640" cy="1752600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uk-UA" sz="3600" b="1" i="1" dirty="0" smtClean="0">
                <a:solidFill>
                  <a:srgbClr val="0070C0"/>
                </a:solidFill>
              </a:rPr>
              <a:t>Комплекс </a:t>
            </a:r>
            <a:r>
              <a:rPr lang="uk-UA" sz="3600" b="1" i="1" dirty="0" err="1" smtClean="0">
                <a:solidFill>
                  <a:srgbClr val="0070C0"/>
                </a:solidFill>
              </a:rPr>
              <a:t>руханок</a:t>
            </a:r>
            <a:r>
              <a:rPr lang="uk-UA" sz="3600" b="1" i="1" dirty="0" smtClean="0">
                <a:solidFill>
                  <a:srgbClr val="0070C0"/>
                </a:solidFill>
              </a:rPr>
              <a:t> для ранкових зустрічей на тиждень</a:t>
            </a:r>
            <a:r>
              <a:rPr lang="ru-RU" sz="3600" b="1" i="1" dirty="0" smtClean="0">
                <a:solidFill>
                  <a:srgbClr val="0070C0"/>
                </a:solidFill>
              </a:rPr>
              <a:t/>
            </a:r>
            <a:br>
              <a:rPr lang="ru-RU" sz="3600" b="1" i="1" dirty="0" smtClean="0">
                <a:solidFill>
                  <a:srgbClr val="0070C0"/>
                </a:solidFill>
              </a:rPr>
            </a:br>
            <a:r>
              <a:rPr lang="uk-UA" sz="3600" b="1" i="1" dirty="0" smtClean="0">
                <a:solidFill>
                  <a:srgbClr val="0070C0"/>
                </a:solidFill>
              </a:rPr>
              <a:t>За НУШ</a:t>
            </a:r>
          </a:p>
          <a:p>
            <a:pPr algn="ctr"/>
            <a:r>
              <a:rPr lang="uk-UA" sz="3600" b="1" i="1" dirty="0" err="1" smtClean="0">
                <a:solidFill>
                  <a:srgbClr val="0070C0"/>
                </a:solidFill>
              </a:rPr>
              <a:t>Вєдєньєва</a:t>
            </a:r>
            <a:r>
              <a:rPr lang="uk-UA" sz="3600" b="1" i="1" dirty="0" smtClean="0">
                <a:solidFill>
                  <a:srgbClr val="0070C0"/>
                </a:solidFill>
              </a:rPr>
              <a:t> </a:t>
            </a:r>
            <a:r>
              <a:rPr lang="uk-UA" sz="3600" b="1" i="1" smtClean="0">
                <a:solidFill>
                  <a:srgbClr val="0070C0"/>
                </a:solidFill>
              </a:rPr>
              <a:t>О.О </a:t>
            </a:r>
          </a:p>
          <a:p>
            <a:pPr algn="ctr"/>
            <a:r>
              <a:rPr lang="uk-UA" sz="3600" b="1" i="1" smtClean="0">
                <a:solidFill>
                  <a:srgbClr val="0070C0"/>
                </a:solidFill>
              </a:rPr>
              <a:t>вчитель вищої категорії</a:t>
            </a:r>
            <a:endParaRPr lang="ru-RU" sz="3600" b="1" i="1" dirty="0">
              <a:solidFill>
                <a:srgbClr val="0070C0"/>
              </a:solidFill>
            </a:endParaRPr>
          </a:p>
        </p:txBody>
      </p:sp>
      <p:pic>
        <p:nvPicPr>
          <p:cNvPr id="55298" name="Picture 2" descr="C:\Users\Acer\Desktop\784885_good-morning-vector-hd-wallpapers_4724x3375_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3028947"/>
            <a:ext cx="4786316" cy="38290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Acer\Desktop\php9fhSmZ_Esli-rebyonok-slishkom-mnogo-smotrit_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2" y="0"/>
            <a:ext cx="4190997" cy="3143248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 rot="21049369">
            <a:off x="818541" y="1662158"/>
            <a:ext cx="507206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</a:t>
            </a: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Радо школа нас вітає </a:t>
            </a: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(нахили вбік).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Клас наш друзів зустрічає </a:t>
            </a: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(присідання на два боки).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-Хто</a:t>
            </a: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прийшов сьогодні в клас?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Повідомте швидко нас!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Вчитель: Є дівчата? </a:t>
            </a: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uk-UA" sz="20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машуть</a:t>
            </a: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вгорі руками).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Дівчата: Є!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Вчитель: Є хлоп</a:t>
            </a: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ята ? </a:t>
            </a: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uk-UA" sz="20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машуть</a:t>
            </a: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вгорі руками).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Хлопці: Є!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Вчитель: Разом дружно всі гукніть, 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Свої імена назвіть! </a:t>
            </a: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(Разом промовляють кожен своє ім</a:t>
            </a: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я).</a:t>
            </a:r>
            <a:endParaRPr kumimoji="0" lang="uk-UA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4338" name="Picture 2" descr="C:\Users\Acer\Desktop\Veselye_detskie_kartinki_2_250932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975107">
            <a:off x="4983664" y="445584"/>
            <a:ext cx="3714752" cy="37147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 rot="581710">
            <a:off x="770623" y="1591285"/>
            <a:ext cx="400049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Всі малята посміхнулись </a:t>
            </a: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E36C0A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(посміхаються).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хмаринки потягнулись </a:t>
            </a: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E36C0A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(тягнуться догори руками).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травички нахилились </a:t>
            </a: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E36C0A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(нахиляються до підлоги).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сусіда подивились </a:t>
            </a: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E36C0A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(повертаються ліворуч і праворуч).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Всі гар нюні і </a:t>
            </a:r>
            <a:r>
              <a:rPr kumimoji="0" lang="uk-UA" sz="2000" b="1" i="1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мілашки</a:t>
            </a: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E36C0A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(нахиляють голови ліворуч і праворуч).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Всім </a:t>
            </a:r>
            <a:r>
              <a:rPr kumimoji="0" lang="uk-UA" sz="2000" b="1" i="1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даруєм</a:t>
            </a: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000" b="1" i="1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обнімашки</a:t>
            </a: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E36C0A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(обіймаються).</a:t>
            </a:r>
            <a:endParaRPr kumimoji="0" lang="uk-UA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2226" name="Picture 2" descr="C:\Users\Acer\Desktop\depositphotos_11479449-stock-illustration-kids-patter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373911">
            <a:off x="502293" y="930897"/>
            <a:ext cx="3509946" cy="35099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2227" name="Rectangle 3"/>
          <p:cNvSpPr>
            <a:spLocks noChangeArrowheads="1"/>
          </p:cNvSpPr>
          <p:nvPr/>
        </p:nvSpPr>
        <p:spPr bwMode="auto">
          <a:xfrm rot="811213">
            <a:off x="4649990" y="1848002"/>
            <a:ext cx="4071934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FF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Піднімайте вище руки,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FF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Щоб вони не знали 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rgbClr val="FF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скуки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FF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(руки вгору, до плечей).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FF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Привіталися дівчата!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машуть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руками дівчата);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FF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Привіталися хлоп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FF66FF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FF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ята!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машуть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руками хлопці);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FF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 вітаємо усіх,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FF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Щоб лунав веселий сміх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(тиснуть руку сусіду праворуч та ліворуч)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FF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Нам в житті допомагав,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FF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Позитивом заряджав!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(посміхаються один-одному).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3250" name="Picture 2" descr="C:\Users\Acer\Desktop\depositphotos_2613781-stock-illustration-kids-fac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772546">
            <a:off x="4096996" y="497909"/>
            <a:ext cx="4790031" cy="28468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3251" name="Rectangle 3"/>
          <p:cNvSpPr>
            <a:spLocks noChangeArrowheads="1"/>
          </p:cNvSpPr>
          <p:nvPr/>
        </p:nvSpPr>
        <p:spPr bwMode="auto">
          <a:xfrm rot="20932955">
            <a:off x="408095" y="1812504"/>
            <a:ext cx="464343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CC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Ширше, 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rgbClr val="00CC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ширше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CC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rgbClr val="00CC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ширше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CC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коло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FF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(стають в коло, розходяться широко)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CC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Подивіться всі довкола.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CC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Справа-друг і зліва-друг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FF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(дивляться. )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CC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Обернемося навкруг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FF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(обертаються).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CC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Живемо ми в Україні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FF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(руки розводять в боки).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CC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 у горах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FF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(тягнуться вгору)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CC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Й в полонині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FF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(присідають).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CC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Донбасі і Волині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FF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(по черзі розводять руки 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rgbClr val="FF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вбоки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FF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CC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Руку другу простягаю,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CC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 новим ранком всіх вітаю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FF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(тиснуть один одному руки).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4274" name="Picture 2" descr="C:\Users\Acer\Desktop\depositphotos_65765397-stock-illustration-ten-happy-cartoon-kid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 rot="759903">
            <a:off x="4403127" y="3533486"/>
            <a:ext cx="4505325" cy="2648639"/>
          </a:xfrm>
          <a:prstGeom prst="rect">
            <a:avLst/>
          </a:prstGeom>
          <a:noFill/>
        </p:spPr>
      </p:pic>
      <p:sp>
        <p:nvSpPr>
          <p:cNvPr id="54275" name="Rectangle 3"/>
          <p:cNvSpPr>
            <a:spLocks noChangeArrowheads="1"/>
          </p:cNvSpPr>
          <p:nvPr/>
        </p:nvSpPr>
        <p:spPr bwMode="auto">
          <a:xfrm rot="21060943">
            <a:off x="572044" y="1508607"/>
            <a:ext cx="492919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6699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Раді бачить всіх вас зранку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6699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чудовому світанку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(присідають ліворуч і праворуч).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6699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 усім нам посміхнись,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6699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Побажаннями ділись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(повертають голову і усміхаються).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6699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 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rgbClr val="6699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бажаєм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6699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вам добра!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6699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 здоров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6699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6699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я, і наснаги,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6699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 нових знань здобуття!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</TotalTime>
  <Words>323</Words>
  <PresentationFormat>Экран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Солнцестояние</vt:lpstr>
      <vt:lpstr> 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Acer</dc:creator>
  <cp:lastModifiedBy>Acer</cp:lastModifiedBy>
  <cp:revision>4</cp:revision>
  <dcterms:created xsi:type="dcterms:W3CDTF">2018-10-28T09:16:20Z</dcterms:created>
  <dcterms:modified xsi:type="dcterms:W3CDTF">2018-10-28T09:41:59Z</dcterms:modified>
</cp:coreProperties>
</file>