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6374CF-3199-4043-A9E6-6B5789B6504C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11143E-E39A-48F9-B3BE-66D8E60187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34" y="251521"/>
            <a:ext cx="664273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ФІЗКУЛЬТУРНО-ОЗДОРОВЧА РОБОТА В ДНЗ ТА ВДОМА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b="1" i="1" dirty="0" err="1" smtClean="0"/>
              <a:t>Сьогодні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батьків</a:t>
            </a:r>
            <a:r>
              <a:rPr lang="ru-RU" sz="1400" b="1" i="1" dirty="0" smtClean="0"/>
              <a:t> та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перш за все </a:t>
            </a:r>
            <a:r>
              <a:rPr lang="ru-RU" sz="1400" b="1" i="1" dirty="0" err="1" smtClean="0"/>
              <a:t>цікавить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питання</a:t>
            </a:r>
            <a:r>
              <a:rPr lang="ru-RU" sz="1400" b="1" i="1" dirty="0" smtClean="0"/>
              <a:t>, як </a:t>
            </a:r>
            <a:r>
              <a:rPr lang="ru-RU" sz="1400" b="1" i="1" dirty="0" err="1" smtClean="0"/>
              <a:t>саме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укріпити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. Ми </a:t>
            </a:r>
            <a:r>
              <a:rPr lang="ru-RU" sz="1400" b="1" i="1" dirty="0" err="1" smtClean="0"/>
              <a:t>всі</a:t>
            </a:r>
            <a:r>
              <a:rPr lang="ru-RU" sz="1400" b="1" i="1" dirty="0" smtClean="0"/>
              <a:t> добре </a:t>
            </a:r>
            <a:r>
              <a:rPr lang="ru-RU" sz="1400" b="1" i="1" dirty="0" err="1" smtClean="0"/>
              <a:t>знаємо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що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кожної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людини</a:t>
            </a:r>
            <a:r>
              <a:rPr lang="ru-RU" sz="1400" b="1" i="1" dirty="0" smtClean="0"/>
              <a:t> повинно бути </a:t>
            </a:r>
            <a:r>
              <a:rPr lang="ru-RU" sz="1400" b="1" i="1" dirty="0" err="1" smtClean="0"/>
              <a:t>суто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особистою</a:t>
            </a:r>
            <a:r>
              <a:rPr lang="ru-RU" sz="1400" b="1" i="1" dirty="0" smtClean="0"/>
              <a:t> справою. Медицина </a:t>
            </a:r>
            <a:r>
              <a:rPr lang="ru-RU" sz="1400" b="1" i="1" dirty="0" err="1" smtClean="0"/>
              <a:t>безумовно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займається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питанням</a:t>
            </a:r>
            <a:r>
              <a:rPr lang="ru-RU" sz="1400" b="1" i="1" dirty="0" smtClean="0"/>
              <a:t>, але в той момент, коли </a:t>
            </a:r>
            <a:r>
              <a:rPr lang="ru-RU" sz="1400" b="1" i="1" dirty="0" err="1" smtClean="0"/>
              <a:t>людина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захворіла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Кажуть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що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людина</a:t>
            </a:r>
            <a:r>
              <a:rPr lang="ru-RU" sz="1400" b="1" i="1" dirty="0" smtClean="0"/>
              <a:t> - коваль </a:t>
            </a:r>
            <a:r>
              <a:rPr lang="ru-RU" sz="1400" b="1" i="1" dirty="0" err="1" smtClean="0"/>
              <a:t>свого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щастя</a:t>
            </a:r>
            <a:r>
              <a:rPr lang="ru-RU" sz="1400" b="1" i="1" dirty="0" smtClean="0"/>
              <a:t>, а значить вона повинна бути і ковалем </a:t>
            </a:r>
            <a:r>
              <a:rPr lang="ru-RU" sz="1400" b="1" i="1" dirty="0" err="1" smtClean="0"/>
              <a:t>свого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. тому в </a:t>
            </a:r>
            <a:r>
              <a:rPr lang="ru-RU" sz="1400" b="1" i="1" dirty="0" err="1" smtClean="0"/>
              <a:t>дитини</a:t>
            </a:r>
            <a:r>
              <a:rPr lang="ru-RU" sz="1400" b="1" i="1" dirty="0" smtClean="0"/>
              <a:t> з дня </a:t>
            </a:r>
            <a:r>
              <a:rPr lang="ru-RU" sz="1400" b="1" i="1" dirty="0" err="1" smtClean="0"/>
              <a:t>її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народження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потрібно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формувати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навички</a:t>
            </a:r>
            <a:r>
              <a:rPr lang="ru-RU" sz="1400" b="1" i="1" dirty="0" smtClean="0"/>
              <a:t> до </a:t>
            </a:r>
            <a:r>
              <a:rPr lang="ru-RU" sz="1400" b="1" i="1" dirty="0" err="1" smtClean="0"/>
              <a:t>дбайливого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ставлення</a:t>
            </a:r>
            <a:r>
              <a:rPr lang="ru-RU" sz="1400" b="1" i="1" dirty="0" smtClean="0"/>
              <a:t> до </a:t>
            </a:r>
            <a:r>
              <a:rPr lang="ru-RU" sz="1400" b="1" i="1" dirty="0" err="1" smtClean="0"/>
              <a:t>свого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.</a:t>
            </a:r>
          </a:p>
          <a:p>
            <a:r>
              <a:rPr lang="ru-RU" sz="1400" b="1" i="1" dirty="0" smtClean="0"/>
              <a:t>  </a:t>
            </a:r>
            <a:r>
              <a:rPr lang="ru-RU" sz="1400" b="1" i="1" dirty="0" err="1" smtClean="0"/>
              <a:t>Останнім</a:t>
            </a:r>
            <a:r>
              <a:rPr lang="ru-RU" sz="1400" b="1" i="1" dirty="0" smtClean="0"/>
              <a:t> часом </a:t>
            </a:r>
            <a:r>
              <a:rPr lang="ru-RU" sz="1400" b="1" i="1" dirty="0" err="1" smtClean="0"/>
              <a:t>спостерігається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зниження</a:t>
            </a:r>
            <a:r>
              <a:rPr lang="ru-RU" sz="1400" b="1" i="1" dirty="0" smtClean="0"/>
              <a:t> числа абсолютно </a:t>
            </a:r>
            <a:r>
              <a:rPr lang="ru-RU" sz="1400" b="1" i="1" dirty="0" err="1" smtClean="0"/>
              <a:t>здорових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у 5 </a:t>
            </a:r>
            <a:r>
              <a:rPr lang="ru-RU" sz="1400" b="1" i="1" dirty="0" err="1" smtClean="0"/>
              <a:t>разів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це</a:t>
            </a:r>
            <a:r>
              <a:rPr lang="ru-RU" sz="1400" b="1" i="1" dirty="0" smtClean="0"/>
              <a:t> становить 10 </a:t>
            </a:r>
            <a:r>
              <a:rPr lang="ru-RU" sz="1400" b="1" i="1" dirty="0" err="1" smtClean="0"/>
              <a:t>відсотків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здорових</a:t>
            </a:r>
            <a:r>
              <a:rPr lang="ru-RU" sz="1400" b="1" i="1" dirty="0" smtClean="0"/>
              <a:t> людей </a:t>
            </a:r>
            <a:r>
              <a:rPr lang="ru-RU" sz="1400" b="1" i="1" dirty="0" err="1" smtClean="0"/>
              <a:t>від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загальної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кількості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Більш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ніж</a:t>
            </a:r>
            <a:r>
              <a:rPr lang="ru-RU" sz="1400" b="1" i="1" dirty="0" smtClean="0"/>
              <a:t> у 70 </a:t>
            </a:r>
            <a:r>
              <a:rPr lang="ru-RU" sz="1400" b="1" i="1" dirty="0" err="1" smtClean="0"/>
              <a:t>відсотків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є </a:t>
            </a:r>
            <a:r>
              <a:rPr lang="ru-RU" sz="1400" b="1" i="1" dirty="0" err="1" smtClean="0"/>
              <a:t>функціональні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відхилення</a:t>
            </a:r>
            <a:r>
              <a:rPr lang="ru-RU" sz="1400" b="1" i="1" dirty="0" smtClean="0"/>
              <a:t>, у 50 </a:t>
            </a:r>
            <a:r>
              <a:rPr lang="ru-RU" sz="1400" b="1" i="1" dirty="0" err="1" smtClean="0"/>
              <a:t>відсотків</a:t>
            </a:r>
            <a:r>
              <a:rPr lang="ru-RU" sz="1400" b="1" i="1" dirty="0" smtClean="0"/>
              <a:t> є </a:t>
            </a:r>
            <a:r>
              <a:rPr lang="ru-RU" sz="1400" b="1" i="1" dirty="0" err="1" smtClean="0"/>
              <a:t>хронічні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захворювання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Кожна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третя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дитина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має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зниження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гостроти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зору</a:t>
            </a:r>
            <a:r>
              <a:rPr lang="ru-RU" sz="1400" b="1" i="1" dirty="0" smtClean="0"/>
              <a:t>.</a:t>
            </a:r>
          </a:p>
          <a:p>
            <a:r>
              <a:rPr lang="ru-RU" sz="1400" b="1" i="1" dirty="0" smtClean="0"/>
              <a:t>У </a:t>
            </a:r>
            <a:r>
              <a:rPr lang="ru-RU" sz="1400" b="1" i="1" dirty="0" err="1" smtClean="0"/>
              <a:t>зв’язку</a:t>
            </a:r>
            <a:r>
              <a:rPr lang="ru-RU" sz="1400" b="1" i="1" dirty="0" smtClean="0"/>
              <a:t> з </a:t>
            </a:r>
            <a:r>
              <a:rPr lang="ru-RU" sz="1400" b="1" i="1" dirty="0" err="1" smtClean="0"/>
              <a:t>цим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останнім</a:t>
            </a:r>
            <a:r>
              <a:rPr lang="ru-RU" sz="1400" b="1" i="1" dirty="0" smtClean="0"/>
              <a:t> часом </a:t>
            </a:r>
            <a:r>
              <a:rPr lang="ru-RU" sz="1400" b="1" i="1" dirty="0" err="1" smtClean="0"/>
              <a:t>головним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напрямком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педагогічного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процесу</a:t>
            </a:r>
            <a:r>
              <a:rPr lang="ru-RU" sz="1400" b="1" i="1" dirty="0" smtClean="0"/>
              <a:t> є </a:t>
            </a:r>
            <a:r>
              <a:rPr lang="ru-RU" sz="1400" b="1" i="1" dirty="0" err="1" smtClean="0"/>
              <a:t>оздоровлення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.</a:t>
            </a:r>
          </a:p>
          <a:p>
            <a:r>
              <a:rPr lang="ru-RU" sz="1400" b="1" i="1" dirty="0" err="1" smtClean="0"/>
              <a:t>Турбота</a:t>
            </a:r>
            <a:r>
              <a:rPr lang="ru-RU" sz="1400" b="1" i="1" dirty="0" smtClean="0"/>
              <a:t> про </a:t>
            </a:r>
            <a:r>
              <a:rPr lang="ru-RU" sz="1400" b="1" i="1" dirty="0" err="1" smtClean="0"/>
              <a:t>щастя</a:t>
            </a:r>
            <a:r>
              <a:rPr lang="ru-RU" sz="1400" b="1" i="1" dirty="0" smtClean="0"/>
              <a:t> і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  </a:t>
            </a:r>
            <a:r>
              <a:rPr lang="ru-RU" sz="1400" b="1" i="1" dirty="0" err="1" smtClean="0"/>
              <a:t>фізичне</a:t>
            </a:r>
            <a:r>
              <a:rPr lang="ru-RU" sz="1400" b="1" i="1" dirty="0" smtClean="0"/>
              <a:t> і </a:t>
            </a:r>
            <a:r>
              <a:rPr lang="ru-RU" sz="1400" b="1" i="1" dirty="0" err="1" smtClean="0"/>
              <a:t>психічне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закладається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саме</a:t>
            </a:r>
            <a:r>
              <a:rPr lang="ru-RU" sz="1400" b="1" i="1" dirty="0" smtClean="0"/>
              <a:t> в </a:t>
            </a:r>
            <a:r>
              <a:rPr lang="ru-RU" sz="1400" b="1" i="1" dirty="0" err="1" smtClean="0"/>
              <a:t>дитинстві</a:t>
            </a:r>
            <a:r>
              <a:rPr lang="ru-RU" sz="1400" b="1" i="1" dirty="0" smtClean="0"/>
              <a:t> .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дитини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формування</a:t>
            </a:r>
            <a:r>
              <a:rPr lang="ru-RU" sz="1400" b="1" i="1" dirty="0" smtClean="0"/>
              <a:t> характеру, </a:t>
            </a:r>
            <a:r>
              <a:rPr lang="ru-RU" sz="1400" b="1" i="1" dirty="0" err="1" smtClean="0"/>
              <a:t>виховання</a:t>
            </a:r>
            <a:r>
              <a:rPr lang="ru-RU" sz="1400" b="1" i="1" dirty="0" smtClean="0"/>
              <a:t> в </a:t>
            </a:r>
            <a:r>
              <a:rPr lang="ru-RU" sz="1400" b="1" i="1" dirty="0" err="1" smtClean="0"/>
              <a:t>нього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корисних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навичок</a:t>
            </a:r>
            <a:r>
              <a:rPr lang="ru-RU" sz="1400" b="1" i="1" dirty="0" smtClean="0"/>
              <a:t> та </a:t>
            </a:r>
            <a:r>
              <a:rPr lang="ru-RU" sz="1400" b="1" i="1" dirty="0" err="1" smtClean="0"/>
              <a:t>вмінь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найважливіші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завдання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які</a:t>
            </a:r>
            <a:r>
              <a:rPr lang="ru-RU" sz="1400" b="1" i="1" dirty="0" smtClean="0"/>
              <a:t> стоять перед педагогами .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143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195" y="898026"/>
            <a:ext cx="62106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i="1" dirty="0" err="1" smtClean="0"/>
              <a:t>Щоб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ця</a:t>
            </a:r>
            <a:r>
              <a:rPr lang="ru-RU" sz="1400" b="1" i="1" dirty="0" smtClean="0"/>
              <a:t> робота мала </a:t>
            </a:r>
            <a:r>
              <a:rPr lang="ru-RU" sz="1400" b="1" i="1" dirty="0" err="1" smtClean="0"/>
              <a:t>успіх</a:t>
            </a:r>
            <a:r>
              <a:rPr lang="ru-RU" sz="1400" b="1" i="1" dirty="0" smtClean="0"/>
              <a:t>, батьки </a:t>
            </a:r>
            <a:r>
              <a:rPr lang="ru-RU" sz="1400" b="1" i="1" dirty="0" err="1" smtClean="0"/>
              <a:t>повинні</a:t>
            </a:r>
            <a:r>
              <a:rPr lang="ru-RU" sz="1400" b="1" i="1" dirty="0" smtClean="0"/>
              <a:t> стати не </a:t>
            </a:r>
            <a:r>
              <a:rPr lang="ru-RU" sz="1400" b="1" i="1" dirty="0" err="1" smtClean="0"/>
              <a:t>тільки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спостерігачами</a:t>
            </a:r>
            <a:r>
              <a:rPr lang="ru-RU" sz="1400" b="1" i="1" dirty="0" smtClean="0"/>
              <a:t> , але й </a:t>
            </a:r>
            <a:r>
              <a:rPr lang="ru-RU" sz="1400" b="1" i="1" dirty="0" err="1" smtClean="0"/>
              <a:t>безпосередніми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учасниками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Дошкільний</a:t>
            </a:r>
            <a:r>
              <a:rPr lang="ru-RU" sz="1400" b="1" i="1" dirty="0" smtClean="0"/>
              <a:t> заклад </a:t>
            </a:r>
            <a:r>
              <a:rPr lang="ru-RU" sz="1400" b="1" i="1" dirty="0" err="1" smtClean="0"/>
              <a:t>забезпечує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кваліфіковану</a:t>
            </a:r>
            <a:r>
              <a:rPr lang="ru-RU" sz="1400" b="1" i="1" dirty="0" smtClean="0"/>
              <a:t> роботу про </a:t>
            </a:r>
            <a:r>
              <a:rPr lang="ru-RU" sz="1400" b="1" i="1" dirty="0" err="1" smtClean="0"/>
              <a:t>зміцнення</a:t>
            </a:r>
            <a:r>
              <a:rPr lang="ru-RU" sz="1400" b="1" i="1" dirty="0" smtClean="0"/>
              <a:t> і </a:t>
            </a:r>
            <a:r>
              <a:rPr lang="ru-RU" sz="1400" b="1" i="1" dirty="0" err="1" smtClean="0"/>
              <a:t>збереження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фізичного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здоров’я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       Зараз я хочу </a:t>
            </a:r>
            <a:r>
              <a:rPr lang="ru-RU" sz="1400" b="1" i="1" dirty="0" err="1" smtClean="0"/>
              <a:t>познайомити</a:t>
            </a:r>
            <a:r>
              <a:rPr lang="ru-RU" sz="1400" b="1" i="1" dirty="0" smtClean="0"/>
              <a:t> з </a:t>
            </a:r>
            <a:r>
              <a:rPr lang="ru-RU" sz="1400" b="1" i="1" dirty="0" err="1" smtClean="0"/>
              <a:t>основними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напрямами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фізкультурно</a:t>
            </a:r>
            <a:r>
              <a:rPr lang="ru-RU" sz="1400" b="1" i="1" dirty="0" smtClean="0"/>
              <a:t> - </a:t>
            </a:r>
            <a:r>
              <a:rPr lang="ru-RU" sz="1400" b="1" i="1" dirty="0" err="1" smtClean="0"/>
              <a:t>оздоровчої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роботи</a:t>
            </a:r>
            <a:r>
              <a:rPr lang="ru-RU" sz="1400" b="1" i="1" dirty="0" smtClean="0"/>
              <a:t> яка направлена на </a:t>
            </a:r>
            <a:r>
              <a:rPr lang="ru-RU" sz="1400" b="1" i="1" dirty="0" err="1" smtClean="0"/>
              <a:t>оздоровлення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сприяє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опірності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організму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вірусним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інфекціям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запобігає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виникненню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гострих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захворювань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  <p:pic>
        <p:nvPicPr>
          <p:cNvPr id="2050" name="Picture 2" descr="D:\ясли\картинки\2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22">
            <a:off x="3468667" y="4969656"/>
            <a:ext cx="283726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сли\картинки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734">
            <a:off x="529120" y="5038435"/>
            <a:ext cx="201453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652" y="827584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1.Організація </a:t>
            </a:r>
            <a:r>
              <a:rPr lang="ru-RU" b="1" u="sng" dirty="0" err="1" smtClean="0"/>
              <a:t>рухової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активності</a:t>
            </a:r>
            <a:r>
              <a:rPr lang="ru-RU" b="1" u="sng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      </a:t>
            </a:r>
            <a:r>
              <a:rPr lang="ru-RU" sz="1400" b="1" i="1" dirty="0" smtClean="0"/>
              <a:t>Перше </a:t>
            </a:r>
            <a:r>
              <a:rPr lang="ru-RU" sz="1400" b="1" i="1" dirty="0" err="1" smtClean="0"/>
              <a:t>місце</a:t>
            </a:r>
            <a:r>
              <a:rPr lang="ru-RU" sz="1400" b="1" i="1" dirty="0" smtClean="0"/>
              <a:t> в </a:t>
            </a:r>
            <a:r>
              <a:rPr lang="ru-RU" sz="1400" b="1" i="1" dirty="0" err="1" smtClean="0"/>
              <a:t>руховому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режимі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належить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фізкультурно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оздоровчим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заняттям</a:t>
            </a:r>
            <a:r>
              <a:rPr lang="ru-RU" sz="1400" b="1" i="1" dirty="0" smtClean="0"/>
              <a:t>. До них </a:t>
            </a:r>
            <a:r>
              <a:rPr lang="ru-RU" sz="1400" b="1" i="1" dirty="0" err="1" smtClean="0"/>
              <a:t>відносяться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загальновідомі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форми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рухової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активності</a:t>
            </a:r>
            <a:r>
              <a:rPr lang="ru-RU" sz="1400" b="1" i="1" dirty="0" smtClean="0"/>
              <a:t> : </a:t>
            </a:r>
            <a:r>
              <a:rPr lang="ru-RU" sz="1400" b="1" i="1" dirty="0" err="1" smtClean="0"/>
              <a:t>ранкова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гімнастика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рухливі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ігри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фізичні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вправи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під</a:t>
            </a:r>
            <a:r>
              <a:rPr lang="ru-RU" sz="1400" b="1" i="1" dirty="0" smtClean="0"/>
              <a:t> час </a:t>
            </a:r>
            <a:r>
              <a:rPr lang="ru-RU" sz="1400" b="1" i="1" dirty="0" err="1" smtClean="0"/>
              <a:t>прогулянок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фізкультхвилинки</a:t>
            </a:r>
            <a:r>
              <a:rPr lang="ru-RU" sz="1400" b="1" i="1" dirty="0" smtClean="0"/>
              <a:t> на </a:t>
            </a:r>
            <a:r>
              <a:rPr lang="ru-RU" sz="1400" b="1" i="1" dirty="0" err="1" smtClean="0"/>
              <a:t>заняттях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із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розумовим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навантаженням</a:t>
            </a:r>
            <a:r>
              <a:rPr lang="ru-RU" sz="1400" b="1" i="1" dirty="0" smtClean="0"/>
              <a:t> і </a:t>
            </a:r>
            <a:r>
              <a:rPr lang="ru-RU" sz="1400" b="1" i="1" dirty="0" err="1" smtClean="0"/>
              <a:t>фізкультурні</a:t>
            </a:r>
            <a:r>
              <a:rPr lang="ru-RU" sz="1400" b="1" i="1" dirty="0" smtClean="0"/>
              <a:t> паузи </a:t>
            </a:r>
            <a:r>
              <a:rPr lang="ru-RU" sz="1400" b="1" i="1" dirty="0" err="1" smtClean="0"/>
              <a:t>між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заняттями</a:t>
            </a:r>
            <a:r>
              <a:rPr lang="ru-RU" sz="1400" b="1" i="1" dirty="0" smtClean="0"/>
              <a:t>. Друге </a:t>
            </a:r>
            <a:r>
              <a:rPr lang="ru-RU" sz="1400" b="1" i="1" dirty="0" err="1" smtClean="0"/>
              <a:t>місце</a:t>
            </a:r>
            <a:r>
              <a:rPr lang="ru-RU" sz="1400" b="1" i="1" dirty="0" smtClean="0"/>
              <a:t> у </a:t>
            </a:r>
            <a:r>
              <a:rPr lang="ru-RU" sz="1400" b="1" i="1" dirty="0" err="1" smtClean="0"/>
              <a:t>руховому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режимі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посідають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навчальні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заняття</a:t>
            </a:r>
            <a:r>
              <a:rPr lang="ru-RU" sz="1400" b="1" i="1" dirty="0" smtClean="0"/>
              <a:t> з </a:t>
            </a:r>
            <a:r>
              <a:rPr lang="ru-RU" sz="1400" b="1" i="1" dirty="0" err="1" smtClean="0"/>
              <a:t>фізичної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культури</a:t>
            </a:r>
            <a:r>
              <a:rPr lang="ru-RU" sz="1400" b="1" i="1" dirty="0" smtClean="0"/>
              <a:t> як </a:t>
            </a:r>
            <a:r>
              <a:rPr lang="ru-RU" sz="1400" b="1" i="1" dirty="0" err="1" smtClean="0"/>
              <a:t>основна</a:t>
            </a:r>
            <a:r>
              <a:rPr lang="ru-RU" sz="1400" b="1" i="1" dirty="0" smtClean="0"/>
              <a:t> форма </a:t>
            </a:r>
            <a:r>
              <a:rPr lang="ru-RU" sz="1400" b="1" i="1" dirty="0" err="1" smtClean="0"/>
              <a:t>навчання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рухових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навичок</a:t>
            </a:r>
            <a:r>
              <a:rPr lang="ru-RU" sz="1400" b="1" i="1" dirty="0" smtClean="0"/>
              <a:t> і </a:t>
            </a:r>
            <a:r>
              <a:rPr lang="ru-RU" sz="1400" b="1" i="1" dirty="0" err="1" smtClean="0"/>
              <a:t>розвитку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оптимальної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рухової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активності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Третє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місце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приділяється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самостійній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руховій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активності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що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виникає</a:t>
            </a:r>
            <a:r>
              <a:rPr lang="ru-RU" sz="1400" b="1" i="1" dirty="0" smtClean="0"/>
              <a:t> з </a:t>
            </a:r>
            <a:r>
              <a:rPr lang="ru-RU" sz="1400" b="1" i="1" dirty="0" err="1" smtClean="0"/>
              <a:t>ініціативи</a:t>
            </a:r>
            <a:r>
              <a:rPr lang="ru-RU" sz="1400" b="1" i="1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 descr="D:\ясли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7" y="5148064"/>
            <a:ext cx="2345717" cy="32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средняя\Новая папка (6)\DSC_0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70" y="5148065"/>
            <a:ext cx="3303621" cy="3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редняя\Новая папка (5)\DSC06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75">
            <a:off x="3368571" y="-278553"/>
            <a:ext cx="3600652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01" y="923595"/>
            <a:ext cx="540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Загартовування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i="1" u="sng" dirty="0" err="1" smtClean="0"/>
              <a:t>Загартовування</a:t>
            </a:r>
            <a:r>
              <a:rPr lang="ru-RU" b="1" i="1" u="sng" dirty="0" smtClean="0"/>
              <a:t> водою:</a:t>
            </a:r>
          </a:p>
          <a:p>
            <a:endParaRPr lang="ru-RU" dirty="0" smtClean="0"/>
          </a:p>
          <a:p>
            <a:r>
              <a:rPr lang="ru-RU" dirty="0" smtClean="0"/>
              <a:t>-        </a:t>
            </a:r>
            <a:r>
              <a:rPr lang="ru-RU" sz="1400" dirty="0" err="1" smtClean="0"/>
              <a:t>Умивання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прохолодною</a:t>
            </a:r>
            <a:r>
              <a:rPr lang="ru-RU" sz="1400" dirty="0" smtClean="0"/>
              <a:t> водою </a:t>
            </a:r>
            <a:r>
              <a:rPr lang="ru-RU" sz="1400" dirty="0" err="1" smtClean="0"/>
              <a:t>обличчя</a:t>
            </a:r>
            <a:r>
              <a:rPr lang="ru-RU" sz="1400" dirty="0" smtClean="0"/>
              <a:t>, рук до </a:t>
            </a:r>
            <a:r>
              <a:rPr lang="ru-RU" sz="1400" dirty="0" err="1" smtClean="0"/>
              <a:t>ліктя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-        </a:t>
            </a:r>
            <a:r>
              <a:rPr lang="ru-RU" sz="1400" dirty="0" err="1" smtClean="0"/>
              <a:t>Обливання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ніг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Рекомендується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взимку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денного сну, в </a:t>
            </a:r>
            <a:r>
              <a:rPr lang="ru-RU" sz="1400" dirty="0" err="1" smtClean="0"/>
              <a:t>теплі</a:t>
            </a:r>
            <a:r>
              <a:rPr lang="ru-RU" sz="1400" dirty="0" smtClean="0"/>
              <a:t> пори року – перед </a:t>
            </a:r>
            <a:r>
              <a:rPr lang="ru-RU" sz="1400" dirty="0" err="1" smtClean="0"/>
              <a:t>денним</a:t>
            </a:r>
            <a:r>
              <a:rPr lang="ru-RU" sz="1400" dirty="0" smtClean="0"/>
              <a:t> сном . Температура води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+20 до+18.При </a:t>
            </a:r>
            <a:r>
              <a:rPr lang="ru-RU" sz="1400" dirty="0" err="1" smtClean="0"/>
              <a:t>обливані</a:t>
            </a:r>
            <a:r>
              <a:rPr lang="ru-RU" sz="1400" dirty="0" smtClean="0"/>
              <a:t> водою </a:t>
            </a:r>
            <a:r>
              <a:rPr lang="ru-RU" sz="1400" dirty="0" err="1" smtClean="0"/>
              <a:t>контрастних</a:t>
            </a:r>
            <a:r>
              <a:rPr lang="ru-RU" sz="1400" dirty="0" smtClean="0"/>
              <a:t> температур початкова температура +36 </a:t>
            </a:r>
            <a:r>
              <a:rPr lang="ru-RU" sz="1400" dirty="0" err="1" smtClean="0"/>
              <a:t>кінцева</a:t>
            </a:r>
            <a:r>
              <a:rPr lang="ru-RU" sz="1400" dirty="0" smtClean="0"/>
              <a:t> + 25.Супутні заходи: </a:t>
            </a:r>
            <a:r>
              <a:rPr lang="ru-RU" sz="1400" dirty="0" err="1" smtClean="0"/>
              <a:t>поступування</a:t>
            </a:r>
            <a:r>
              <a:rPr lang="ru-RU" sz="1400" dirty="0" smtClean="0"/>
              <a:t> ногами , </a:t>
            </a:r>
            <a:r>
              <a:rPr lang="ru-RU" sz="1400" dirty="0" err="1" smtClean="0"/>
              <a:t>згинання</a:t>
            </a:r>
            <a:r>
              <a:rPr lang="ru-RU" sz="1400" dirty="0" smtClean="0"/>
              <a:t> і </a:t>
            </a:r>
            <a:r>
              <a:rPr lang="ru-RU" sz="1400" dirty="0" err="1" smtClean="0"/>
              <a:t>розгинання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пальців</a:t>
            </a:r>
            <a:r>
              <a:rPr lang="ru-RU" sz="1400" dirty="0" smtClean="0"/>
              <a:t> .</a:t>
            </a:r>
          </a:p>
          <a:p>
            <a:r>
              <a:rPr lang="ru-RU" sz="1400" u="sng" dirty="0" smtClean="0"/>
              <a:t>      </a:t>
            </a:r>
            <a:r>
              <a:rPr lang="ru-RU" sz="1400" u="sng" dirty="0" err="1" smtClean="0"/>
              <a:t>Вологе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обтирання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тіла</a:t>
            </a:r>
            <a:r>
              <a:rPr lang="ru-RU" sz="1400" u="sng" dirty="0" smtClean="0"/>
              <a:t> рукавичкою </a:t>
            </a:r>
            <a:r>
              <a:rPr lang="ru-RU" sz="1400" u="sng" dirty="0" err="1" smtClean="0"/>
              <a:t>або</a:t>
            </a:r>
            <a:r>
              <a:rPr lang="ru-RU" sz="1400" u="sng" dirty="0" smtClean="0"/>
              <a:t> рушником .</a:t>
            </a:r>
          </a:p>
          <a:p>
            <a:endParaRPr lang="ru-RU" sz="1400" u="sng" dirty="0" smtClean="0"/>
          </a:p>
          <a:p>
            <a:r>
              <a:rPr lang="ru-RU" sz="1400" dirty="0" smtClean="0"/>
              <a:t>-       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трьох</a:t>
            </a:r>
            <a:r>
              <a:rPr lang="ru-RU" sz="1400" dirty="0" smtClean="0"/>
              <a:t>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і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проводиться </a:t>
            </a:r>
            <a:r>
              <a:rPr lang="ru-RU" sz="1400" dirty="0" err="1" smtClean="0"/>
              <a:t>щодня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ранкової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гімнастики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денного сну .</a:t>
            </a:r>
            <a:r>
              <a:rPr lang="ru-RU" sz="1400" dirty="0" err="1" smtClean="0"/>
              <a:t>Тривалість</a:t>
            </a:r>
            <a:r>
              <a:rPr lang="ru-RU" sz="1400" dirty="0" smtClean="0"/>
              <a:t> – 1 </a:t>
            </a:r>
            <a:r>
              <a:rPr lang="ru-RU" sz="1400" dirty="0" err="1" smtClean="0"/>
              <a:t>хвилина</a:t>
            </a:r>
            <a:r>
              <a:rPr lang="ru-RU" sz="1400" dirty="0" smtClean="0"/>
              <a:t> . Температура води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+ 34 до 23.Супутні заходи </a:t>
            </a:r>
            <a:r>
              <a:rPr lang="ru-RU" sz="1400" dirty="0" err="1" smtClean="0"/>
              <a:t>різноманітні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рухи</a:t>
            </a:r>
            <a:r>
              <a:rPr lang="ru-RU" sz="1400" dirty="0" smtClean="0"/>
              <a:t> руками, повороти, </a:t>
            </a:r>
            <a:r>
              <a:rPr lang="ru-RU" sz="1400" dirty="0" err="1" smtClean="0"/>
              <a:t>нахили</a:t>
            </a:r>
            <a:r>
              <a:rPr lang="ru-RU" sz="1400" dirty="0" smtClean="0"/>
              <a:t> </a:t>
            </a:r>
            <a:r>
              <a:rPr lang="ru-RU" sz="1400" dirty="0" err="1" smtClean="0"/>
              <a:t>тулуба</a:t>
            </a:r>
            <a:r>
              <a:rPr lang="ru-RU" sz="1400" dirty="0" smtClean="0"/>
              <a:t> .</a:t>
            </a:r>
            <a:r>
              <a:rPr lang="ru-RU" sz="1400" dirty="0" err="1" smtClean="0"/>
              <a:t>Обливання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. </a:t>
            </a:r>
            <a:r>
              <a:rPr lang="ru-RU" sz="1400" dirty="0" err="1" smtClean="0"/>
              <a:t>Бажано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ранкової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гімнастики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денного сну. </a:t>
            </a:r>
            <a:r>
              <a:rPr lang="ru-RU" sz="1400" dirty="0" err="1" smtClean="0"/>
              <a:t>Тривалість</a:t>
            </a:r>
            <a:r>
              <a:rPr lang="ru-RU" sz="1400" dirty="0" smtClean="0"/>
              <a:t> 15-35 секунд. Температура + 35. </a:t>
            </a:r>
            <a:r>
              <a:rPr lang="ru-RU" sz="1400" dirty="0" err="1" smtClean="0"/>
              <a:t>Вдома</a:t>
            </a:r>
            <a:r>
              <a:rPr lang="ru-RU" sz="1400" dirty="0" smtClean="0"/>
              <a:t> </a:t>
            </a:r>
            <a:r>
              <a:rPr lang="ru-RU" sz="1400" dirty="0" err="1" smtClean="0"/>
              <a:t>гігієнічний</a:t>
            </a:r>
            <a:r>
              <a:rPr lang="ru-RU" sz="1400" dirty="0" smtClean="0"/>
              <a:t> душ (2 рази на </a:t>
            </a:r>
            <a:r>
              <a:rPr lang="ru-RU" sz="1400" dirty="0" err="1" smtClean="0"/>
              <a:t>тиждень</a:t>
            </a:r>
            <a:r>
              <a:rPr lang="ru-RU" sz="1400" dirty="0" smtClean="0"/>
              <a:t> по 1 </a:t>
            </a:r>
            <a:r>
              <a:rPr lang="ru-RU" sz="1400" dirty="0" err="1" smtClean="0"/>
              <a:t>хвилині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4 до 7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температура води </a:t>
            </a:r>
            <a:r>
              <a:rPr lang="ru-RU" sz="1400" dirty="0" err="1" smtClean="0"/>
              <a:t>взимку</a:t>
            </a:r>
            <a:r>
              <a:rPr lang="ru-RU" sz="1400" dirty="0" smtClean="0"/>
              <a:t> з +34 довести до +28.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7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7" y="827585"/>
            <a:ext cx="66693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Загартування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повітрям</a:t>
            </a:r>
            <a:r>
              <a:rPr lang="ru-RU" b="1" i="1" u="sng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-        </a:t>
            </a:r>
            <a:r>
              <a:rPr lang="ru-RU" sz="1400" dirty="0" err="1" smtClean="0"/>
              <a:t>Провітрювання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кімнат</a:t>
            </a:r>
            <a:r>
              <a:rPr lang="ru-RU" sz="1400" dirty="0" smtClean="0"/>
              <a:t> </a:t>
            </a:r>
            <a:r>
              <a:rPr lang="ru-RU" sz="1400" dirty="0" err="1" smtClean="0"/>
              <a:t>здійснюється</a:t>
            </a:r>
            <a:r>
              <a:rPr lang="ru-RU" sz="1400" dirty="0" smtClean="0"/>
              <a:t> через 1,5-2 </a:t>
            </a:r>
            <a:r>
              <a:rPr lang="ru-RU" sz="1400" dirty="0" err="1" smtClean="0"/>
              <a:t>години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холодної</a:t>
            </a:r>
            <a:r>
              <a:rPr lang="ru-RU" sz="1400" dirty="0" smtClean="0"/>
              <a:t> пори року </a:t>
            </a:r>
            <a:r>
              <a:rPr lang="ru-RU" sz="1400" dirty="0" err="1" smtClean="0"/>
              <a:t>впродовж</a:t>
            </a:r>
            <a:r>
              <a:rPr lang="ru-RU" sz="1400" dirty="0" smtClean="0"/>
              <a:t> 15-20 </a:t>
            </a:r>
            <a:r>
              <a:rPr lang="ru-RU" sz="1400" dirty="0" err="1" smtClean="0"/>
              <a:t>хвилин</a:t>
            </a:r>
            <a:r>
              <a:rPr lang="ru-RU" sz="1400" dirty="0" smtClean="0"/>
              <a:t>. </a:t>
            </a:r>
            <a:r>
              <a:rPr lang="ru-RU" sz="1400" dirty="0" err="1" smtClean="0"/>
              <a:t>Теплої</a:t>
            </a:r>
            <a:r>
              <a:rPr lang="ru-RU" sz="1400" dirty="0" smtClean="0"/>
              <a:t> пори року </a:t>
            </a:r>
            <a:r>
              <a:rPr lang="ru-RU" sz="1400" dirty="0" err="1" smtClean="0"/>
              <a:t>діти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навчаються</a:t>
            </a:r>
            <a:r>
              <a:rPr lang="ru-RU" sz="1400" dirty="0" smtClean="0"/>
              <a:t> , </a:t>
            </a:r>
            <a:r>
              <a:rPr lang="ru-RU" sz="1400" dirty="0" err="1" smtClean="0"/>
              <a:t>Граються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відчинених</a:t>
            </a:r>
            <a:r>
              <a:rPr lang="ru-RU" sz="1400" dirty="0" smtClean="0"/>
              <a:t> фрамугах, температура в </a:t>
            </a:r>
            <a:r>
              <a:rPr lang="ru-RU" sz="1400" dirty="0" err="1" smtClean="0"/>
              <a:t>приміщені</a:t>
            </a:r>
            <a:r>
              <a:rPr lang="ru-RU" sz="1400" dirty="0" smtClean="0"/>
              <a:t> +15 - +20.</a:t>
            </a:r>
          </a:p>
          <a:p>
            <a:r>
              <a:rPr lang="ru-RU" sz="1400" dirty="0" err="1" smtClean="0"/>
              <a:t>Супутній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провітрюванню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захід</a:t>
            </a:r>
            <a:r>
              <a:rPr lang="ru-RU" sz="1400" dirty="0" smtClean="0"/>
              <a:t>: </a:t>
            </a:r>
            <a:r>
              <a:rPr lang="ru-RU" sz="1400" dirty="0" err="1" smtClean="0"/>
              <a:t>вологе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прибирання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помешкання</a:t>
            </a:r>
            <a:r>
              <a:rPr lang="ru-RU" sz="1400" dirty="0" smtClean="0"/>
              <a:t> .</a:t>
            </a:r>
          </a:p>
          <a:p>
            <a:r>
              <a:rPr lang="ru-RU" sz="1400" dirty="0" smtClean="0"/>
              <a:t>-        </a:t>
            </a:r>
            <a:r>
              <a:rPr lang="ru-RU" sz="1400" dirty="0" err="1" smtClean="0"/>
              <a:t>Прогулянка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свіжому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повітрі</a:t>
            </a:r>
            <a:r>
              <a:rPr lang="ru-RU" sz="1400" dirty="0" smtClean="0"/>
              <a:t>. Оптимально </a:t>
            </a:r>
            <a:r>
              <a:rPr lang="ru-RU" sz="1400" dirty="0" err="1" smtClean="0"/>
              <a:t>тричі</a:t>
            </a:r>
            <a:r>
              <a:rPr lang="ru-RU" sz="1400" dirty="0" smtClean="0"/>
              <a:t> на день.</a:t>
            </a:r>
          </a:p>
          <a:p>
            <a:r>
              <a:rPr lang="ru-RU" sz="1400" dirty="0" smtClean="0"/>
              <a:t>-        </a:t>
            </a:r>
            <a:r>
              <a:rPr lang="ru-RU" sz="1400" dirty="0" err="1" smtClean="0"/>
              <a:t>Супутні</a:t>
            </a:r>
            <a:r>
              <a:rPr lang="ru-RU" sz="1400" dirty="0" smtClean="0"/>
              <a:t> заходи: </a:t>
            </a:r>
            <a:r>
              <a:rPr lang="ru-RU" sz="1400" dirty="0" err="1" smtClean="0"/>
              <a:t>ігри</a:t>
            </a:r>
            <a:r>
              <a:rPr lang="ru-RU" sz="1400" dirty="0" smtClean="0"/>
              <a:t>, </a:t>
            </a:r>
            <a:r>
              <a:rPr lang="ru-RU" sz="1400" dirty="0" err="1" smtClean="0"/>
              <a:t>праця</a:t>
            </a:r>
            <a:r>
              <a:rPr lang="ru-RU" sz="1400" dirty="0" smtClean="0"/>
              <a:t> у </a:t>
            </a:r>
            <a:r>
              <a:rPr lang="ru-RU" sz="1400" dirty="0" err="1" smtClean="0"/>
              <a:t>природі</a:t>
            </a:r>
            <a:r>
              <a:rPr lang="ru-RU" sz="1400" dirty="0" smtClean="0"/>
              <a:t>, </a:t>
            </a:r>
            <a:r>
              <a:rPr lang="ru-RU" sz="1400" dirty="0" err="1" smtClean="0"/>
              <a:t>самостійна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діяльність</a:t>
            </a:r>
            <a:r>
              <a:rPr lang="ru-RU" sz="1400" dirty="0" smtClean="0"/>
              <a:t>, </a:t>
            </a:r>
            <a:r>
              <a:rPr lang="ru-RU" sz="1400" dirty="0" err="1" smtClean="0"/>
              <a:t>колективне</a:t>
            </a:r>
            <a:r>
              <a:rPr lang="ru-RU" sz="1400" dirty="0" smtClean="0"/>
              <a:t> </a:t>
            </a:r>
            <a:r>
              <a:rPr lang="ru-RU" sz="1400" dirty="0" err="1" smtClean="0"/>
              <a:t>виховання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розвивальних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вправ</a:t>
            </a:r>
            <a:r>
              <a:rPr lang="ru-RU" sz="1400" dirty="0" smtClean="0"/>
              <a:t> .</a:t>
            </a:r>
            <a:endParaRPr lang="ru-RU" sz="1400" dirty="0"/>
          </a:p>
        </p:txBody>
      </p:sp>
      <p:pic>
        <p:nvPicPr>
          <p:cNvPr id="2050" name="Picture 2" descr="D:\средняя\Новая папка (5)\DSC06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419">
            <a:off x="0" y="6030754"/>
            <a:ext cx="2326620" cy="31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редняя\Новая папка (5)\DSC06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567">
            <a:off x="4875955" y="4402117"/>
            <a:ext cx="2668098" cy="35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редняя\Новая папка (5)\DSC06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56" y="4764021"/>
            <a:ext cx="2446777" cy="32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58" y="347531"/>
            <a:ext cx="5778642" cy="184666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Щотижневі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заняття</a:t>
            </a:r>
            <a:r>
              <a:rPr lang="ru-RU" sz="2800" b="1" i="1" dirty="0" smtClean="0">
                <a:solidFill>
                  <a:srgbClr val="FF0000"/>
                </a:solidFill>
              </a:rPr>
              <a:t> з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фізичного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виховання</a:t>
            </a:r>
            <a:r>
              <a:rPr lang="ru-RU" sz="2800" b="1" i="1" dirty="0" smtClean="0">
                <a:solidFill>
                  <a:srgbClr val="FF0000"/>
                </a:solidFill>
              </a:rPr>
              <a:t> в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приміщенні</a:t>
            </a:r>
            <a:r>
              <a:rPr lang="ru-RU" sz="2800" b="1" i="1" dirty="0" smtClean="0">
                <a:solidFill>
                  <a:srgbClr val="FF0000"/>
                </a:solidFill>
              </a:rPr>
              <a:t> та на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свіжому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повітрі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средняя\Новая папка (5)\DSC06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585">
            <a:off x="236627" y="2368143"/>
            <a:ext cx="2484276" cy="33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редняя\Новая папка (5)\DSC06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9" y="5382306"/>
            <a:ext cx="2614688" cy="34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средняя\Новая папка (5)\DSC06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756">
            <a:off x="90593" y="5616963"/>
            <a:ext cx="2230985" cy="29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средняя\Новая папка (6)\DSC_0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16" y="1883702"/>
            <a:ext cx="2538282" cy="30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52" y="539553"/>
            <a:ext cx="6534726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Гімнастика пробудження (після денного сну)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средняя\Новая папка (6)\DSC_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896"/>
            <a:ext cx="2430270" cy="28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редняя\Новая папка (6)\DSC_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3" y="1979712"/>
            <a:ext cx="2612027" cy="31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редняя\Новая папка (6)\DSC_0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47" y="1253318"/>
            <a:ext cx="2538282" cy="30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средняя\Новая папка (6)\DSC_0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98" y="4708051"/>
            <a:ext cx="2381325" cy="28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средняя\Новая папка (6)\DSC_0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4" y="2871923"/>
            <a:ext cx="2740720" cy="32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средняя\Новая папка (6)\DSC_0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89" y="6462150"/>
            <a:ext cx="2135890" cy="25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354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Дихальна гімнастика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средняя\Новая папка (5)\IMG_20171122_155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0992" y="26846475"/>
            <a:ext cx="6747448" cy="89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средняя\Новая папка (5)\IMG_20171122_16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1595669"/>
            <a:ext cx="18362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средняя\Новая папка (5)\IMG_20171122_155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1595669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средняя\Новая папка (6)\DSC_0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80" y="5810149"/>
            <a:ext cx="2801068" cy="33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редняя\Новая папка (6)\DSC_03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70" y="1885488"/>
            <a:ext cx="3144520" cy="37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редняя\Новая папка (6)\DSC_0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34" y="5256124"/>
            <a:ext cx="3294366" cy="3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34" y="539553"/>
            <a:ext cx="672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Коригуюча</a:t>
            </a:r>
            <a:r>
              <a:rPr lang="uk-UA" sz="2400" b="1" dirty="0" smtClean="0">
                <a:solidFill>
                  <a:srgbClr val="FF0000"/>
                </a:solidFill>
              </a:rPr>
              <a:t> ходьба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средняя\Новая папка (5)\DSC06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338">
            <a:off x="3631576" y="1403349"/>
            <a:ext cx="2344062" cy="31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редняя\Новая папка (5)\DSC06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1" y="5436097"/>
            <a:ext cx="2898623" cy="38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редняя\Новая папка (6)\DSC_0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" y="1307638"/>
            <a:ext cx="3020770" cy="35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редняя\Новая папка (6)\DSC_0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49" y="4798556"/>
            <a:ext cx="2179775" cy="45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587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11</cp:revision>
  <dcterms:created xsi:type="dcterms:W3CDTF">2018-03-27T15:50:04Z</dcterms:created>
  <dcterms:modified xsi:type="dcterms:W3CDTF">2018-08-25T18:20:37Z</dcterms:modified>
</cp:coreProperties>
</file>