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60" r:id="rId5"/>
    <p:sldId id="274" r:id="rId6"/>
    <p:sldId id="279" r:id="rId7"/>
    <p:sldId id="265" r:id="rId8"/>
    <p:sldId id="258" r:id="rId9"/>
    <p:sldId id="259" r:id="rId10"/>
    <p:sldId id="261" r:id="rId11"/>
    <p:sldId id="262" r:id="rId12"/>
    <p:sldId id="263" r:id="rId13"/>
    <p:sldId id="281" r:id="rId14"/>
    <p:sldId id="271" r:id="rId15"/>
    <p:sldId id="270" r:id="rId16"/>
    <p:sldId id="283" r:id="rId17"/>
    <p:sldId id="266" r:id="rId18"/>
    <p:sldId id="269" r:id="rId19"/>
    <p:sldId id="268" r:id="rId20"/>
    <p:sldId id="272" r:id="rId21"/>
    <p:sldId id="277" r:id="rId22"/>
    <p:sldId id="273" r:id="rId23"/>
    <p:sldId id="276" r:id="rId24"/>
    <p:sldId id="278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71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0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3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56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12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9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5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1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4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2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8C9F6-08EC-4274-A0AB-C68536122E8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6E751-F4D6-42E3-9F44-1D799E8C78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68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-191498" y="-294268"/>
            <a:ext cx="10157988" cy="3802439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Гра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в смерть: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що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таке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b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"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Синій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кит" і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чому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підлітки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виконують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смертельні</a:t>
            </a:r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 smtClean="0">
                <a:solidFill>
                  <a:srgbClr val="7030A0"/>
                </a:solidFill>
                <a:latin typeface="Arial Black" panose="020B0A04020102020204" pitchFamily="34" charset="0"/>
              </a:rPr>
              <a:t>завдання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989" y="1606951"/>
            <a:ext cx="5251048" cy="525104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498" y="2754776"/>
            <a:ext cx="8244066" cy="326327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72403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644" y="0"/>
            <a:ext cx="3698222" cy="6739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6426" y="0"/>
            <a:ext cx="4157920" cy="654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9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919" y="112154"/>
            <a:ext cx="4440194" cy="67103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2780" y="112154"/>
            <a:ext cx="4415406" cy="65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958" y="0"/>
            <a:ext cx="4799334" cy="67100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959" y="0"/>
            <a:ext cx="4689263" cy="670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0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2155638" y="-910008"/>
            <a:ext cx="6662325" cy="887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3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24250" y="2205831"/>
            <a:ext cx="51435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7600" y="1825625"/>
            <a:ext cx="683679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6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/>
              <a:t>Нова смертоносна гра "</a:t>
            </a:r>
            <a:r>
              <a:rPr lang="uk-UA" b="1" dirty="0" err="1"/>
              <a:t>Момо</a:t>
            </a:r>
            <a:r>
              <a:rPr lang="uk-UA" b="1" dirty="0"/>
              <a:t>"</a:t>
            </a: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pic>
        <p:nvPicPr>
          <p:cNvPr id="1026" name="Picture 2" descr="Ð ÐµÐ·ÑÐ»ÑÑÐ°Ñ Ð¿Ð¾ÑÑÐºÑ Ð·Ð¾Ð±ÑÐ°Ð¶ÐµÐ½Ñ Ð·Ð° Ð·Ð°Ð¿Ð¸ÑÐ¾Ð¼ &quot;Ð¼Ð¾Ð¼Ð¾ Ð³ÑÐ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685" y="1542913"/>
            <a:ext cx="5506613" cy="420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znaj.ua/crops/fd0dbd/360x0/1/0/2018/08/30/20180808-momo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35" y="1542912"/>
            <a:ext cx="5389252" cy="420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12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03586"/>
            <a:ext cx="10515600" cy="5073377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smtClean="0"/>
              <a:t>ж </a:t>
            </a:r>
            <a:r>
              <a:rPr lang="ru-RU" dirty="0" err="1" smtClean="0"/>
              <a:t>діти</a:t>
            </a:r>
            <a:r>
              <a:rPr lang="ru-RU" dirty="0" smtClean="0"/>
              <a:t> </a:t>
            </a:r>
            <a:r>
              <a:rPr lang="ru-RU" dirty="0" err="1" smtClean="0"/>
              <a:t>виконують</a:t>
            </a:r>
            <a:r>
              <a:rPr lang="ru-RU" dirty="0" smtClean="0"/>
              <a:t> все,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наказують</a:t>
            </a:r>
            <a:r>
              <a:rPr lang="ru-RU" dirty="0" smtClean="0"/>
              <a:t> </a:t>
            </a:r>
            <a:r>
              <a:rPr lang="ru-RU" dirty="0" err="1" smtClean="0"/>
              <a:t>їм</a:t>
            </a:r>
            <a:r>
              <a:rPr lang="ru-RU" dirty="0" smtClean="0"/>
              <a:t> </a:t>
            </a:r>
            <a:r>
              <a:rPr lang="ru-RU" dirty="0" err="1" smtClean="0"/>
              <a:t>робити</a:t>
            </a:r>
            <a:r>
              <a:rPr lang="ru-RU" dirty="0" smtClean="0"/>
              <a:t> </a:t>
            </a:r>
            <a:r>
              <a:rPr lang="ru-RU" dirty="0" err="1" smtClean="0"/>
              <a:t>адміністратори</a:t>
            </a:r>
            <a:r>
              <a:rPr lang="ru-RU" dirty="0" smtClean="0"/>
              <a:t> «</a:t>
            </a:r>
            <a:r>
              <a:rPr lang="ru-RU" dirty="0" err="1" smtClean="0"/>
              <a:t>груп</a:t>
            </a:r>
            <a:r>
              <a:rPr lang="ru-RU" dirty="0" smtClean="0"/>
              <a:t> </a:t>
            </a:r>
            <a:r>
              <a:rPr lang="ru-RU" dirty="0" err="1" smtClean="0"/>
              <a:t>смерті</a:t>
            </a:r>
            <a:r>
              <a:rPr lang="ru-RU" dirty="0" smtClean="0"/>
              <a:t>» - </a:t>
            </a:r>
            <a:r>
              <a:rPr lang="ru-RU" dirty="0" err="1" smtClean="0"/>
              <a:t>найчастіше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 ж </a:t>
            </a:r>
            <a:r>
              <a:rPr lang="ru-RU" dirty="0" err="1" smtClean="0"/>
              <a:t>школярі</a:t>
            </a:r>
            <a:r>
              <a:rPr lang="ru-RU" dirty="0" smtClean="0"/>
              <a:t>, як і </a:t>
            </a:r>
            <a:r>
              <a:rPr lang="ru-RU" dirty="0" err="1" smtClean="0"/>
              <a:t>їхні</a:t>
            </a:r>
            <a:r>
              <a:rPr lang="ru-RU" dirty="0" smtClean="0"/>
              <a:t> </a:t>
            </a:r>
            <a:r>
              <a:rPr lang="ru-RU" dirty="0" err="1" smtClean="0"/>
              <a:t>жертви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482" y="2429149"/>
            <a:ext cx="4912040" cy="368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089" y="136867"/>
            <a:ext cx="3728116" cy="66277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8413" t="9855"/>
          <a:stretch/>
        </p:blipFill>
        <p:spPr>
          <a:xfrm>
            <a:off x="4566316" y="365125"/>
            <a:ext cx="7042926" cy="533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8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7944" y="365125"/>
            <a:ext cx="9109033" cy="610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3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60671" y="57802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Найперші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згадки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про "море </a:t>
            </a: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китів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" </a:t>
            </a: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з'явилися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в </a:t>
            </a: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Мережі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ще</a:t>
            </a:r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два роки тому </a:t>
            </a:r>
            <a:endParaRPr lang="ru-RU" sz="3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49" t="3898" r="2263" b="8210"/>
          <a:stretch/>
        </p:blipFill>
        <p:spPr>
          <a:xfrm>
            <a:off x="5467149" y="3305195"/>
            <a:ext cx="5845289" cy="3001308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031" y="4929367"/>
            <a:ext cx="2839814" cy="15737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938" y="2071867"/>
            <a:ext cx="3810000" cy="28575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15457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7188" y="164671"/>
            <a:ext cx="4843849" cy="61463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536" y="164671"/>
            <a:ext cx="5719406" cy="600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0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08522" y="727860"/>
            <a:ext cx="10847388" cy="527843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dirty="0" smtClean="0"/>
              <a:t>УВАГА! Ті, хто придумує такі ігри, тонко розбираються в психології підлітків, – вони тиснуть відразу на три больових точки. По-перше, тиснуть на свідомість дітей мовляв (ти слабодухий і не можеш це зробити) – багато підлітків виконують завдання, щоб довести собі і комусь свою силу. По-друге, вони маніпулюють дітьми – страх втратити рідних сильніший за страх власної смерті. По-третє, вони підносять самогубство як відхід від всіх проблем в житті, допомогу і полегшення.</a:t>
            </a:r>
            <a:endParaRPr lang="uk-UA" sz="3600" dirty="0" smtClean="0"/>
          </a:p>
        </p:txBody>
      </p:sp>
    </p:spTree>
    <p:extLst>
      <p:ext uri="{BB962C8B-B14F-4D97-AF65-F5344CB8AC3E}">
        <p14:creationId xmlns:p14="http://schemas.microsoft.com/office/powerpoint/2010/main" val="52694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357162" y="210602"/>
            <a:ext cx="9423133" cy="651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3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506" y="86628"/>
            <a:ext cx="7191375" cy="47815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18661" y="4868178"/>
            <a:ext cx="103760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err="1" smtClean="0"/>
              <a:t>Студенти</a:t>
            </a:r>
            <a:r>
              <a:rPr lang="ru-RU" sz="4400" dirty="0" smtClean="0"/>
              <a:t> запустили альтернативу “</a:t>
            </a:r>
            <a:r>
              <a:rPr lang="ru-RU" sz="4400" dirty="0" err="1" smtClean="0"/>
              <a:t>Синьому</a:t>
            </a:r>
            <a:r>
              <a:rPr lang="ru-RU" sz="4400" dirty="0" smtClean="0"/>
              <a:t> киту” — </a:t>
            </a:r>
            <a:r>
              <a:rPr lang="ru-RU" sz="4400" dirty="0" err="1" smtClean="0"/>
              <a:t>інтернет-гру</a:t>
            </a:r>
            <a:r>
              <a:rPr lang="ru-RU" sz="4400" dirty="0" smtClean="0"/>
              <a:t> </a:t>
            </a:r>
          </a:p>
          <a:p>
            <a:pPr algn="ctr"/>
            <a:r>
              <a:rPr lang="ru-RU" sz="4400" dirty="0" smtClean="0"/>
              <a:t>“</a:t>
            </a:r>
            <a:r>
              <a:rPr lang="ru-RU" sz="4400" dirty="0" err="1" smtClean="0"/>
              <a:t>Білий</a:t>
            </a:r>
            <a:r>
              <a:rPr lang="ru-RU" sz="4400" dirty="0" smtClean="0"/>
              <a:t> </a:t>
            </a:r>
            <a:r>
              <a:rPr lang="ru-RU" sz="4400" dirty="0" err="1" smtClean="0"/>
              <a:t>ведмідь</a:t>
            </a:r>
            <a:r>
              <a:rPr lang="ru-RU" sz="4400" dirty="0" smtClean="0"/>
              <a:t>”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7972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7399" y="462012"/>
            <a:ext cx="1088617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/>
              <a:t>Двоє студентів-другокурсників із Придністров’я запустили інтернет-гру “Білий ведмідь”, яка є повною протилежністю смертельно небезпечної гри “Синій кит”.</a:t>
            </a:r>
          </a:p>
          <a:p>
            <a:r>
              <a:rPr lang="uk-UA" sz="3600" dirty="0" smtClean="0"/>
              <a:t>Розробники проекту – Сергій </a:t>
            </a:r>
            <a:r>
              <a:rPr lang="uk-UA" sz="3600" dirty="0" err="1" smtClean="0"/>
              <a:t>Йордатий</a:t>
            </a:r>
            <a:r>
              <a:rPr lang="uk-UA" sz="3600" dirty="0" smtClean="0"/>
              <a:t> та Павло </a:t>
            </a:r>
            <a:r>
              <a:rPr lang="uk-UA" sz="3600" dirty="0" err="1" smtClean="0"/>
              <a:t>Доніка</a:t>
            </a:r>
            <a:r>
              <a:rPr lang="uk-UA" sz="3600" dirty="0" smtClean="0"/>
              <a:t> – заручились підтримкою правоохоронців та студентської профспілки, і створили спільноту у </a:t>
            </a:r>
            <a:r>
              <a:rPr lang="uk-UA" sz="3600" dirty="0" err="1" smtClean="0"/>
              <a:t>соцмережі</a:t>
            </a:r>
            <a:r>
              <a:rPr lang="uk-UA" sz="3600" dirty="0" smtClean="0"/>
              <a:t>.</a:t>
            </a:r>
          </a:p>
          <a:p>
            <a:r>
              <a:rPr lang="uk-UA" sz="3600" dirty="0" smtClean="0"/>
              <a:t>У грі треба виконати 50 завдань. Серед них – прибирання будинку чи фото щоденника з позитивною оцінкою.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6354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543" y="68016"/>
            <a:ext cx="8919864" cy="668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7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4913" y="0"/>
            <a:ext cx="63815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Море китів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233" y="71587"/>
            <a:ext cx="3587516" cy="4860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342" t="1404" r="12606"/>
          <a:stretch/>
        </p:blipFill>
        <p:spPr>
          <a:xfrm>
            <a:off x="209512" y="1149617"/>
            <a:ext cx="4017038" cy="30084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5588" y="3855687"/>
            <a:ext cx="5361273" cy="300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 err="1" smtClean="0"/>
              <a:t>Умовами</a:t>
            </a:r>
            <a:r>
              <a:rPr lang="ru-RU" sz="4000" dirty="0" smtClean="0"/>
              <a:t> "</a:t>
            </a:r>
            <a:r>
              <a:rPr lang="ru-RU" sz="4000" dirty="0" err="1" smtClean="0"/>
              <a:t>гри</a:t>
            </a:r>
            <a:r>
              <a:rPr lang="ru-RU" sz="4000" dirty="0" smtClean="0"/>
              <a:t>" </a:t>
            </a:r>
            <a:r>
              <a:rPr lang="ru-RU" sz="4000" dirty="0" err="1" smtClean="0"/>
              <a:t>було</a:t>
            </a:r>
            <a:r>
              <a:rPr lang="ru-RU" sz="4000" dirty="0" smtClean="0"/>
              <a:t> </a:t>
            </a:r>
            <a:r>
              <a:rPr lang="ru-RU" sz="4000" dirty="0" err="1" smtClean="0"/>
              <a:t>спілкування</a:t>
            </a:r>
            <a:r>
              <a:rPr lang="ru-RU" sz="4000" dirty="0" smtClean="0"/>
              <a:t> з </a:t>
            </a:r>
            <a:r>
              <a:rPr lang="ru-RU" sz="4000" dirty="0" err="1" smtClean="0"/>
              <a:t>адміністраторами</a:t>
            </a:r>
            <a:r>
              <a:rPr lang="ru-RU" sz="4000" dirty="0" smtClean="0"/>
              <a:t> чату у 04:20, а </a:t>
            </a:r>
            <a:r>
              <a:rPr lang="ru-RU" sz="4000" dirty="0" err="1" smtClean="0"/>
              <a:t>також</a:t>
            </a:r>
            <a:r>
              <a:rPr lang="ru-RU" sz="4000" dirty="0" smtClean="0"/>
              <a:t> </a:t>
            </a:r>
            <a:r>
              <a:rPr lang="ru-RU" sz="4000" dirty="0" err="1" smtClean="0"/>
              <a:t>носіння</a:t>
            </a:r>
            <a:r>
              <a:rPr lang="ru-RU" sz="4000" dirty="0" smtClean="0"/>
              <a:t> при </a:t>
            </a:r>
            <a:r>
              <a:rPr lang="ru-RU" sz="4000" dirty="0" err="1" smtClean="0"/>
              <a:t>собі</a:t>
            </a:r>
            <a:r>
              <a:rPr lang="ru-RU" sz="4000" dirty="0" smtClean="0"/>
              <a:t> </a:t>
            </a:r>
            <a:r>
              <a:rPr lang="ru-RU" sz="4000" dirty="0" err="1" smtClean="0"/>
              <a:t>ножів</a:t>
            </a:r>
            <a:r>
              <a:rPr lang="ru-RU" sz="4000" dirty="0" smtClean="0"/>
              <a:t> і </a:t>
            </a:r>
            <a:r>
              <a:rPr lang="ru-RU" sz="4000" dirty="0" err="1" smtClean="0"/>
              <a:t>нанесення</a:t>
            </a:r>
            <a:r>
              <a:rPr lang="ru-RU" sz="4000" dirty="0" smtClean="0"/>
              <a:t> </a:t>
            </a:r>
            <a:r>
              <a:rPr lang="ru-RU" sz="4000" dirty="0" err="1" smtClean="0"/>
              <a:t>порізів</a:t>
            </a:r>
            <a:r>
              <a:rPr lang="ru-RU" sz="4000" dirty="0" smtClean="0"/>
              <a:t> на руки. </a:t>
            </a:r>
            <a:r>
              <a:rPr lang="ru-RU" sz="4000" dirty="0" err="1" smtClean="0"/>
              <a:t>Основний</a:t>
            </a:r>
            <a:r>
              <a:rPr lang="ru-RU" sz="4000" dirty="0" smtClean="0"/>
              <a:t> принцип - </a:t>
            </a:r>
            <a:r>
              <a:rPr lang="ru-RU" sz="4000" dirty="0" err="1" smtClean="0"/>
              <a:t>підліток</a:t>
            </a:r>
            <a:r>
              <a:rPr lang="ru-RU" sz="4000" dirty="0" smtClean="0"/>
              <a:t> </a:t>
            </a:r>
            <a:r>
              <a:rPr lang="ru-RU" sz="4000" dirty="0" err="1" smtClean="0"/>
              <a:t>нібито</a:t>
            </a:r>
            <a:r>
              <a:rPr lang="ru-RU" sz="4000" dirty="0" smtClean="0"/>
              <a:t> </a:t>
            </a:r>
            <a:r>
              <a:rPr lang="ru-RU" sz="4000" dirty="0" err="1" smtClean="0"/>
              <a:t>пише</a:t>
            </a:r>
            <a:r>
              <a:rPr lang="ru-RU" sz="4000" dirty="0" smtClean="0"/>
              <a:t> на </a:t>
            </a:r>
            <a:r>
              <a:rPr lang="ru-RU" sz="4000" dirty="0" err="1" smtClean="0"/>
              <a:t>своїй</a:t>
            </a:r>
            <a:r>
              <a:rPr lang="ru-RU" sz="4000" dirty="0" smtClean="0"/>
              <a:t> </a:t>
            </a:r>
            <a:r>
              <a:rPr lang="ru-RU" sz="4000" dirty="0" err="1" smtClean="0"/>
              <a:t>сторінці</a:t>
            </a:r>
            <a:r>
              <a:rPr lang="ru-RU" sz="4000" dirty="0" smtClean="0"/>
              <a:t> в </a:t>
            </a:r>
            <a:r>
              <a:rPr lang="ru-RU" sz="4000" dirty="0" err="1" smtClean="0"/>
              <a:t>соціальних</a:t>
            </a:r>
            <a:r>
              <a:rPr lang="ru-RU" sz="4000" dirty="0" smtClean="0"/>
              <a:t> мережах пару </a:t>
            </a:r>
            <a:r>
              <a:rPr lang="ru-RU" sz="4000" dirty="0" err="1" smtClean="0"/>
              <a:t>повідомлень</a:t>
            </a:r>
            <a:r>
              <a:rPr lang="ru-RU" sz="4000" dirty="0" smtClean="0"/>
              <a:t> #</a:t>
            </a:r>
            <a:r>
              <a:rPr lang="ru-RU" sz="4000" dirty="0" err="1" smtClean="0"/>
              <a:t>синій</a:t>
            </a:r>
            <a:r>
              <a:rPr lang="ru-RU" sz="4000" dirty="0" smtClean="0"/>
              <a:t> кит, #тихий </a:t>
            </a:r>
            <a:r>
              <a:rPr lang="ru-RU" sz="4000" dirty="0" err="1" smtClean="0"/>
              <a:t>будинок</a:t>
            </a:r>
            <a:r>
              <a:rPr lang="ru-RU" sz="4000" dirty="0" smtClean="0"/>
              <a:t>, #я в игре #разбуди меня в 4 20, #</a:t>
            </a:r>
            <a:r>
              <a:rPr lang="en-US" sz="4000" dirty="0" smtClean="0"/>
              <a:t>f57, #f58, </a:t>
            </a:r>
            <a:r>
              <a:rPr lang="ru-RU" sz="4000" dirty="0" err="1" smtClean="0"/>
              <a:t>після</a:t>
            </a:r>
            <a:r>
              <a:rPr lang="ru-RU" sz="4000" dirty="0" smtClean="0"/>
              <a:t> </a:t>
            </a:r>
            <a:r>
              <a:rPr lang="ru-RU" sz="4000" dirty="0" err="1" smtClean="0"/>
              <a:t>чого</a:t>
            </a:r>
            <a:r>
              <a:rPr lang="ru-RU" sz="4000" dirty="0" smtClean="0"/>
              <a:t> з ним </a:t>
            </a:r>
            <a:r>
              <a:rPr lang="ru-RU" sz="4000" dirty="0" err="1" smtClean="0"/>
              <a:t>зв'язується</a:t>
            </a:r>
            <a:r>
              <a:rPr lang="ru-RU" sz="4000" dirty="0" smtClean="0"/>
              <a:t> </a:t>
            </a:r>
            <a:r>
              <a:rPr lang="ru-RU" sz="4000" dirty="0" err="1" smtClean="0"/>
              <a:t>якийсь</a:t>
            </a:r>
            <a:r>
              <a:rPr lang="ru-RU" sz="4000" dirty="0" smtClean="0"/>
              <a:t> куратор.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8012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311" y="107463"/>
            <a:ext cx="5600700" cy="3629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096" y="161856"/>
            <a:ext cx="5107606" cy="33095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6810" y="3268374"/>
            <a:ext cx="5318572" cy="344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9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256501" y="0"/>
            <a:ext cx="5480156" cy="4351338"/>
          </a:xfrm>
        </p:spPr>
        <p:txBody>
          <a:bodyPr>
            <a:noAutofit/>
          </a:bodyPr>
          <a:lstStyle/>
          <a:p>
            <a:r>
              <a:rPr lang="ru-RU" sz="2000" dirty="0" err="1" smtClean="0"/>
              <a:t>Також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відомо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для того,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</a:t>
            </a:r>
            <a:r>
              <a:rPr lang="ru-RU" sz="2000" dirty="0" err="1" smtClean="0"/>
              <a:t>вступити</a:t>
            </a:r>
            <a:r>
              <a:rPr lang="ru-RU" sz="2000" dirty="0" smtClean="0"/>
              <a:t> в </a:t>
            </a:r>
            <a:r>
              <a:rPr lang="ru-RU" sz="2000" dirty="0" err="1" smtClean="0"/>
              <a:t>такі</a:t>
            </a:r>
            <a:r>
              <a:rPr lang="ru-RU" sz="2000" dirty="0" smtClean="0"/>
              <a:t> </a:t>
            </a:r>
            <a:r>
              <a:rPr lang="ru-RU" sz="2000" dirty="0" err="1" smtClean="0"/>
              <a:t>групи</a:t>
            </a:r>
            <a:r>
              <a:rPr lang="ru-RU" sz="2000" dirty="0" smtClean="0"/>
              <a:t>, </a:t>
            </a:r>
            <a:r>
              <a:rPr lang="ru-RU" sz="2000" dirty="0" err="1" smtClean="0"/>
              <a:t>потрібно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1) </a:t>
            </a:r>
            <a:r>
              <a:rPr lang="ru-RU" sz="2000" dirty="0" err="1" smtClean="0"/>
              <a:t>надати</a:t>
            </a:r>
            <a:r>
              <a:rPr lang="ru-RU" sz="2000" dirty="0" smtClean="0"/>
              <a:t> заявку для </a:t>
            </a:r>
            <a:r>
              <a:rPr lang="ru-RU" sz="2000" dirty="0" err="1" smtClean="0"/>
              <a:t>вступу</a:t>
            </a:r>
            <a:r>
              <a:rPr lang="ru-RU" sz="2000" dirty="0" smtClean="0"/>
              <a:t> до </a:t>
            </a:r>
            <a:r>
              <a:rPr lang="ru-RU" sz="2000" dirty="0" err="1" smtClean="0"/>
              <a:t>неї</a:t>
            </a:r>
            <a:r>
              <a:rPr lang="ru-RU" sz="2000" dirty="0" smtClean="0"/>
              <a:t> та </a:t>
            </a:r>
            <a:r>
              <a:rPr lang="ru-RU" sz="2000" dirty="0" err="1" smtClean="0"/>
              <a:t>написати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певний</a:t>
            </a:r>
            <a:r>
              <a:rPr lang="ru-RU" sz="2000" dirty="0" smtClean="0"/>
              <a:t> текст у себе на </a:t>
            </a:r>
            <a:r>
              <a:rPr lang="ru-RU" sz="2000" dirty="0" err="1" smtClean="0"/>
              <a:t>сторінці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2) </a:t>
            </a:r>
            <a:r>
              <a:rPr lang="ru-RU" sz="2000" dirty="0" err="1" smtClean="0"/>
              <a:t>Якщо</a:t>
            </a:r>
            <a:r>
              <a:rPr lang="ru-RU" sz="2000" dirty="0" smtClean="0"/>
              <a:t> </a:t>
            </a:r>
            <a:r>
              <a:rPr lang="ru-RU" sz="2000" dirty="0" err="1" smtClean="0"/>
              <a:t>адміністрація</a:t>
            </a:r>
            <a:r>
              <a:rPr lang="ru-RU" sz="2000" dirty="0" smtClean="0"/>
              <a:t> </a:t>
            </a:r>
            <a:r>
              <a:rPr lang="ru-RU" sz="2000" dirty="0" err="1" smtClean="0"/>
              <a:t>групи</a:t>
            </a:r>
            <a:r>
              <a:rPr lang="ru-RU" sz="2000" dirty="0" smtClean="0"/>
              <a:t> затвердить кандидатуру, то буде проведено невеличке </a:t>
            </a:r>
            <a:r>
              <a:rPr lang="ru-RU" sz="2000" dirty="0" err="1" smtClean="0"/>
              <a:t>психологічне</a:t>
            </a:r>
            <a:r>
              <a:rPr lang="ru-RU" sz="2000" dirty="0" smtClean="0"/>
              <a:t> </a:t>
            </a:r>
            <a:r>
              <a:rPr lang="ru-RU" sz="2000" dirty="0" err="1" smtClean="0"/>
              <a:t>вивчення</a:t>
            </a:r>
            <a:r>
              <a:rPr lang="ru-RU" sz="2000" dirty="0" smtClean="0"/>
              <a:t> особи та </a:t>
            </a:r>
            <a:r>
              <a:rPr lang="ru-RU" sz="2000" dirty="0" err="1" smtClean="0"/>
              <a:t>її</a:t>
            </a:r>
            <a:r>
              <a:rPr lang="ru-RU" sz="2000" dirty="0" smtClean="0"/>
              <a:t> </a:t>
            </a:r>
            <a:r>
              <a:rPr lang="ru-RU" sz="2000" dirty="0" err="1" smtClean="0"/>
              <a:t>готовності</a:t>
            </a:r>
            <a:r>
              <a:rPr lang="ru-RU" sz="2000" dirty="0" smtClean="0"/>
              <a:t> до </a:t>
            </a:r>
            <a:r>
              <a:rPr lang="ru-RU" sz="2000" dirty="0" err="1" smtClean="0"/>
              <a:t>самогубства</a:t>
            </a:r>
            <a:r>
              <a:rPr lang="ru-RU" sz="2000" dirty="0" smtClean="0"/>
              <a:t> через </a:t>
            </a:r>
            <a:r>
              <a:rPr lang="ru-RU" sz="2000" dirty="0" err="1" smtClean="0"/>
              <a:t>спілкування</a:t>
            </a:r>
            <a:r>
              <a:rPr lang="ru-RU" sz="2000" dirty="0" smtClean="0"/>
              <a:t> в приватному </a:t>
            </a:r>
            <a:r>
              <a:rPr lang="ru-RU" sz="2000" dirty="0" err="1" smtClean="0"/>
              <a:t>чаті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3) </a:t>
            </a:r>
            <a:r>
              <a:rPr lang="ru-RU" sz="2000" dirty="0" err="1" smtClean="0"/>
              <a:t>Наступне</a:t>
            </a:r>
            <a:r>
              <a:rPr lang="ru-RU" sz="2000" dirty="0" smtClean="0"/>
              <a:t> </a:t>
            </a:r>
            <a:r>
              <a:rPr lang="ru-RU" sz="2000" dirty="0" err="1" smtClean="0"/>
              <a:t>повідомлення</a:t>
            </a:r>
            <a:r>
              <a:rPr lang="ru-RU" sz="2000" dirty="0" smtClean="0"/>
              <a:t> буде </a:t>
            </a:r>
            <a:r>
              <a:rPr lang="ru-RU" sz="2000" dirty="0" err="1" smtClean="0"/>
              <a:t>із</a:t>
            </a:r>
            <a:r>
              <a:rPr lang="ru-RU" sz="2000" dirty="0" smtClean="0"/>
              <a:t> </a:t>
            </a:r>
            <a:r>
              <a:rPr lang="ru-RU" sz="2000" dirty="0" err="1" smtClean="0"/>
              <a:t>завданням</a:t>
            </a:r>
            <a:r>
              <a:rPr lang="ru-RU" sz="2000" dirty="0" smtClean="0"/>
              <a:t> (</a:t>
            </a:r>
            <a:r>
              <a:rPr lang="ru-RU" sz="2000" dirty="0" err="1" smtClean="0"/>
              <a:t>опис</a:t>
            </a:r>
            <a:r>
              <a:rPr lang="ru-RU" sz="2000" dirty="0" smtClean="0"/>
              <a:t> </a:t>
            </a:r>
            <a:r>
              <a:rPr lang="ru-RU" sz="2000" dirty="0" err="1" smtClean="0"/>
              <a:t>завдання</a:t>
            </a:r>
            <a:r>
              <a:rPr lang="ru-RU" sz="2000" dirty="0" smtClean="0"/>
              <a:t> та час, </a:t>
            </a:r>
            <a:r>
              <a:rPr lang="ru-RU" sz="2000" dirty="0" err="1" smtClean="0"/>
              <a:t>який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надається</a:t>
            </a:r>
            <a:r>
              <a:rPr lang="ru-RU" sz="2000" dirty="0" smtClean="0"/>
              <a:t> на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виконання</a:t>
            </a:r>
            <a:r>
              <a:rPr lang="ru-RU" sz="2000" dirty="0" smtClean="0"/>
              <a:t>). </a:t>
            </a:r>
            <a:r>
              <a:rPr lang="ru-RU" sz="2000" dirty="0" err="1" smtClean="0"/>
              <a:t>Виконання</a:t>
            </a:r>
            <a:r>
              <a:rPr lang="ru-RU" sz="2000" dirty="0" smtClean="0"/>
              <a:t> кожного </a:t>
            </a:r>
            <a:r>
              <a:rPr lang="ru-RU" sz="2000" dirty="0" err="1" smtClean="0"/>
              <a:t>завдання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потрібно</a:t>
            </a:r>
            <a:r>
              <a:rPr lang="ru-RU" sz="2000" dirty="0" smtClean="0"/>
              <a:t> </a:t>
            </a:r>
            <a:r>
              <a:rPr lang="ru-RU" sz="2000" dirty="0" err="1" smtClean="0"/>
              <a:t>фіксувати</a:t>
            </a:r>
            <a:r>
              <a:rPr lang="ru-RU" sz="2000" dirty="0" smtClean="0"/>
              <a:t> на фото </a:t>
            </a:r>
            <a:r>
              <a:rPr lang="ru-RU" sz="2000" dirty="0" err="1" smtClean="0"/>
              <a:t>або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відео</a:t>
            </a:r>
            <a:r>
              <a:rPr lang="ru-RU" sz="2000" dirty="0" smtClean="0"/>
              <a:t>. На </a:t>
            </a:r>
            <a:r>
              <a:rPr lang="ru-RU" sz="2000" dirty="0" err="1" smtClean="0"/>
              <a:t>кожне</a:t>
            </a:r>
            <a:r>
              <a:rPr lang="ru-RU" sz="2000" dirty="0" smtClean="0"/>
              <a:t> </a:t>
            </a:r>
            <a:r>
              <a:rPr lang="ru-RU" sz="2000" dirty="0" err="1" smtClean="0"/>
              <a:t>завдання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надається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обмежений</a:t>
            </a:r>
            <a:r>
              <a:rPr lang="ru-RU" sz="2000" dirty="0" smtClean="0"/>
              <a:t> час. </a:t>
            </a:r>
            <a:r>
              <a:rPr lang="ru-RU" sz="2000" dirty="0" err="1" smtClean="0"/>
              <a:t>Якщо</a:t>
            </a:r>
            <a:r>
              <a:rPr lang="ru-RU" sz="2000" dirty="0" smtClean="0"/>
              <a:t> </a:t>
            </a:r>
            <a:r>
              <a:rPr lang="ru-RU" sz="2000" dirty="0" err="1" smtClean="0"/>
              <a:t>учасник</a:t>
            </a:r>
            <a:r>
              <a:rPr lang="ru-RU" sz="2000" dirty="0" smtClean="0"/>
              <a:t> не </a:t>
            </a:r>
            <a:r>
              <a:rPr lang="ru-RU" sz="2000" dirty="0" err="1" smtClean="0"/>
              <a:t>встигає</a:t>
            </a:r>
            <a:r>
              <a:rPr lang="ru-RU" sz="2000" dirty="0" smtClean="0"/>
              <a:t>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виконати</a:t>
            </a:r>
            <a:r>
              <a:rPr lang="ru-RU" sz="2000" dirty="0" smtClean="0"/>
              <a:t>, то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виключають</a:t>
            </a:r>
            <a:r>
              <a:rPr lang="ru-RU" sz="2000" dirty="0" smtClean="0"/>
              <a:t> з </a:t>
            </a:r>
            <a:r>
              <a:rPr lang="ru-RU" sz="2000" dirty="0" err="1" smtClean="0"/>
              <a:t>групи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4) </a:t>
            </a:r>
            <a:r>
              <a:rPr lang="ru-RU" sz="2000" dirty="0" err="1" smtClean="0"/>
              <a:t>Всього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надається</a:t>
            </a:r>
            <a:r>
              <a:rPr lang="ru-RU" sz="2000" dirty="0" smtClean="0"/>
              <a:t> 50 </a:t>
            </a:r>
            <a:r>
              <a:rPr lang="ru-RU" sz="2000" dirty="0" err="1" smtClean="0"/>
              <a:t>завдань</a:t>
            </a:r>
            <a:r>
              <a:rPr lang="ru-RU" sz="2000" dirty="0" smtClean="0"/>
              <a:t> («</a:t>
            </a:r>
            <a:r>
              <a:rPr lang="ru-RU" sz="2000" dirty="0" err="1" smtClean="0"/>
              <a:t>квестів</a:t>
            </a:r>
            <a:r>
              <a:rPr lang="ru-RU" sz="2000" dirty="0" smtClean="0"/>
              <a:t>») (у </a:t>
            </a:r>
            <a:r>
              <a:rPr lang="ru-RU" sz="2000" dirty="0" err="1" smtClean="0"/>
              <a:t>фейкових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спільнотах</a:t>
            </a:r>
            <a:r>
              <a:rPr lang="ru-RU" sz="2000" dirty="0" smtClean="0"/>
              <a:t> –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13 до 50 «</a:t>
            </a:r>
            <a:r>
              <a:rPr lang="ru-RU" sz="2000" dirty="0" err="1" smtClean="0"/>
              <a:t>квестів</a:t>
            </a:r>
            <a:r>
              <a:rPr lang="ru-RU" sz="2000" dirty="0" smtClean="0"/>
              <a:t>»,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залежить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адміністратора</a:t>
            </a:r>
            <a:r>
              <a:rPr lang="ru-RU" sz="2000" dirty="0" smtClean="0"/>
              <a:t>).</a:t>
            </a:r>
          </a:p>
          <a:p>
            <a:r>
              <a:rPr lang="ru-RU" sz="2000" dirty="0" smtClean="0"/>
              <a:t>5) </a:t>
            </a:r>
            <a:r>
              <a:rPr lang="ru-RU" sz="2000" dirty="0" err="1" smtClean="0"/>
              <a:t>Фінальне</a:t>
            </a:r>
            <a:r>
              <a:rPr lang="ru-RU" sz="2000" dirty="0" smtClean="0"/>
              <a:t> </a:t>
            </a:r>
            <a:r>
              <a:rPr lang="ru-RU" sz="2000" dirty="0" err="1" smtClean="0"/>
              <a:t>завдання</a:t>
            </a:r>
            <a:r>
              <a:rPr lang="ru-RU" sz="2000" dirty="0" smtClean="0"/>
              <a:t> – </a:t>
            </a:r>
            <a:r>
              <a:rPr lang="ru-RU" sz="2000" dirty="0" err="1" smtClean="0"/>
              <a:t>покінчити</a:t>
            </a:r>
            <a:r>
              <a:rPr lang="ru-RU" sz="2000" dirty="0" smtClean="0"/>
              <a:t> </a:t>
            </a:r>
            <a:r>
              <a:rPr lang="ru-RU" sz="2000" dirty="0" err="1" smtClean="0"/>
              <a:t>життя</a:t>
            </a:r>
            <a:r>
              <a:rPr lang="ru-RU" sz="2000" dirty="0" smtClean="0"/>
              <a:t> </a:t>
            </a:r>
            <a:r>
              <a:rPr lang="ru-RU" sz="2000" dirty="0" err="1" smtClean="0"/>
              <a:t>самогубством</a:t>
            </a:r>
            <a:r>
              <a:rPr lang="ru-RU" sz="2000" dirty="0" smtClean="0"/>
              <a:t>, та </a:t>
            </a:r>
            <a:r>
              <a:rPr lang="ru-RU" sz="2000" dirty="0" err="1" smtClean="0"/>
              <a:t>зафіксувати</a:t>
            </a:r>
            <a:r>
              <a:rPr lang="ru-RU" sz="2000" dirty="0" smtClean="0"/>
              <a:t> момент </a:t>
            </a:r>
            <a:r>
              <a:rPr lang="ru-RU" sz="2000" dirty="0" err="1" smtClean="0"/>
              <a:t>смерті</a:t>
            </a:r>
            <a:r>
              <a:rPr lang="ru-RU" sz="2000" dirty="0" smtClean="0"/>
              <a:t> на камеру в </a:t>
            </a:r>
            <a:r>
              <a:rPr lang="ru-RU" sz="2000" dirty="0" err="1" smtClean="0"/>
              <a:t>режимі</a:t>
            </a:r>
            <a:r>
              <a:rPr lang="ru-RU" sz="2000" dirty="0" smtClean="0"/>
              <a:t> </a:t>
            </a:r>
            <a:r>
              <a:rPr lang="ru-RU" sz="2000" dirty="0" err="1" smtClean="0"/>
              <a:t>online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7876" y="261252"/>
            <a:ext cx="4647975" cy="619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4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35266" y="151134"/>
            <a:ext cx="10515600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err="1" smtClean="0"/>
              <a:t>Однак</a:t>
            </a:r>
            <a:r>
              <a:rPr lang="ru-RU" sz="3600" dirty="0" smtClean="0"/>
              <a:t> просто </a:t>
            </a:r>
            <a:r>
              <a:rPr lang="ru-RU" sz="3600" dirty="0" err="1" smtClean="0"/>
              <a:t>порізами</a:t>
            </a:r>
            <a:r>
              <a:rPr lang="ru-RU" sz="3600" dirty="0" smtClean="0"/>
              <a:t> на руках не обходиться. </a:t>
            </a:r>
            <a:r>
              <a:rPr lang="ru-RU" sz="3600" dirty="0" err="1" smtClean="0"/>
              <a:t>Зовсім</a:t>
            </a:r>
            <a:r>
              <a:rPr lang="ru-RU" sz="3600" dirty="0" smtClean="0"/>
              <a:t> недавно у </a:t>
            </a:r>
            <a:r>
              <a:rPr lang="ru-RU" sz="3600" dirty="0" err="1" smtClean="0"/>
              <a:t>підлітків</a:t>
            </a:r>
            <a:r>
              <a:rPr lang="ru-RU" sz="3600" dirty="0" smtClean="0"/>
              <a:t> </a:t>
            </a:r>
            <a:r>
              <a:rPr lang="ru-RU" sz="3600" dirty="0" err="1" smtClean="0"/>
              <a:t>з'явилися</a:t>
            </a:r>
            <a:r>
              <a:rPr lang="ru-RU" sz="3600" dirty="0" smtClean="0"/>
              <a:t> </a:t>
            </a:r>
            <a:r>
              <a:rPr lang="ru-RU" sz="3600" dirty="0" err="1" smtClean="0"/>
              <a:t>нові</a:t>
            </a:r>
            <a:r>
              <a:rPr lang="ru-RU" sz="3600" dirty="0" smtClean="0"/>
              <a:t> </a:t>
            </a:r>
            <a:r>
              <a:rPr lang="ru-RU" sz="3600" dirty="0" err="1" smtClean="0"/>
              <a:t>запити</a:t>
            </a:r>
            <a:r>
              <a:rPr lang="ru-RU" sz="3600" dirty="0" smtClean="0"/>
              <a:t>. </a:t>
            </a:r>
            <a:r>
              <a:rPr lang="ru-RU" sz="3600" dirty="0" err="1" smtClean="0"/>
              <a:t>Тепер</a:t>
            </a:r>
            <a:r>
              <a:rPr lang="ru-RU" sz="3600" dirty="0" smtClean="0"/>
              <a:t> з "</a:t>
            </a:r>
            <a:r>
              <a:rPr lang="ru-RU" sz="3600" dirty="0" err="1" smtClean="0"/>
              <a:t>квестів</a:t>
            </a:r>
            <a:r>
              <a:rPr lang="ru-RU" sz="3600" dirty="0" smtClean="0"/>
              <a:t>" є "</a:t>
            </a:r>
            <a:r>
              <a:rPr lang="ru-RU" sz="3600" dirty="0" err="1" smtClean="0"/>
              <a:t>Біжи</a:t>
            </a:r>
            <a:r>
              <a:rPr lang="ru-RU" sz="3600" dirty="0" smtClean="0"/>
              <a:t> </a:t>
            </a:r>
            <a:r>
              <a:rPr lang="ru-RU" sz="3600" dirty="0" err="1" smtClean="0"/>
              <a:t>або</a:t>
            </a:r>
            <a:r>
              <a:rPr lang="ru-RU" sz="3600" dirty="0" smtClean="0"/>
              <a:t> помри". </a:t>
            </a:r>
            <a:r>
              <a:rPr lang="ru-RU" sz="3600" dirty="0" err="1" smtClean="0"/>
              <a:t>Дитина</a:t>
            </a:r>
            <a:r>
              <a:rPr lang="ru-RU" sz="3600" dirty="0" smtClean="0"/>
              <a:t> повинна </a:t>
            </a:r>
            <a:r>
              <a:rPr lang="ru-RU" sz="3600" dirty="0" err="1" smtClean="0"/>
              <a:t>перебігти</a:t>
            </a:r>
            <a:r>
              <a:rPr lang="ru-RU" sz="3600" dirty="0" smtClean="0"/>
              <a:t> дорогу перед машиною, </a:t>
            </a:r>
            <a:r>
              <a:rPr lang="ru-RU" sz="3600" dirty="0" err="1" smtClean="0"/>
              <a:t>що</a:t>
            </a:r>
            <a:r>
              <a:rPr lang="ru-RU" sz="3600" dirty="0" smtClean="0"/>
              <a:t>  </a:t>
            </a:r>
            <a:r>
              <a:rPr lang="ru-RU" sz="3600" dirty="0" err="1" smtClean="0"/>
              <a:t>наближається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964" y="2572737"/>
            <a:ext cx="6169111" cy="368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68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388" b="4352"/>
          <a:stretch/>
        </p:blipFill>
        <p:spPr>
          <a:xfrm>
            <a:off x="313038" y="0"/>
            <a:ext cx="10667999" cy="6853881"/>
          </a:xfrm>
          <a:prstGeom prst="rect">
            <a:avLst/>
          </a:prstGeom>
        </p:spPr>
      </p:pic>
      <p:pic>
        <p:nvPicPr>
          <p:cNvPr id="3" name="Mike Oldfield - The Sunken For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551" y="123568"/>
            <a:ext cx="11021249" cy="663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5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475</Words>
  <Application>Microsoft Office PowerPoint</Application>
  <PresentationFormat>Широкоэкранный</PresentationFormat>
  <Paragraphs>19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Тема Office</vt:lpstr>
      <vt:lpstr>Гра в смерть: що таке  "Синій кит" і чому підлітки виконують смертельні завдання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 смертоносна гра "Момо"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 в смерть: що таке "Синій кит" і чому підлітки виконують смертельні завдання</dc:title>
  <dc:creator>User0</dc:creator>
  <cp:lastModifiedBy>Користувач Windows</cp:lastModifiedBy>
  <cp:revision>18</cp:revision>
  <dcterms:created xsi:type="dcterms:W3CDTF">2017-02-23T11:37:00Z</dcterms:created>
  <dcterms:modified xsi:type="dcterms:W3CDTF">2018-11-23T13:00:09Z</dcterms:modified>
</cp:coreProperties>
</file>