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75" r:id="rId7"/>
    <p:sldId id="256" r:id="rId8"/>
    <p:sldId id="272" r:id="rId9"/>
    <p:sldId id="264" r:id="rId10"/>
    <p:sldId id="265" r:id="rId11"/>
    <p:sldId id="266" r:id="rId12"/>
    <p:sldId id="267" r:id="rId13"/>
    <p:sldId id="274" r:id="rId14"/>
    <p:sldId id="268" r:id="rId15"/>
    <p:sldId id="269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1194" y="-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287B8-C388-410D-AA9C-A379F14A0CC1}" type="datetimeFigureOut">
              <a:rPr lang="uk-UA" smtClean="0"/>
              <a:pPr/>
              <a:t>09.11.2018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49C51-ABBB-46AC-B47D-02F35D08C4FA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287B8-C388-410D-AA9C-A379F14A0CC1}" type="datetimeFigureOut">
              <a:rPr lang="uk-UA" smtClean="0"/>
              <a:pPr/>
              <a:t>09.11.2018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49C51-ABBB-46AC-B47D-02F35D08C4FA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287B8-C388-410D-AA9C-A379F14A0CC1}" type="datetimeFigureOut">
              <a:rPr lang="uk-UA" smtClean="0"/>
              <a:pPr/>
              <a:t>09.11.2018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49C51-ABBB-46AC-B47D-02F35D08C4FA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287B8-C388-410D-AA9C-A379F14A0CC1}" type="datetimeFigureOut">
              <a:rPr lang="uk-UA" smtClean="0"/>
              <a:pPr/>
              <a:t>09.11.2018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49C51-ABBB-46AC-B47D-02F35D08C4FA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287B8-C388-410D-AA9C-A379F14A0CC1}" type="datetimeFigureOut">
              <a:rPr lang="uk-UA" smtClean="0"/>
              <a:pPr/>
              <a:t>09.11.2018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49C51-ABBB-46AC-B47D-02F35D08C4FA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287B8-C388-410D-AA9C-A379F14A0CC1}" type="datetimeFigureOut">
              <a:rPr lang="uk-UA" smtClean="0"/>
              <a:pPr/>
              <a:t>09.11.2018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49C51-ABBB-46AC-B47D-02F35D08C4FA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287B8-C388-410D-AA9C-A379F14A0CC1}" type="datetimeFigureOut">
              <a:rPr lang="uk-UA" smtClean="0"/>
              <a:pPr/>
              <a:t>09.11.2018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49C51-ABBB-46AC-B47D-02F35D08C4FA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287B8-C388-410D-AA9C-A379F14A0CC1}" type="datetimeFigureOut">
              <a:rPr lang="uk-UA" smtClean="0"/>
              <a:pPr/>
              <a:t>09.11.2018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49C51-ABBB-46AC-B47D-02F35D08C4FA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287B8-C388-410D-AA9C-A379F14A0CC1}" type="datetimeFigureOut">
              <a:rPr lang="uk-UA" smtClean="0"/>
              <a:pPr/>
              <a:t>09.11.2018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49C51-ABBB-46AC-B47D-02F35D08C4FA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287B8-C388-410D-AA9C-A379F14A0CC1}" type="datetimeFigureOut">
              <a:rPr lang="uk-UA" smtClean="0"/>
              <a:pPr/>
              <a:t>09.11.2018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49C51-ABBB-46AC-B47D-02F35D08C4FA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287B8-C388-410D-AA9C-A379F14A0CC1}" type="datetimeFigureOut">
              <a:rPr lang="uk-UA" smtClean="0"/>
              <a:pPr/>
              <a:t>09.11.2018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49C51-ABBB-46AC-B47D-02F35D08C4FA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287B8-C388-410D-AA9C-A379F14A0CC1}" type="datetimeFigureOut">
              <a:rPr lang="uk-UA" smtClean="0"/>
              <a:pPr/>
              <a:t>09.11.2018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49C51-ABBB-46AC-B47D-02F35D08C4FA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2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Evgen\Рабочий стол\осінь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500570"/>
            <a:ext cx="5214974" cy="2143140"/>
          </a:xfrm>
        </p:spPr>
        <p:txBody>
          <a:bodyPr>
            <a:normAutofit/>
          </a:bodyPr>
          <a:lstStyle/>
          <a:p>
            <a:r>
              <a:rPr lang="uk-UA" sz="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ОСТРІВ</a:t>
            </a:r>
            <a:r>
              <a:rPr lang="uk-UA" sz="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ПОГОДИ</a:t>
            </a:r>
            <a:endParaRPr lang="uk-UA" sz="6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2" descr="C:\Documents and Settings\Evgen\Рабочий стол\куля.png"/>
          <p:cNvPicPr>
            <a:picLocks noChangeAspect="1" noChangeArrowheads="1"/>
          </p:cNvPicPr>
          <p:nvPr/>
        </p:nvPicPr>
        <p:blipFill>
          <a:blip r:embed="rId3"/>
          <a:srcRect l="19566" t="1266" r="21739"/>
          <a:stretch>
            <a:fillRect/>
          </a:stretch>
        </p:blipFill>
        <p:spPr bwMode="auto">
          <a:xfrm>
            <a:off x="6572264" y="214290"/>
            <a:ext cx="2324498" cy="3357594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Evgen\Рабочий стол\2143432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094114" cy="6858000"/>
          </a:xfrm>
          <a:prstGeom prst="rect">
            <a:avLst/>
          </a:prstGeom>
          <a:noFill/>
        </p:spPr>
      </p:pic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285852" y="5572140"/>
            <a:ext cx="6400800" cy="1285860"/>
          </a:xfrm>
        </p:spPr>
        <p:txBody>
          <a:bodyPr>
            <a:noAutofit/>
          </a:bodyPr>
          <a:lstStyle/>
          <a:p>
            <a:r>
              <a:rPr lang="uk-UA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2.Достигання плодів і насіння</a:t>
            </a:r>
            <a:endParaRPr lang="uk-UA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Documents and Settings\Evgen\Рабочий стол\яяя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28"/>
            <a:ext cx="3656329" cy="2262189"/>
          </a:xfrm>
          <a:prstGeom prst="roundRect">
            <a:avLst/>
          </a:prstGeom>
          <a:noFill/>
        </p:spPr>
      </p:pic>
      <p:pic>
        <p:nvPicPr>
          <p:cNvPr id="9219" name="Picture 3" descr="C:\Documents and Settings\Evgen\Рабочий стол\ббб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8546" y="0"/>
            <a:ext cx="5405454" cy="3690912"/>
          </a:xfrm>
          <a:prstGeom prst="ellipse">
            <a:avLst/>
          </a:prstGeom>
          <a:noFill/>
        </p:spPr>
      </p:pic>
      <p:pic>
        <p:nvPicPr>
          <p:cNvPr id="9220" name="Picture 4" descr="C:\Documents and Settings\Evgen\Рабочий стол\ззз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643182"/>
            <a:ext cx="4214842" cy="3051546"/>
          </a:xfrm>
          <a:prstGeom prst="ellipse">
            <a:avLst/>
          </a:prstGeom>
          <a:noFill/>
        </p:spPr>
      </p:pic>
      <p:pic>
        <p:nvPicPr>
          <p:cNvPr id="9224" name="Picture 8" descr="C:\Documents and Settings\Evgen\Рабочий стол\білка.jpg"/>
          <p:cNvPicPr>
            <a:picLocks noChangeAspect="1" noChangeArrowheads="1"/>
          </p:cNvPicPr>
          <p:nvPr/>
        </p:nvPicPr>
        <p:blipFill>
          <a:blip r:embed="rId6"/>
          <a:srcRect l="40001" t="5000" r="4999" b="7499"/>
          <a:stretch>
            <a:fillRect/>
          </a:stretch>
        </p:blipFill>
        <p:spPr bwMode="auto">
          <a:xfrm>
            <a:off x="6786546" y="3571876"/>
            <a:ext cx="2357454" cy="2500330"/>
          </a:xfrm>
          <a:prstGeom prst="snip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Documents and Settings\Evgen\Рабочий стол\листя.jpg"/>
          <p:cNvPicPr>
            <a:picLocks noChangeAspect="1" noChangeArrowheads="1"/>
          </p:cNvPicPr>
          <p:nvPr/>
        </p:nvPicPr>
        <p:blipFill>
          <a:blip r:embed="rId2"/>
          <a:srcRect b="18116"/>
          <a:stretch>
            <a:fillRect/>
          </a:stretch>
        </p:blipFill>
        <p:spPr bwMode="auto">
          <a:xfrm>
            <a:off x="-73742" y="0"/>
            <a:ext cx="9217742" cy="6858000"/>
          </a:xfrm>
          <a:prstGeom prst="rect">
            <a:avLst/>
          </a:prstGeom>
          <a:noFill/>
        </p:spPr>
      </p:pic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857620" y="5429264"/>
            <a:ext cx="4829164" cy="1214446"/>
          </a:xfrm>
        </p:spPr>
        <p:txBody>
          <a:bodyPr>
            <a:noAutofit/>
          </a:bodyPr>
          <a:lstStyle/>
          <a:p>
            <a:r>
              <a:rPr lang="uk-UA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3.Розцвічування листя</a:t>
            </a:r>
            <a:endParaRPr lang="uk-UA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Evgen\Рабочий стол\дві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643438" y="5105400"/>
            <a:ext cx="4271970" cy="1752600"/>
          </a:xfrm>
        </p:spPr>
        <p:txBody>
          <a:bodyPr>
            <a:normAutofit/>
          </a:bodyPr>
          <a:lstStyle/>
          <a:p>
            <a:endParaRPr lang="uk-UA" sz="4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4.Листопад</a:t>
            </a:r>
            <a:endParaRPr lang="uk-UA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Evgen\Рабочий стол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" name="Прямокутник 3"/>
          <p:cNvSpPr/>
          <p:nvPr/>
        </p:nvSpPr>
        <p:spPr>
          <a:xfrm>
            <a:off x="1428728" y="1500174"/>
            <a:ext cx="6072230" cy="32861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6" name="Пряма зі стрілкою 5"/>
          <p:cNvCxnSpPr/>
          <p:nvPr/>
        </p:nvCxnSpPr>
        <p:spPr>
          <a:xfrm>
            <a:off x="7500958" y="1500174"/>
            <a:ext cx="642942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 зі стрілкою 7"/>
          <p:cNvCxnSpPr/>
          <p:nvPr/>
        </p:nvCxnSpPr>
        <p:spPr>
          <a:xfrm>
            <a:off x="7429520" y="4786322"/>
            <a:ext cx="642942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 зі стрілкою 9"/>
          <p:cNvCxnSpPr/>
          <p:nvPr/>
        </p:nvCxnSpPr>
        <p:spPr>
          <a:xfrm rot="5400000">
            <a:off x="6286512" y="3143248"/>
            <a:ext cx="3143272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 зі стрілкою 13"/>
          <p:cNvCxnSpPr/>
          <p:nvPr/>
        </p:nvCxnSpPr>
        <p:spPr>
          <a:xfrm rot="5400000">
            <a:off x="1142976" y="5072074"/>
            <a:ext cx="57150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 зі стрілкою 15"/>
          <p:cNvCxnSpPr/>
          <p:nvPr/>
        </p:nvCxnSpPr>
        <p:spPr>
          <a:xfrm rot="5400000">
            <a:off x="7250925" y="5036355"/>
            <a:ext cx="500066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 зі стрілкою 17"/>
          <p:cNvCxnSpPr/>
          <p:nvPr/>
        </p:nvCxnSpPr>
        <p:spPr>
          <a:xfrm>
            <a:off x="1500166" y="5072074"/>
            <a:ext cx="592935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643306" y="4929198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6м</a:t>
            </a:r>
            <a:endParaRPr lang="uk-UA" sz="6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кутник 19"/>
          <p:cNvSpPr/>
          <p:nvPr/>
        </p:nvSpPr>
        <p:spPr>
          <a:xfrm>
            <a:off x="7858148" y="2643182"/>
            <a:ext cx="109356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4м</a:t>
            </a:r>
            <a:endParaRPr lang="uk-UA" sz="6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Evgen\Рабочий стол\озер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8199"/>
          </a:xfrm>
          <a:prstGeom prst="rect">
            <a:avLst/>
          </a:prstGeom>
          <a:noFill/>
        </p:spPr>
      </p:pic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642910" y="500042"/>
            <a:ext cx="4714908" cy="1752600"/>
          </a:xfrm>
        </p:spPr>
        <p:txBody>
          <a:bodyPr>
            <a:normAutofit lnSpcReduction="10000"/>
          </a:bodyPr>
          <a:lstStyle/>
          <a:p>
            <a:r>
              <a:rPr lang="uk-UA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Озеро </a:t>
            </a:r>
            <a:r>
              <a:rPr lang="uk-UA" sz="6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Чомучок</a:t>
            </a:r>
            <a:endParaRPr lang="uk-UA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4" name="AutoShape 6" descr="Картинки по запросу чомуч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2295" name="Picture 7" descr="C:\Documents and Settings\Evgen\Рабочий стол\чччч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4586271"/>
            <a:ext cx="3429024" cy="2271729"/>
          </a:xfrm>
          <a:prstGeom prst="teardrop">
            <a:avLst/>
          </a:prstGeom>
          <a:noFill/>
        </p:spPr>
      </p:pic>
      <p:pic>
        <p:nvPicPr>
          <p:cNvPr id="6" name="Picture 2" descr="C:\Documents and Settings\Evgen\Рабочий стол\куля.png"/>
          <p:cNvPicPr>
            <a:picLocks noChangeAspect="1" noChangeArrowheads="1"/>
          </p:cNvPicPr>
          <p:nvPr/>
        </p:nvPicPr>
        <p:blipFill>
          <a:blip r:embed="rId4"/>
          <a:srcRect l="19566" t="1266" r="21739"/>
          <a:stretch>
            <a:fillRect/>
          </a:stretch>
        </p:blipFill>
        <p:spPr bwMode="auto">
          <a:xfrm>
            <a:off x="6215074" y="285728"/>
            <a:ext cx="2324498" cy="3357594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Evgen\Рабочий стол\3-мастер-класса-изготовления-садовых-фигур-своими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5573" cy="707233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71868" y="0"/>
            <a:ext cx="5572132" cy="1470025"/>
          </a:xfrm>
        </p:spPr>
        <p:txBody>
          <a:bodyPr/>
          <a:lstStyle/>
          <a:p>
            <a:r>
              <a:rPr lang="uk-UA" b="1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ГОСТИНУ </a:t>
            </a:r>
            <a:br>
              <a:rPr lang="uk-UA" b="1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 МАЙСТРІВ</a:t>
            </a:r>
            <a:endParaRPr lang="uk-UA" b="1" dirty="0">
              <a:ln w="12700">
                <a:solidFill>
                  <a:srgbClr val="FFFF00"/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Documents and Settings\Evgen\Рабочий стол\куля.png"/>
          <p:cNvPicPr>
            <a:picLocks noChangeAspect="1" noChangeArrowheads="1"/>
          </p:cNvPicPr>
          <p:nvPr/>
        </p:nvPicPr>
        <p:blipFill>
          <a:blip r:embed="rId3"/>
          <a:srcRect l="19566" t="1266" r="21739"/>
          <a:stretch>
            <a:fillRect/>
          </a:stretch>
        </p:blipFill>
        <p:spPr bwMode="auto">
          <a:xfrm>
            <a:off x="1785918" y="0"/>
            <a:ext cx="1731005" cy="2500330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Evgen\Рабочий стол\ukhod_za_gazom_osenyu_i_ego_podgotovka_k_zime-_strizhka,_aehraciya,_podkormka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Documents and Settings\Evgen\Рабочий стол\800x2012_09_23_102_2524-edit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0326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5286388"/>
            <a:ext cx="5929354" cy="1327149"/>
          </a:xfrm>
        </p:spPr>
        <p:txBody>
          <a:bodyPr>
            <a:normAutofit fontScale="90000"/>
          </a:bodyPr>
          <a:lstStyle/>
          <a:p>
            <a:r>
              <a:rPr lang="uk-UA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uk-UA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uk-UA" sz="6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Водоспад вражень</a:t>
            </a:r>
            <a:endParaRPr lang="uk-UA" sz="60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8676" name="AutoShape 4" descr="Картинки по запросу осннє листя кле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28677" name="Picture 5" descr="C:\Documents and Settings\Evgen\Рабочий стол\л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133398">
            <a:off x="2631731" y="3023565"/>
            <a:ext cx="1601695" cy="1007720"/>
          </a:xfrm>
          <a:prstGeom prst="ellipse">
            <a:avLst/>
          </a:prstGeom>
          <a:noFill/>
        </p:spPr>
      </p:pic>
      <p:pic>
        <p:nvPicPr>
          <p:cNvPr id="28678" name="Picture 6" descr="C:\Documents and Settings\Evgen\Рабочий стол\л2.jpg"/>
          <p:cNvPicPr>
            <a:picLocks noChangeAspect="1" noChangeArrowheads="1"/>
          </p:cNvPicPr>
          <p:nvPr/>
        </p:nvPicPr>
        <p:blipFill>
          <a:blip r:embed="rId4" cstate="print"/>
          <a:srcRect l="11914" r="9717" b="9071"/>
          <a:stretch>
            <a:fillRect/>
          </a:stretch>
        </p:blipFill>
        <p:spPr bwMode="auto">
          <a:xfrm rot="7547276">
            <a:off x="6839025" y="1493494"/>
            <a:ext cx="1189025" cy="913434"/>
          </a:xfrm>
          <a:prstGeom prst="ellipse">
            <a:avLst/>
          </a:prstGeom>
          <a:noFill/>
        </p:spPr>
      </p:pic>
      <p:pic>
        <p:nvPicPr>
          <p:cNvPr id="28679" name="Picture 7" descr="C:\Documents and Settings\Evgen\Рабочий стол\л3.jpg"/>
          <p:cNvPicPr>
            <a:picLocks noChangeAspect="1" noChangeArrowheads="1"/>
          </p:cNvPicPr>
          <p:nvPr/>
        </p:nvPicPr>
        <p:blipFill>
          <a:blip r:embed="rId5" cstate="print"/>
          <a:srcRect l="4614" t="3812" r="2345" b="3812"/>
          <a:stretch>
            <a:fillRect/>
          </a:stretch>
        </p:blipFill>
        <p:spPr bwMode="auto">
          <a:xfrm rot="1462164">
            <a:off x="6572065" y="4216423"/>
            <a:ext cx="1048045" cy="1610411"/>
          </a:xfrm>
          <a:prstGeom prst="ellipse">
            <a:avLst/>
          </a:prstGeom>
          <a:noFill/>
        </p:spPr>
      </p:pic>
      <p:pic>
        <p:nvPicPr>
          <p:cNvPr id="28680" name="Picture 8" descr="C:\Documents and Settings\Evgen\Рабочий стол\л4.jpg"/>
          <p:cNvPicPr>
            <a:picLocks noChangeAspect="1" noChangeArrowheads="1"/>
          </p:cNvPicPr>
          <p:nvPr/>
        </p:nvPicPr>
        <p:blipFill>
          <a:blip r:embed="rId6" cstate="print"/>
          <a:srcRect l="6091" t="5882" b="7879"/>
          <a:stretch>
            <a:fillRect/>
          </a:stretch>
        </p:blipFill>
        <p:spPr bwMode="auto">
          <a:xfrm rot="15492149">
            <a:off x="911643" y="5001611"/>
            <a:ext cx="1098055" cy="1606466"/>
          </a:xfrm>
          <a:prstGeom prst="ellipse">
            <a:avLst/>
          </a:prstGeom>
          <a:noFill/>
        </p:spPr>
      </p:pic>
      <p:pic>
        <p:nvPicPr>
          <p:cNvPr id="10" name="Picture 2" descr="C:\Documents and Settings\Evgen\Рабочий стол\куля.png"/>
          <p:cNvPicPr>
            <a:picLocks noChangeAspect="1" noChangeArrowheads="1"/>
          </p:cNvPicPr>
          <p:nvPr/>
        </p:nvPicPr>
        <p:blipFill>
          <a:blip r:embed="rId7"/>
          <a:srcRect l="19566" t="1266" r="21739"/>
          <a:stretch>
            <a:fillRect/>
          </a:stretch>
        </p:blipFill>
        <p:spPr bwMode="auto">
          <a:xfrm>
            <a:off x="0" y="0"/>
            <a:ext cx="2324498" cy="3357594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1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6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Evgen\Рабочий стол\beautiful_autumn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80" y="0"/>
            <a:ext cx="916308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571480"/>
            <a:ext cx="7772400" cy="1870079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Домашнє завдання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b="1" i="1" dirty="0" smtClean="0">
                <a:solidFill>
                  <a:srgbClr val="002060"/>
                </a:solidFill>
              </a:rPr>
              <a:t>Скласти розповідь про осіннє життя рослин</a:t>
            </a:r>
            <a:endParaRPr lang="uk-UA" b="1" i="1" dirty="0">
              <a:solidFill>
                <a:srgbClr val="00206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00298" y="5500702"/>
            <a:ext cx="6400800" cy="1143008"/>
          </a:xfrm>
        </p:spPr>
        <p:txBody>
          <a:bodyPr>
            <a:noAutofit/>
          </a:bodyPr>
          <a:lstStyle/>
          <a:p>
            <a:r>
              <a:rPr lang="uk-U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Дякую за урок</a:t>
            </a:r>
            <a:endParaRPr lang="uk-UA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Evgen\Рабочий стол\палац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0799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143380"/>
            <a:ext cx="4457704" cy="2714620"/>
          </a:xfrm>
        </p:spPr>
        <p:txBody>
          <a:bodyPr>
            <a:normAutofit/>
          </a:bodyPr>
          <a:lstStyle/>
          <a:p>
            <a:r>
              <a:rPr lang="uk-UA" sz="5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ПАЛАЦ УСЕЗНАЙОК</a:t>
            </a:r>
            <a:endParaRPr lang="uk-UA" sz="54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Documents and Settings\Evgen\Рабочий стол\куля.png"/>
          <p:cNvPicPr>
            <a:picLocks noChangeAspect="1" noChangeArrowheads="1"/>
          </p:cNvPicPr>
          <p:nvPr/>
        </p:nvPicPr>
        <p:blipFill>
          <a:blip r:embed="rId3"/>
          <a:srcRect l="19566" t="1266" r="21739"/>
          <a:stretch>
            <a:fillRect/>
          </a:stretch>
        </p:blipFill>
        <p:spPr bwMode="auto">
          <a:xfrm>
            <a:off x="285720" y="0"/>
            <a:ext cx="2428892" cy="3508384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Evgen\Рабочий стол\вере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71736" y="4929198"/>
            <a:ext cx="6400800" cy="1752600"/>
          </a:xfrm>
        </p:spPr>
        <p:txBody>
          <a:bodyPr>
            <a:normAutofit fontScale="92500"/>
          </a:bodyPr>
          <a:lstStyle/>
          <a:p>
            <a:endParaRPr lang="uk-UA" sz="4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uk-UA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</a:t>
            </a:r>
            <a:r>
              <a:rPr lang="uk-UA" sz="6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ВЕРЕСень</a:t>
            </a:r>
            <a:endParaRPr lang="uk-UA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Evgen\Рабочий стол\жовтен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929198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algn="r"/>
            <a:endParaRPr lang="uk-UA" sz="6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r"/>
            <a:r>
              <a:rPr lang="uk-UA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ЖОВТЕНЬ</a:t>
            </a:r>
            <a:endParaRPr lang="uk-UA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Evgen\Рабочий стол\листопа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428860" y="4572008"/>
            <a:ext cx="6400800" cy="1752600"/>
          </a:xfrm>
        </p:spPr>
        <p:txBody>
          <a:bodyPr>
            <a:normAutofit fontScale="92500" lnSpcReduction="20000"/>
          </a:bodyPr>
          <a:lstStyle/>
          <a:p>
            <a:endParaRPr lang="uk-UA" sz="6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r"/>
            <a:r>
              <a:rPr lang="uk-UA" sz="65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ЛИСТОПАД</a:t>
            </a:r>
            <a:endParaRPr lang="uk-UA" sz="65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Evgen\Рабочий стол\36407288_1847825148847535_2895591144790425600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857892"/>
            <a:ext cx="5629260" cy="1000108"/>
          </a:xfrm>
        </p:spPr>
        <p:txBody>
          <a:bodyPr>
            <a:normAutofit/>
          </a:bodyPr>
          <a:lstStyle/>
          <a:p>
            <a:r>
              <a:rPr lang="uk-UA" sz="4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Садиба розумників</a:t>
            </a:r>
            <a:endParaRPr lang="uk-UA" sz="4800" b="1" dirty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8" name="Picture 4" descr="C:\Documents and Settings\Evgen\Рабочий стол\р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4786322"/>
            <a:ext cx="1143008" cy="1374752"/>
          </a:xfrm>
          <a:prstGeom prst="roundRect">
            <a:avLst/>
          </a:prstGeom>
          <a:noFill/>
        </p:spPr>
      </p:pic>
      <p:pic>
        <p:nvPicPr>
          <p:cNvPr id="1029" name="Picture 5" descr="C:\Documents and Settings\Evgen\Рабочий стол\р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4714884"/>
            <a:ext cx="1166151" cy="1500174"/>
          </a:xfrm>
          <a:prstGeom prst="ellipse">
            <a:avLst/>
          </a:prstGeom>
          <a:noFill/>
        </p:spPr>
      </p:pic>
      <p:pic>
        <p:nvPicPr>
          <p:cNvPr id="1030" name="Picture 6" descr="C:\Documents and Settings\Evgen\Рабочий стол\р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6" y="2857496"/>
            <a:ext cx="1464702" cy="1578130"/>
          </a:xfrm>
          <a:prstGeom prst="rect">
            <a:avLst/>
          </a:prstGeom>
          <a:noFill/>
        </p:spPr>
      </p:pic>
      <p:pic>
        <p:nvPicPr>
          <p:cNvPr id="1031" name="Picture 7" descr="C:\Documents and Settings\Evgen\Рабочий стол\р6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3071810"/>
            <a:ext cx="1428760" cy="939518"/>
          </a:xfrm>
          <a:prstGeom prst="rect">
            <a:avLst/>
          </a:prstGeom>
          <a:noFill/>
        </p:spPr>
      </p:pic>
      <p:pic>
        <p:nvPicPr>
          <p:cNvPr id="1032" name="Picture 8" descr="C:\Documents and Settings\Evgen\Рабочий стол\р7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29190" y="5000636"/>
            <a:ext cx="1966817" cy="1447796"/>
          </a:xfrm>
          <a:prstGeom prst="rect">
            <a:avLst/>
          </a:prstGeom>
          <a:noFill/>
        </p:spPr>
      </p:pic>
      <p:pic>
        <p:nvPicPr>
          <p:cNvPr id="11" name="Picture 2" descr="C:\Documents and Settings\Evgen\Рабочий стол\куля.png"/>
          <p:cNvPicPr>
            <a:picLocks noChangeAspect="1" noChangeArrowheads="1"/>
          </p:cNvPicPr>
          <p:nvPr/>
        </p:nvPicPr>
        <p:blipFill>
          <a:blip r:embed="rId8"/>
          <a:srcRect l="19566" t="1266" r="21739" b="2531"/>
          <a:stretch>
            <a:fillRect/>
          </a:stretch>
        </p:blipFill>
        <p:spPr bwMode="auto">
          <a:xfrm>
            <a:off x="7468984" y="0"/>
            <a:ext cx="1675016" cy="2357430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Evgen\Рабочий стол\image_5324091123504014275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515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2000240"/>
            <a:ext cx="4929190" cy="1470025"/>
          </a:xfrm>
        </p:spPr>
        <p:txBody>
          <a:bodyPr>
            <a:noAutofit/>
          </a:bodyPr>
          <a:lstStyle/>
          <a:p>
            <a:r>
              <a:rPr lang="uk-UA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Осінні явища </a:t>
            </a:r>
            <a:br>
              <a:rPr lang="uk-UA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житті рослин</a:t>
            </a:r>
            <a:endParaRPr lang="uk-UA" sz="6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Evgen\Рабочий стол\ліс.jpg"/>
          <p:cNvPicPr>
            <a:picLocks noChangeAspect="1" noChangeArrowheads="1"/>
          </p:cNvPicPr>
          <p:nvPr/>
        </p:nvPicPr>
        <p:blipFill>
          <a:blip r:embed="rId2"/>
          <a:srcRect r="376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00430" y="428604"/>
            <a:ext cx="5457836" cy="1785950"/>
          </a:xfrm>
        </p:spPr>
        <p:txBody>
          <a:bodyPr>
            <a:noAutofit/>
          </a:bodyPr>
          <a:lstStyle/>
          <a:p>
            <a:r>
              <a:rPr lang="uk-UA" sz="6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ЛІС ПИТАЙЛИКІВ</a:t>
            </a:r>
            <a:endParaRPr lang="uk-UA" sz="60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C:\Documents and Settings\Evgen\Рабочий стол\зн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953000"/>
            <a:ext cx="1524000" cy="1905000"/>
          </a:xfrm>
          <a:prstGeom prst="ellipse">
            <a:avLst/>
          </a:prstGeom>
          <a:noFill/>
        </p:spPr>
      </p:pic>
      <p:pic>
        <p:nvPicPr>
          <p:cNvPr id="6" name="Picture 5" descr="C:\Documents and Settings\Evgen\Рабочий стол\зн3.jpg"/>
          <p:cNvPicPr>
            <a:picLocks noChangeAspect="1" noChangeArrowheads="1"/>
          </p:cNvPicPr>
          <p:nvPr/>
        </p:nvPicPr>
        <p:blipFill>
          <a:blip r:embed="rId4" cstate="print"/>
          <a:srcRect l="5968" t="7958" r="6498"/>
          <a:stretch>
            <a:fillRect/>
          </a:stretch>
        </p:blipFill>
        <p:spPr bwMode="auto">
          <a:xfrm>
            <a:off x="1785918" y="4286256"/>
            <a:ext cx="1357322" cy="1577465"/>
          </a:xfrm>
          <a:prstGeom prst="ellipse">
            <a:avLst/>
          </a:prstGeom>
          <a:noFill/>
        </p:spPr>
      </p:pic>
      <p:pic>
        <p:nvPicPr>
          <p:cNvPr id="7" name="Picture 7" descr="C:\Documents and Settings\Evgen\Рабочий стол\зн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5303509"/>
            <a:ext cx="2286016" cy="1554491"/>
          </a:xfrm>
          <a:prstGeom prst="roundRect">
            <a:avLst/>
          </a:prstGeom>
          <a:noFill/>
        </p:spPr>
      </p:pic>
      <p:pic>
        <p:nvPicPr>
          <p:cNvPr id="8" name="Picture 4" descr="C:\Documents and Settings\Evgen\Рабочий стол\зн.пит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3571876"/>
            <a:ext cx="1643074" cy="1643074"/>
          </a:xfrm>
          <a:prstGeom prst="ellipse">
            <a:avLst/>
          </a:prstGeom>
          <a:noFill/>
        </p:spPr>
      </p:pic>
      <p:pic>
        <p:nvPicPr>
          <p:cNvPr id="9" name="Picture 3" descr="C:\Documents and Settings\Evgen\Рабочий стол\знк пит.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43570" y="4000504"/>
            <a:ext cx="1521178" cy="1804966"/>
          </a:xfrm>
          <a:prstGeom prst="ellipse">
            <a:avLst/>
          </a:prstGeom>
          <a:noFill/>
        </p:spPr>
      </p:pic>
      <p:pic>
        <p:nvPicPr>
          <p:cNvPr id="10" name="Picture 8" descr="C:\Documents and Settings\Evgen\Рабочий стол\зн6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15206" y="5286388"/>
            <a:ext cx="1640923" cy="1210164"/>
          </a:xfrm>
          <a:prstGeom prst="roundRect">
            <a:avLst/>
          </a:prstGeom>
          <a:noFill/>
        </p:spPr>
      </p:pic>
      <p:pic>
        <p:nvPicPr>
          <p:cNvPr id="11" name="Picture 2" descr="C:\Documents and Settings\Evgen\Рабочий стол\куля.png"/>
          <p:cNvPicPr>
            <a:picLocks noChangeAspect="1" noChangeArrowheads="1"/>
          </p:cNvPicPr>
          <p:nvPr/>
        </p:nvPicPr>
        <p:blipFill>
          <a:blip r:embed="rId9"/>
          <a:srcRect l="19566" t="1266" r="21739"/>
          <a:stretch>
            <a:fillRect/>
          </a:stretch>
        </p:blipFill>
        <p:spPr bwMode="auto">
          <a:xfrm>
            <a:off x="214282" y="0"/>
            <a:ext cx="2428892" cy="3508384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Evgen\Рабочий стол\osen_osennyaya_priroda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3375" y="-252413"/>
            <a:ext cx="9810750" cy="7362826"/>
          </a:xfrm>
          <a:prstGeom prst="rect">
            <a:avLst/>
          </a:prstGeom>
          <a:noFill/>
        </p:spPr>
      </p:pic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000496" y="5715016"/>
            <a:ext cx="5400668" cy="1142984"/>
          </a:xfrm>
        </p:spPr>
        <p:txBody>
          <a:bodyPr>
            <a:noAutofit/>
          </a:bodyPr>
          <a:lstStyle/>
          <a:p>
            <a:r>
              <a:rPr lang="uk-UA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1.Цвітіння осінніх квітів</a:t>
            </a:r>
            <a:endParaRPr lang="uk-UA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Documents and Settings\Evgen\Рабочий стол\ххх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61990" y="0"/>
            <a:ext cx="3286124" cy="3286124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857356" y="1714488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FFFF00"/>
                </a:solidFill>
              </a:rPr>
              <a:t>1</a:t>
            </a:r>
            <a:endParaRPr lang="uk-UA" sz="4000" b="1" dirty="0">
              <a:solidFill>
                <a:srgbClr val="FFFF00"/>
              </a:solidFill>
            </a:endParaRPr>
          </a:p>
        </p:txBody>
      </p:sp>
      <p:pic>
        <p:nvPicPr>
          <p:cNvPr id="8195" name="Picture 3" descr="C:\Documents and Settings\Evgen\Рабочий стол\гггл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-166746"/>
            <a:ext cx="2928958" cy="2928958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214810" y="92867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FFFF00"/>
                </a:solidFill>
              </a:rPr>
              <a:t>2</a:t>
            </a:r>
            <a:endParaRPr lang="uk-UA" sz="4000" b="1" dirty="0">
              <a:solidFill>
                <a:srgbClr val="FFFF00"/>
              </a:solidFill>
            </a:endParaRPr>
          </a:p>
        </p:txBody>
      </p:sp>
      <p:pic>
        <p:nvPicPr>
          <p:cNvPr id="8196" name="Picture 4" descr="C:\Documents and Settings\Evgen\Рабочий стол\ааа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571480"/>
            <a:ext cx="3500462" cy="2524132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6715140" y="1357298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FFFF00"/>
                </a:solidFill>
              </a:rPr>
              <a:t>3</a:t>
            </a:r>
            <a:endParaRPr lang="uk-UA" sz="4000" b="1" dirty="0">
              <a:solidFill>
                <a:srgbClr val="FFFF00"/>
              </a:solidFill>
            </a:endParaRPr>
          </a:p>
        </p:txBody>
      </p:sp>
      <p:pic>
        <p:nvPicPr>
          <p:cNvPr id="8197" name="Picture 5" descr="C:\Documents and Settings\Evgen\Рабочий стол\ччч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3714752"/>
            <a:ext cx="3238523" cy="2786082"/>
          </a:xfrm>
          <a:prstGeom prst="ellipse">
            <a:avLst/>
          </a:prstGeom>
          <a:noFill/>
          <a:ln w="28575">
            <a:solidFill>
              <a:schemeClr val="bg2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428860" y="5143512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FFFF00"/>
                </a:solidFill>
              </a:rPr>
              <a:t>4</a:t>
            </a:r>
            <a:endParaRPr lang="uk-UA" sz="4000" b="1" dirty="0">
              <a:solidFill>
                <a:srgbClr val="FFFF00"/>
              </a:solidFill>
            </a:endParaRPr>
          </a:p>
        </p:txBody>
      </p:sp>
      <p:pic>
        <p:nvPicPr>
          <p:cNvPr id="8198" name="Picture 6" descr="C:\Documents and Settings\Evgen\Рабочий стол\жжж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00496" y="3071810"/>
            <a:ext cx="3500462" cy="285752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5214942" y="4214818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FFFF00"/>
                </a:solidFill>
              </a:rPr>
              <a:t>5</a:t>
            </a:r>
            <a:endParaRPr lang="uk-UA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0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2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  <p:bldP spid="9" grpId="0"/>
      <p:bldP spid="11" grpId="0"/>
      <p:bldP spid="13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40</Words>
  <Application>Microsoft Office PowerPoint</Application>
  <PresentationFormat>Екран (4:3)</PresentationFormat>
  <Paragraphs>28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19" baseType="lpstr">
      <vt:lpstr>Тема Office</vt:lpstr>
      <vt:lpstr>ОСТРІВ ПОГОДИ</vt:lpstr>
      <vt:lpstr>ПАЛАЦ УСЕЗНАЙОК</vt:lpstr>
      <vt:lpstr>Слайд 3</vt:lpstr>
      <vt:lpstr>Слайд 4</vt:lpstr>
      <vt:lpstr>Слайд 5</vt:lpstr>
      <vt:lpstr>Садиба розумників</vt:lpstr>
      <vt:lpstr>Осінні явища  в житті рослин</vt:lpstr>
      <vt:lpstr>ЛІС ПИТАЙЛИКІВ</vt:lpstr>
      <vt:lpstr>Слайд 9</vt:lpstr>
      <vt:lpstr>Слайд 10</vt:lpstr>
      <vt:lpstr>Слайд 11</vt:lpstr>
      <vt:lpstr>Слайд 12</vt:lpstr>
      <vt:lpstr>Слайд 13</vt:lpstr>
      <vt:lpstr>Слайд 14</vt:lpstr>
      <vt:lpstr>НА ГОСТИНУ  ДО МАЙСТРІВ</vt:lpstr>
      <vt:lpstr>Слайд 16</vt:lpstr>
      <vt:lpstr> Водоспад вражень</vt:lpstr>
      <vt:lpstr>Домашнє завдання Скласти розповідь про осіннє життя рослин</vt:lpstr>
    </vt:vector>
  </TitlesOfParts>
  <Company>123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Осінні явища в житті рослин</dc:title>
  <dc:creator>ЖЕНЯ</dc:creator>
  <cp:lastModifiedBy>ЖЕНЯ</cp:lastModifiedBy>
  <cp:revision>60</cp:revision>
  <dcterms:created xsi:type="dcterms:W3CDTF">2018-11-01T19:28:52Z</dcterms:created>
  <dcterms:modified xsi:type="dcterms:W3CDTF">2018-11-08T22:54:58Z</dcterms:modified>
</cp:coreProperties>
</file>