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устой слайд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вертикальный текст" type="vertTx">
  <p:cSld name="VERTICAL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1"/>
          <p:cNvSpPr txBox="1"/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" type="body"/>
          </p:nvPr>
        </p:nvSpPr>
        <p:spPr>
          <a:xfrm rot="5400000">
            <a:off x="3368040" y="-731521"/>
            <a:ext cx="3474720" cy="64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7190" lvl="0" marL="457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indent="-377190" lvl="1" marL="914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indent="-377189" lvl="2" marL="1371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indent="-377189" lvl="3" marL="18288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indent="-377189" lvl="4" marL="22860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indent="-377189" lvl="5" marL="2743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indent="-377189" lvl="6" marL="3200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indent="-377190" lvl="7" marL="3657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indent="-377190" lvl="8" marL="4114800" algn="l"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1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1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Вертикальный заголовок и текст" type="vertTitleAndTx">
  <p:cSld name="VERTICAL_TITLE_AND_VERTICAL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2"/>
          <p:cNvSpPr txBox="1"/>
          <p:nvPr>
            <p:ph type="title"/>
          </p:nvPr>
        </p:nvSpPr>
        <p:spPr>
          <a:xfrm rot="5400000">
            <a:off x="-436711" y="1966986"/>
            <a:ext cx="5238339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5888"/>
              <a:buChar char="*"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 txBox="1"/>
          <p:nvPr>
            <p:ph idx="1" type="body"/>
          </p:nvPr>
        </p:nvSpPr>
        <p:spPr>
          <a:xfrm rot="5400000">
            <a:off x="3291392" y="764240"/>
            <a:ext cx="4894729" cy="4829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7190" lvl="0" marL="457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indent="-377190" lvl="1" marL="914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indent="-377189" lvl="2" marL="1371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indent="-377189" lvl="3" marL="18288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indent="-377189" lvl="4" marL="22860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indent="-377189" lvl="5" marL="2743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indent="-377189" lvl="6" marL="3200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indent="-377190" lvl="7" marL="3657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indent="-377190" lvl="8" marL="4114800" algn="l"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/>
        </p:txBody>
      </p:sp>
      <p:sp>
        <p:nvSpPr>
          <p:cNvPr id="93" name="Google Shape;93;p12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2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2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итульный слайд" showMasterSp="0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0980"/>
                </a:srgbClr>
              </a:gs>
              <a:gs pos="37000">
                <a:srgbClr val="FFFFFF">
                  <a:alpha val="75686"/>
                </a:srgbClr>
              </a:gs>
              <a:gs pos="100000">
                <a:srgbClr val="B4DCFA">
                  <a:alpha val="78823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rgbClr val="FFFFFF">
                  <a:alpha val="88627"/>
                </a:srgbClr>
              </a:gs>
              <a:gs pos="48000">
                <a:srgbClr val="FFFFFF">
                  <a:alpha val="61960"/>
                </a:srgbClr>
              </a:gs>
              <a:gs pos="100000">
                <a:srgbClr val="B4DCFA">
                  <a:alpha val="78823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3"/>
          <p:cNvSpPr txBox="1"/>
          <p:nvPr>
            <p:ph idx="1" type="subTitle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440"/>
              </a:spcBef>
              <a:spcAft>
                <a:spcPts val="0"/>
              </a:spcAft>
              <a:buSzPts val="2860"/>
              <a:buNone/>
              <a:defRPr sz="2200">
                <a:solidFill>
                  <a:schemeClr val="dk2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SzPts val="2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60"/>
              </a:spcBef>
              <a:spcAft>
                <a:spcPts val="0"/>
              </a:spcAft>
              <a:buSzPts val="234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SzPts val="208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300"/>
              </a:spcBef>
              <a:spcAft>
                <a:spcPts val="0"/>
              </a:spcAft>
              <a:buSzPts val="182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300"/>
              </a:spcBef>
              <a:spcAft>
                <a:spcPts val="300"/>
              </a:spcAft>
              <a:buSzPts val="182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5" name="Google Shape;25;p3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8" name="Google Shape;28;p3"/>
          <p:cNvSpPr txBox="1"/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6912"/>
              <a:buChar char="*"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объект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3" name="Google Shape;33;p4"/>
          <p:cNvSpPr txBox="1"/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" type="body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7190" lvl="0" marL="457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indent="-377190" lvl="1" marL="914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indent="-377189" lvl="2" marL="1371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indent="-377189" lvl="3" marL="18288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indent="-377189" lvl="4" marL="22860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indent="-377189" lvl="5" marL="2743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indent="-377189" lvl="6" marL="3200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indent="-377190" lvl="7" marL="3657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indent="-377190" lvl="8" marL="4114800" algn="l"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1764"/>
                </a:srgbClr>
              </a:gs>
              <a:gs pos="37000">
                <a:srgbClr val="FFFFFF">
                  <a:alpha val="76862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rgbClr val="FFFFFF">
                  <a:alpha val="89803"/>
                </a:srgbClr>
              </a:gs>
              <a:gs pos="48000">
                <a:srgbClr val="FFFFFF">
                  <a:alpha val="62745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5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5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5"/>
          <p:cNvSpPr txBox="1"/>
          <p:nvPr>
            <p:ph type="title"/>
          </p:nvPr>
        </p:nvSpPr>
        <p:spPr>
          <a:xfrm>
            <a:off x="2033195" y="2172648"/>
            <a:ext cx="5966666" cy="242334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5888"/>
              <a:buChar char="*"/>
              <a:defRPr b="1" sz="46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" type="body"/>
          </p:nvPr>
        </p:nvSpPr>
        <p:spPr>
          <a:xfrm>
            <a:off x="2022438" y="4607511"/>
            <a:ext cx="5970494" cy="8354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r">
              <a:spcBef>
                <a:spcPts val="400"/>
              </a:spcBef>
              <a:spcAft>
                <a:spcPts val="0"/>
              </a:spcAft>
              <a:buSzPts val="2600"/>
              <a:buNone/>
              <a:defRPr sz="2000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23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20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300"/>
              </a:spcBef>
              <a:spcAft>
                <a:spcPts val="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300"/>
              </a:spcBef>
              <a:spcAft>
                <a:spcPts val="300"/>
              </a:spcAft>
              <a:buSzPts val="18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2" name="Google Shape;42;p5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Два объекта" type="twoObj">
  <p:cSld name="TWO_OBJECT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9" name="Google Shape;49;p6"/>
          <p:cNvSpPr txBox="1"/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" type="body"/>
          </p:nvPr>
        </p:nvSpPr>
        <p:spPr>
          <a:xfrm>
            <a:off x="1142999" y="731519"/>
            <a:ext cx="3346704" cy="3474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7190" lvl="0" marL="457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indent="-377190" lvl="1" marL="914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indent="-377189" lvl="2" marL="1371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indent="-377189" lvl="3" marL="18288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indent="-377189" lvl="4" marL="22860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indent="-377189" lvl="5" marL="2743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indent="-377189" lvl="6" marL="3200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indent="-377190" lvl="7" marL="3657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indent="-377190" lvl="8" marL="4114800" algn="l"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2" type="body"/>
          </p:nvPr>
        </p:nvSpPr>
        <p:spPr>
          <a:xfrm>
            <a:off x="4645152" y="731520"/>
            <a:ext cx="3346704" cy="3474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7190" lvl="0" marL="457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1pPr>
            <a:lvl2pPr indent="-377190" lvl="1" marL="914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2pPr>
            <a:lvl3pPr indent="-377189" lvl="2" marL="1371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3pPr>
            <a:lvl4pPr indent="-377189" lvl="3" marL="18288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4pPr>
            <a:lvl5pPr indent="-377189" lvl="4" marL="22860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5pPr>
            <a:lvl6pPr indent="-377189" lvl="5" marL="2743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6pPr>
            <a:lvl7pPr indent="-377189" lvl="6" marL="3200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7pPr>
            <a:lvl8pPr indent="-377190" lvl="7" marL="3657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/>
            </a:lvl8pPr>
            <a:lvl9pPr indent="-377190" lvl="8" marL="4114800" algn="l">
              <a:spcBef>
                <a:spcPts val="360"/>
              </a:spcBef>
              <a:spcAft>
                <a:spcPts val="300"/>
              </a:spcAft>
              <a:buSzPts val="2340"/>
              <a:buChar char="*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равнение" type="twoTxTwoObj">
  <p:cSld name="TWO_OBJECTS_WITH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/>
          <p:nvPr>
            <p:ph idx="1" type="body"/>
          </p:nvPr>
        </p:nvSpPr>
        <p:spPr>
          <a:xfrm>
            <a:off x="1143000" y="731520"/>
            <a:ext cx="334670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SzPts val="3120"/>
              <a:buNone/>
              <a:defRPr b="1" i="0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6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234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300"/>
              </a:spcAft>
              <a:buSzPts val="2080"/>
              <a:buNone/>
              <a:defRPr b="1" sz="1600"/>
            </a:lvl9pPr>
          </a:lstStyle>
          <a:p/>
        </p:txBody>
      </p:sp>
      <p:sp>
        <p:nvSpPr>
          <p:cNvPr id="54" name="Google Shape;54;p7"/>
          <p:cNvSpPr txBox="1"/>
          <p:nvPr>
            <p:ph idx="2" type="body"/>
          </p:nvPr>
        </p:nvSpPr>
        <p:spPr>
          <a:xfrm>
            <a:off x="1156447" y="1400327"/>
            <a:ext cx="3346704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7190" lvl="0" marL="457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1pPr>
            <a:lvl2pPr indent="-377190" lvl="1" marL="914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2pPr>
            <a:lvl3pPr indent="-360680" lvl="2" marL="13716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3pPr>
            <a:lvl4pPr indent="-360680" lvl="3" marL="18288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4pPr>
            <a:lvl5pPr indent="-360679" lvl="4" marL="22860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5pPr>
            <a:lvl6pPr indent="-360679" lvl="5" marL="27432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6pPr>
            <a:lvl7pPr indent="-360679" lvl="6" marL="32004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7pPr>
            <a:lvl8pPr indent="-360679" lvl="7" marL="36576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8pPr>
            <a:lvl9pPr indent="-360679" lvl="8" marL="4114800" algn="l">
              <a:spcBef>
                <a:spcPts val="320"/>
              </a:spcBef>
              <a:spcAft>
                <a:spcPts val="300"/>
              </a:spcAft>
              <a:buSzPts val="2080"/>
              <a:buChar char="*"/>
              <a:defRPr sz="1600"/>
            </a:lvl9pPr>
          </a:lstStyle>
          <a:p/>
        </p:txBody>
      </p:sp>
      <p:sp>
        <p:nvSpPr>
          <p:cNvPr id="55" name="Google Shape;55;p7"/>
          <p:cNvSpPr txBox="1"/>
          <p:nvPr>
            <p:ph idx="3" type="body"/>
          </p:nvPr>
        </p:nvSpPr>
        <p:spPr>
          <a:xfrm>
            <a:off x="4647302" y="731520"/>
            <a:ext cx="334670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SzPts val="3120"/>
              <a:buNone/>
              <a:defRPr b="1" i="0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6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234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208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300"/>
              </a:spcAft>
              <a:buSzPts val="2080"/>
              <a:buNone/>
              <a:defRPr b="1" sz="1600"/>
            </a:lvl9pPr>
          </a:lstStyle>
          <a:p/>
        </p:txBody>
      </p:sp>
      <p:sp>
        <p:nvSpPr>
          <p:cNvPr id="56" name="Google Shape;56;p7"/>
          <p:cNvSpPr txBox="1"/>
          <p:nvPr>
            <p:ph idx="4" type="body"/>
          </p:nvPr>
        </p:nvSpPr>
        <p:spPr>
          <a:xfrm>
            <a:off x="4645025" y="1399032"/>
            <a:ext cx="3346704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7190" lvl="0" marL="4572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1pPr>
            <a:lvl2pPr indent="-377190" lvl="1" marL="9144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2pPr>
            <a:lvl3pPr indent="-360680" lvl="2" marL="13716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3pPr>
            <a:lvl4pPr indent="-360680" lvl="3" marL="18288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4pPr>
            <a:lvl5pPr indent="-360679" lvl="4" marL="22860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5pPr>
            <a:lvl6pPr indent="-360679" lvl="5" marL="27432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6pPr>
            <a:lvl7pPr indent="-360679" lvl="6" marL="32004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7pPr>
            <a:lvl8pPr indent="-360679" lvl="7" marL="36576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8pPr>
            <a:lvl9pPr indent="-360679" lvl="8" marL="4114800" algn="l">
              <a:spcBef>
                <a:spcPts val="320"/>
              </a:spcBef>
              <a:spcAft>
                <a:spcPts val="300"/>
              </a:spcAft>
              <a:buSzPts val="2080"/>
              <a:buChar char="*"/>
              <a:defRPr sz="1600"/>
            </a:lvl9pPr>
          </a:lstStyle>
          <a:p/>
        </p:txBody>
      </p:sp>
      <p:sp>
        <p:nvSpPr>
          <p:cNvPr id="57" name="Google Shape;57;p7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0" name="Google Shape;60;p7"/>
          <p:cNvSpPr txBox="1"/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олько заголовок" type="titleOnly">
  <p:cSld name="TITLE_ONL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8"/>
          <p:cNvSpPr txBox="1"/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2304"/>
              <a:buChar char="*"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Объект с подписью" type="objTx">
  <p:cSld name="OBJECT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 txBox="1"/>
          <p:nvPr>
            <p:ph type="title"/>
          </p:nvPr>
        </p:nvSpPr>
        <p:spPr>
          <a:xfrm>
            <a:off x="839095" y="2209800"/>
            <a:ext cx="3636085" cy="12584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3584"/>
              <a:buChar char="*"/>
              <a:defRPr b="1" sz="2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" type="body"/>
          </p:nvPr>
        </p:nvSpPr>
        <p:spPr>
          <a:xfrm>
            <a:off x="4593515" y="731520"/>
            <a:ext cx="4017085" cy="48947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indent="-410210" lvl="0" marL="457200" algn="l">
              <a:spcBef>
                <a:spcPts val="440"/>
              </a:spcBef>
              <a:spcAft>
                <a:spcPts val="0"/>
              </a:spcAft>
              <a:buSzPts val="2860"/>
              <a:buChar char="*"/>
              <a:defRPr sz="2200"/>
            </a:lvl1pPr>
            <a:lvl2pPr indent="-393700" lvl="1" marL="914400" algn="l"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2pPr>
            <a:lvl3pPr indent="-377189" lvl="2" marL="1371600" algn="l">
              <a:spcBef>
                <a:spcPts val="360"/>
              </a:spcBef>
              <a:spcAft>
                <a:spcPts val="0"/>
              </a:spcAft>
              <a:buSzPts val="2340"/>
              <a:buChar char="*"/>
              <a:defRPr sz="1800"/>
            </a:lvl3pPr>
            <a:lvl4pPr indent="-360680" lvl="3" marL="1828800" algn="l">
              <a:spcBef>
                <a:spcPts val="320"/>
              </a:spcBef>
              <a:spcAft>
                <a:spcPts val="0"/>
              </a:spcAft>
              <a:buSzPts val="2080"/>
              <a:buChar char="*"/>
              <a:defRPr sz="1600"/>
            </a:lvl4pPr>
            <a:lvl5pPr indent="-344170" lvl="4" marL="2286000" algn="l">
              <a:spcBef>
                <a:spcPts val="300"/>
              </a:spcBef>
              <a:spcAft>
                <a:spcPts val="0"/>
              </a:spcAft>
              <a:buSzPts val="1820"/>
              <a:buChar char="*"/>
              <a:defRPr sz="1400"/>
            </a:lvl5pPr>
            <a:lvl6pPr indent="-393700" lvl="5" marL="2743200" algn="l"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6pPr>
            <a:lvl7pPr indent="-393700" lvl="6" marL="3200400" algn="l"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7pPr>
            <a:lvl8pPr indent="-393700" lvl="7" marL="3657600" algn="l">
              <a:spcBef>
                <a:spcPts val="400"/>
              </a:spcBef>
              <a:spcAft>
                <a:spcPts val="0"/>
              </a:spcAft>
              <a:buSzPts val="2600"/>
              <a:buChar char="*"/>
              <a:defRPr sz="2000"/>
            </a:lvl8pPr>
            <a:lvl9pPr indent="-393700" lvl="8" marL="4114800" algn="l">
              <a:spcBef>
                <a:spcPts val="400"/>
              </a:spcBef>
              <a:spcAft>
                <a:spcPts val="300"/>
              </a:spcAft>
              <a:buSzPts val="2600"/>
              <a:buChar char="*"/>
              <a:defRPr sz="2000"/>
            </a:lvl9pPr>
          </a:lstStyle>
          <a:p/>
        </p:txBody>
      </p:sp>
      <p:sp>
        <p:nvSpPr>
          <p:cNvPr id="69" name="Google Shape;69;p9"/>
          <p:cNvSpPr txBox="1"/>
          <p:nvPr>
            <p:ph idx="2" type="body"/>
          </p:nvPr>
        </p:nvSpPr>
        <p:spPr>
          <a:xfrm>
            <a:off x="1075765" y="3497802"/>
            <a:ext cx="3388660" cy="21395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820"/>
              <a:buNone/>
              <a:defRPr sz="14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SzPts val="1560"/>
              <a:buNone/>
              <a:defRPr sz="1200"/>
            </a:lvl2pPr>
            <a:lvl3pPr indent="-228600" lvl="2" marL="1371600" algn="l">
              <a:spcBef>
                <a:spcPts val="300"/>
              </a:spcBef>
              <a:spcAft>
                <a:spcPts val="0"/>
              </a:spcAft>
              <a:buSzPts val="1300"/>
              <a:buNone/>
              <a:defRPr sz="1000"/>
            </a:lvl3pPr>
            <a:lvl4pPr indent="-228600" lvl="3" marL="18288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4pPr>
            <a:lvl5pPr indent="-228600" lvl="4" marL="22860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5pPr>
            <a:lvl6pPr indent="-228600" lvl="5" marL="27432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6pPr>
            <a:lvl7pPr indent="-228600" lvl="6" marL="32004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7pPr>
            <a:lvl8pPr indent="-228600" lvl="7" marL="36576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8pPr>
            <a:lvl9pPr indent="-228600" lvl="8" marL="4114800" algn="l">
              <a:spcBef>
                <a:spcPts val="300"/>
              </a:spcBef>
              <a:spcAft>
                <a:spcPts val="300"/>
              </a:spcAft>
              <a:buSzPts val="1170"/>
              <a:buNone/>
              <a:defRPr sz="900"/>
            </a:lvl9pPr>
          </a:lstStyle>
          <a:p/>
        </p:txBody>
      </p:sp>
      <p:sp>
        <p:nvSpPr>
          <p:cNvPr id="70" name="Google Shape;70;p9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9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 showMasterSp="0" type="picTx">
  <p:cSld name="PICTURE_WITH_CAPTIO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rgbClr val="FFFFFF">
                  <a:alpha val="91764"/>
                </a:srgbClr>
              </a:gs>
              <a:gs pos="37000">
                <a:srgbClr val="FFFFFF">
                  <a:alpha val="76862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0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rgbClr val="FFFFFF">
                  <a:alpha val="89803"/>
                </a:srgbClr>
              </a:gs>
              <a:gs pos="48000">
                <a:srgbClr val="FFFFFF">
                  <a:alpha val="62745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0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0"/>
          <p:cNvSpPr/>
          <p:nvPr>
            <p:ph idx="2" type="pic"/>
          </p:nvPr>
        </p:nvSpPr>
        <p:spPr>
          <a:xfrm>
            <a:off x="4475175" y="1143000"/>
            <a:ext cx="4114800" cy="3127806"/>
          </a:xfrm>
          <a:prstGeom prst="roundRect">
            <a:avLst>
              <a:gd fmla="val 4230" name="adj"/>
            </a:avLst>
          </a:prstGeom>
          <a:solidFill>
            <a:srgbClr val="8BC9F7"/>
          </a:solidFill>
          <a:ln>
            <a:noFill/>
          </a:ln>
          <a:effectLst>
            <a:reflection blurRad="0" dir="0" dist="0" endA="300" endPos="28000" fadeDir="5400000" kx="0" rotWithShape="0" algn="bl" stA="23000" stPos="0" sy="-100000" ky="0"/>
          </a:effectLst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rgbClr val="C3260C"/>
              </a:buClr>
              <a:buSzPts val="3640"/>
              <a:buFont typeface="Georgia"/>
              <a:buNone/>
              <a:defRPr b="0" i="0" sz="2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rgbClr val="C3260C"/>
              </a:buClr>
              <a:buSzPts val="3120"/>
              <a:buFont typeface="Georgia"/>
              <a:buNone/>
              <a:defRPr b="0" i="0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ts val="2600"/>
              <a:buFont typeface="Georgia"/>
              <a:buNone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10"/>
          <p:cNvSpPr txBox="1"/>
          <p:nvPr>
            <p:ph idx="1" type="body"/>
          </p:nvPr>
        </p:nvSpPr>
        <p:spPr>
          <a:xfrm>
            <a:off x="877887" y="1010486"/>
            <a:ext cx="3694114" cy="21630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360680" lvl="0" marL="457200" algn="l">
              <a:spcBef>
                <a:spcPts val="320"/>
              </a:spcBef>
              <a:spcAft>
                <a:spcPts val="0"/>
              </a:spcAft>
              <a:buSzPts val="2080"/>
              <a:buFont typeface="Georgia"/>
              <a:buChar char="*"/>
              <a:defRPr sz="16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SzPts val="1560"/>
              <a:buNone/>
              <a:defRPr sz="1200"/>
            </a:lvl2pPr>
            <a:lvl3pPr indent="-228600" lvl="2" marL="1371600" algn="l">
              <a:spcBef>
                <a:spcPts val="300"/>
              </a:spcBef>
              <a:spcAft>
                <a:spcPts val="0"/>
              </a:spcAft>
              <a:buSzPts val="1300"/>
              <a:buNone/>
              <a:defRPr sz="1000"/>
            </a:lvl3pPr>
            <a:lvl4pPr indent="-228600" lvl="3" marL="18288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4pPr>
            <a:lvl5pPr indent="-228600" lvl="4" marL="22860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5pPr>
            <a:lvl6pPr indent="-228600" lvl="5" marL="27432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6pPr>
            <a:lvl7pPr indent="-228600" lvl="6" marL="32004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7pPr>
            <a:lvl8pPr indent="-228600" lvl="7" marL="3657600" algn="l">
              <a:spcBef>
                <a:spcPts val="300"/>
              </a:spcBef>
              <a:spcAft>
                <a:spcPts val="0"/>
              </a:spcAft>
              <a:buSzPts val="1170"/>
              <a:buNone/>
              <a:defRPr sz="900"/>
            </a:lvl8pPr>
            <a:lvl9pPr indent="-228600" lvl="8" marL="4114800" algn="l">
              <a:spcBef>
                <a:spcPts val="300"/>
              </a:spcBef>
              <a:spcAft>
                <a:spcPts val="300"/>
              </a:spcAft>
              <a:buSzPts val="1170"/>
              <a:buNone/>
              <a:defRPr sz="900"/>
            </a:lvl9pPr>
          </a:lstStyle>
          <a:p/>
        </p:txBody>
      </p:sp>
      <p:sp>
        <p:nvSpPr>
          <p:cNvPr id="80" name="Google Shape;80;p10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0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0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3" name="Google Shape;83;p10"/>
          <p:cNvSpPr txBox="1"/>
          <p:nvPr>
            <p:ph type="title"/>
          </p:nvPr>
        </p:nvSpPr>
        <p:spPr>
          <a:xfrm>
            <a:off x="727268" y="4464421"/>
            <a:ext cx="638353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5888"/>
              <a:buChar char="*"/>
              <a:defRPr b="1" sz="4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99D4FE"/>
            </a:gs>
            <a:gs pos="60000">
              <a:srgbClr val="FFFFFF"/>
            </a:gs>
            <a:gs pos="100000">
              <a:srgbClr val="54BDFF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rgbClr val="FFFFFF">
                  <a:alpha val="90980"/>
                </a:srgbClr>
              </a:gs>
              <a:gs pos="37000">
                <a:srgbClr val="FFFFFF">
                  <a:alpha val="75686"/>
                </a:srgbClr>
              </a:gs>
              <a:gs pos="100000">
                <a:srgbClr val="B4DCFA">
                  <a:alpha val="78823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>
            <a:gsLst>
              <a:gs pos="0">
                <a:srgbClr val="FFFFFF">
                  <a:alpha val="88627"/>
                </a:srgbClr>
              </a:gs>
              <a:gs pos="48000">
                <a:srgbClr val="FFFFFF">
                  <a:alpha val="61960"/>
                </a:srgbClr>
              </a:gs>
              <a:gs pos="100000">
                <a:srgbClr val="B4DCFA">
                  <a:alpha val="78823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1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29803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5882"/>
                </a:srgbClr>
              </a:gs>
              <a:gs pos="6500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1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lt1"/>
              </a:gs>
              <a:gs pos="5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"/>
          <p:cNvSpPr txBox="1"/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rgbClr val="C3260C"/>
              </a:buClr>
              <a:buSzPts val="5888"/>
              <a:buFont typeface="Georgia"/>
              <a:buChar char="*"/>
              <a:defRPr b="1" i="0" sz="4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10210" lvl="0" marL="457200" marR="0" rtl="0" algn="l">
              <a:spcBef>
                <a:spcPts val="440"/>
              </a:spcBef>
              <a:spcAft>
                <a:spcPts val="0"/>
              </a:spcAft>
              <a:buClr>
                <a:srgbClr val="C3260C"/>
              </a:buClr>
              <a:buSzPts val="2860"/>
              <a:buFont typeface="Georgia"/>
              <a:buChar char="*"/>
              <a:defRPr b="0" i="0" sz="2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37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C3260C"/>
              </a:buClr>
              <a:buSzPts val="2600"/>
              <a:buFont typeface="Georgia"/>
              <a:buChar char="*"/>
              <a:defRPr b="0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77189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C3260C"/>
              </a:buClr>
              <a:buSzPts val="2340"/>
              <a:buFont typeface="Georgia"/>
              <a:buChar char="*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068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C3260C"/>
              </a:buClr>
              <a:buSzPts val="2080"/>
              <a:buFont typeface="Georgia"/>
              <a:buChar char="*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4170" lvl="4" marL="2286000" marR="0" rtl="0" algn="l"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4170" lvl="5" marL="2743200" marR="0" rtl="0" algn="l"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4170" lvl="6" marL="3200400" marR="0" rtl="0" algn="l"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4170" lvl="7" marL="3657600" marR="0" rtl="0" algn="l">
              <a:spcBef>
                <a:spcPts val="300"/>
              </a:spcBef>
              <a:spcAft>
                <a:spcPts val="0"/>
              </a:spcAft>
              <a:buClr>
                <a:srgbClr val="C3260C"/>
              </a:buClr>
              <a:buSzPts val="1820"/>
              <a:buFont typeface="Georgia"/>
              <a:buChar char="*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4170" lvl="8" marL="4114800" marR="0" rtl="0" algn="l">
              <a:spcBef>
                <a:spcPts val="300"/>
              </a:spcBef>
              <a:spcAft>
                <a:spcPts val="300"/>
              </a:spcAft>
              <a:buClr>
                <a:srgbClr val="C3260C"/>
              </a:buClr>
              <a:buSzPts val="1820"/>
              <a:buFont typeface="Georgia"/>
              <a:buChar char="*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1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1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1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10.png"/><Relationship Id="rId5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Relationship Id="rId4" Type="http://schemas.openxmlformats.org/officeDocument/2006/relationships/hyperlink" Target="about:blank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hyperlink" Target="about:blank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58446" y="5661248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046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3"/>
          <p:cNvSpPr/>
          <p:nvPr/>
        </p:nvSpPr>
        <p:spPr>
          <a:xfrm>
            <a:off x="1112863" y="4077072"/>
            <a:ext cx="6550383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5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МАТЕМАТИЧНА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5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МОРСЬКА ПОДОРОЖ</a:t>
            </a:r>
            <a:endParaRPr b="1" i="0" sz="54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5616" y="836712"/>
            <a:ext cx="5112568" cy="326536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/>
          <p:nvPr/>
        </p:nvSpPr>
        <p:spPr>
          <a:xfrm>
            <a:off x="197768" y="116632"/>
            <a:ext cx="8748464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FFC000"/>
                </a:solidFill>
                <a:latin typeface="Cambria"/>
                <a:ea typeface="Cambria"/>
                <a:cs typeface="Cambria"/>
                <a:sym typeface="Cambria"/>
              </a:rPr>
              <a:t>УСНЕ РОЗВ'ЯЗАННЯ ЗАДАЧІ</a:t>
            </a:r>
            <a:endParaRPr/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75856" y="4293096"/>
            <a:ext cx="2305050" cy="30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91439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1680" y="692696"/>
            <a:ext cx="3744416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3"/>
          <p:cNvSpPr txBox="1"/>
          <p:nvPr/>
        </p:nvSpPr>
        <p:spPr>
          <a:xfrm>
            <a:off x="3851920" y="5301208"/>
            <a:ext cx="846707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b="1" sz="880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3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4"/>
          <p:cNvSpPr/>
          <p:nvPr/>
        </p:nvSpPr>
        <p:spPr>
          <a:xfrm>
            <a:off x="0" y="-58457"/>
            <a:ext cx="9144000" cy="15696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«Засвоєння нових знань»</a:t>
            </a:r>
            <a:endParaRPr b="1" sz="48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ПРИГАДАЙТЕ!</a:t>
            </a:r>
            <a:endParaRPr b="1" sz="480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\\Solnce\D\ДОКУМЕНТАЦИЯ\ПРЕЗЕНТАЦІЇ\шаблоны\анимация\транспорт\Кораблик.png" id="205" name="Google Shape;20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30873" y="1372686"/>
            <a:ext cx="5353605" cy="53536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\\Solnce\D\ДОКУМЕНТАЦИЯ\ПРЕЗЕНТАЦІЇ\шаблоны\анимация\транспорт\Кораблик.png" id="206" name="Google Shape;20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20249" y="2305946"/>
            <a:ext cx="3890916" cy="3890916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4"/>
          <p:cNvSpPr/>
          <p:nvPr/>
        </p:nvSpPr>
        <p:spPr>
          <a:xfrm>
            <a:off x="395536" y="4232459"/>
            <a:ext cx="2790826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600">
                <a:solidFill>
                  <a:srgbClr val="000099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СМ</a:t>
            </a:r>
            <a:endParaRPr b="1" sz="6600">
              <a:solidFill>
                <a:srgbClr val="000099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08" name="Google Shape;208;p24"/>
          <p:cNvSpPr/>
          <p:nvPr/>
        </p:nvSpPr>
        <p:spPr>
          <a:xfrm>
            <a:off x="6255475" y="4232459"/>
            <a:ext cx="2790826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600">
                <a:solidFill>
                  <a:srgbClr val="000099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ДМ</a:t>
            </a:r>
            <a:endParaRPr b="1" sz="6600">
              <a:solidFill>
                <a:srgbClr val="000099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09" name="Google Shape;209;p24"/>
          <p:cNvSpPr/>
          <p:nvPr/>
        </p:nvSpPr>
        <p:spPr>
          <a:xfrm>
            <a:off x="395536" y="1628800"/>
            <a:ext cx="904713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000099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ОДИНИЦІ ВИМІРЮВАННЯ ДОВЖИНИ</a:t>
            </a:r>
            <a:endParaRPr b="1" sz="3600">
              <a:solidFill>
                <a:srgbClr val="000099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10" name="Google Shape;210;p24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\\Solnce\D\ДОКУМЕНТАЦИЯ\ПРЕЗЕНТАЦІЇ\шаблоны\анимация\ТВАРИНИ\морское\3d.png" id="215" name="Google Shape;21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8520" y="1916832"/>
            <a:ext cx="3950484" cy="4103096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5"/>
          <p:cNvSpPr/>
          <p:nvPr/>
        </p:nvSpPr>
        <p:spPr>
          <a:xfrm>
            <a:off x="0" y="-28538"/>
            <a:ext cx="9144000" cy="15696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СКЛАДІТЬ ЗАДАЧІ ЗА МАЛЮНКОМ</a:t>
            </a:r>
            <a:endParaRPr b="1" sz="48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7" name="Google Shape;217;p25"/>
          <p:cNvSpPr/>
          <p:nvPr/>
        </p:nvSpPr>
        <p:spPr>
          <a:xfrm>
            <a:off x="809741" y="5590735"/>
            <a:ext cx="2790826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600">
                <a:solidFill>
                  <a:srgbClr val="000099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15СМ</a:t>
            </a:r>
            <a:endParaRPr b="1" sz="6600">
              <a:solidFill>
                <a:srgbClr val="000099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18" name="Google Shape;218;p25"/>
          <p:cNvSpPr/>
          <p:nvPr/>
        </p:nvSpPr>
        <p:spPr>
          <a:xfrm>
            <a:off x="3419872" y="4581128"/>
            <a:ext cx="5469705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600">
                <a:solidFill>
                  <a:srgbClr val="000099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? НА 5СМ МЕНШЕ</a:t>
            </a:r>
            <a:endParaRPr b="1" sz="6600">
              <a:solidFill>
                <a:srgbClr val="000099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id="219" name="Google Shape;21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4088" y="1738050"/>
            <a:ext cx="2596678" cy="2843078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5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6"/>
          <p:cNvSpPr txBox="1"/>
          <p:nvPr/>
        </p:nvSpPr>
        <p:spPr>
          <a:xfrm>
            <a:off x="971600" y="404664"/>
            <a:ext cx="701474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2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Дякую за урок!</a:t>
            </a:r>
            <a:endParaRPr b="1" sz="720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4995" y="-15489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/>
        </p:nvSpPr>
        <p:spPr>
          <a:xfrm>
            <a:off x="0" y="0"/>
            <a:ext cx="6444208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Встаньте, діти, всі рівненько,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Посміхніться всі гарненько.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Посміхніться ви до мене,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Посміхніться і до себе,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Привітайтесь: «Добрий,день!»</a:t>
            </a:r>
            <a:endParaRPr b="1" i="0" sz="3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7" y="-99392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612576" y="0"/>
            <a:ext cx="9144000" cy="140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5"/>
          <p:cNvSpPr/>
          <p:nvPr/>
        </p:nvSpPr>
        <p:spPr>
          <a:xfrm>
            <a:off x="-1" y="1052736"/>
            <a:ext cx="4716017" cy="574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400" u="none" cap="none" strike="noStrike">
                <a:solidFill>
                  <a:srgbClr val="D85C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</a:t>
            </a:r>
            <a:r>
              <a:rPr b="1" i="0" lang="ru-RU" sz="44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Дециметр. </a:t>
            </a:r>
            <a:endParaRPr b="1" i="0" sz="44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ru-RU" sz="44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Лічба в межах 20. Вимірювання і побудова відрізків заданої довжини.           </a:t>
            </a:r>
            <a:endParaRPr b="0" i="0" sz="4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2400"/>
              </a:spcBef>
              <a:spcAft>
                <a:spcPts val="0"/>
              </a:spcAft>
              <a:buNone/>
            </a:pPr>
            <a:r>
              <a:t/>
            </a:r>
            <a:endParaRPr b="1" i="0" sz="3600" u="none" cap="none" strike="noStrike">
              <a:solidFill>
                <a:srgbClr val="FEB179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/>
          <p:nvPr/>
        </p:nvSpPr>
        <p:spPr>
          <a:xfrm>
            <a:off x="0" y="7993"/>
            <a:ext cx="9144000" cy="23698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6000" u="none" cap="none" strike="noStrike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Острів повторення</a:t>
            </a:r>
            <a:endParaRPr b="1" i="0" sz="6000" u="none" cap="none" strike="noStrik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400" u="none" cap="none" strike="noStrik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Робота над нумерацією чисел в межах 20</a:t>
            </a:r>
            <a:endParaRPr/>
          </a:p>
        </p:txBody>
      </p:sp>
      <p:sp>
        <p:nvSpPr>
          <p:cNvPr id="121" name="Google Shape;121;p16"/>
          <p:cNvSpPr txBox="1"/>
          <p:nvPr/>
        </p:nvSpPr>
        <p:spPr>
          <a:xfrm>
            <a:off x="2598211" y="2708920"/>
            <a:ext cx="6822014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1.Полічіть від 11 до 20; від 20 до 5.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2.Назвіть «сусідів» чисел  16,20,12,5,9.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3.Назвіть число, що передує 20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4.Назвіть число, наступне за 15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5.Яке число складається з: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•	1 десятка і 3 одиниць;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•	1 десятка і 5 одиниць;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•	1 десятка і 9 одиниць?</a:t>
            </a:r>
            <a:endParaRPr/>
          </a:p>
        </p:txBody>
      </p:sp>
      <p:pic>
        <p:nvPicPr>
          <p:cNvPr id="122" name="Google Shape;12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496" y="3730073"/>
            <a:ext cx="2665288" cy="307939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/>
          <p:nvPr/>
        </p:nvSpPr>
        <p:spPr>
          <a:xfrm>
            <a:off x="48431" y="22509"/>
            <a:ext cx="9144000" cy="830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Гра «Рахівничок»</a:t>
            </a:r>
            <a:endParaRPr b="1" sz="48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\\Solnce\D\ДОКУМЕНТАЦИЯ\ПРЕЗЕНТАЦІЇ\шаблоны\анимация\транспорт\корабль.png" id="129" name="Google Shape;12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71799" y="2132856"/>
            <a:ext cx="3096345" cy="443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7"/>
          <p:cNvSpPr txBox="1"/>
          <p:nvPr/>
        </p:nvSpPr>
        <p:spPr>
          <a:xfrm>
            <a:off x="0" y="1120117"/>
            <a:ext cx="3349242" cy="501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2+7=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1+9=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3+3=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5+4=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7"/>
          <p:cNvSpPr txBox="1"/>
          <p:nvPr/>
        </p:nvSpPr>
        <p:spPr>
          <a:xfrm>
            <a:off x="5405380" y="1178566"/>
            <a:ext cx="3456385" cy="501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10-6=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6+6=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7-6 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5-2=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7"/>
          <p:cNvSpPr txBox="1"/>
          <p:nvPr/>
        </p:nvSpPr>
        <p:spPr>
          <a:xfrm>
            <a:off x="2574633" y="1163686"/>
            <a:ext cx="70403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7"/>
          <p:cNvSpPr txBox="1"/>
          <p:nvPr/>
        </p:nvSpPr>
        <p:spPr>
          <a:xfrm>
            <a:off x="2601677" y="3501008"/>
            <a:ext cx="70403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7"/>
          <p:cNvSpPr txBox="1"/>
          <p:nvPr/>
        </p:nvSpPr>
        <p:spPr>
          <a:xfrm>
            <a:off x="2520230" y="2370105"/>
            <a:ext cx="1223412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7"/>
          <p:cNvSpPr txBox="1"/>
          <p:nvPr/>
        </p:nvSpPr>
        <p:spPr>
          <a:xfrm>
            <a:off x="8172400" y="1118014"/>
            <a:ext cx="70403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7844793" y="2321767"/>
            <a:ext cx="1223412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12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17"/>
          <p:cNvSpPr txBox="1"/>
          <p:nvPr/>
        </p:nvSpPr>
        <p:spPr>
          <a:xfrm>
            <a:off x="2601677" y="4813434"/>
            <a:ext cx="70403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7"/>
          <p:cNvSpPr txBox="1"/>
          <p:nvPr/>
        </p:nvSpPr>
        <p:spPr>
          <a:xfrm>
            <a:off x="7757458" y="3501008"/>
            <a:ext cx="70403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7"/>
          <p:cNvSpPr txBox="1"/>
          <p:nvPr/>
        </p:nvSpPr>
        <p:spPr>
          <a:xfrm>
            <a:off x="7684386" y="4813436"/>
            <a:ext cx="70403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1" sz="80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7">
            <a:hlinkClick r:id="rId4"/>
          </p:cNvPr>
          <p:cNvSpPr/>
          <p:nvPr/>
        </p:nvSpPr>
        <p:spPr>
          <a:xfrm>
            <a:off x="8316416" y="6021288"/>
            <a:ext cx="782428" cy="75438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613" y="37000"/>
                </a:moveTo>
                <a:lnTo>
                  <a:pt x="16613" y="54812"/>
                </a:lnTo>
                <a:lnTo>
                  <a:pt x="22458" y="54812"/>
                </a:lnTo>
                <a:lnTo>
                  <a:pt x="24266" y="52779"/>
                </a:lnTo>
                <a:lnTo>
                  <a:pt x="25953" y="52779"/>
                </a:lnTo>
                <a:lnTo>
                  <a:pt x="25953" y="79967"/>
                </a:lnTo>
                <a:lnTo>
                  <a:pt x="84948" y="79967"/>
                </a:lnTo>
                <a:lnTo>
                  <a:pt x="84948" y="70592"/>
                </a:lnTo>
                <a:lnTo>
                  <a:pt x="94288" y="70592"/>
                </a:lnTo>
                <a:lnTo>
                  <a:pt x="99350" y="75750"/>
                </a:lnTo>
                <a:lnTo>
                  <a:pt x="103387" y="75750"/>
                </a:lnTo>
                <a:lnTo>
                  <a:pt x="103387" y="42625"/>
                </a:lnTo>
                <a:lnTo>
                  <a:pt x="99350" y="42625"/>
                </a:lnTo>
                <a:lnTo>
                  <a:pt x="95855" y="46217"/>
                </a:lnTo>
                <a:lnTo>
                  <a:pt x="84948" y="46217"/>
                </a:lnTo>
                <a:lnTo>
                  <a:pt x="84948" y="42625"/>
                </a:lnTo>
                <a:lnTo>
                  <a:pt x="81513" y="38875"/>
                </a:lnTo>
                <a:lnTo>
                  <a:pt x="24266" y="38875"/>
                </a:lnTo>
                <a:lnTo>
                  <a:pt x="22458" y="37000"/>
                </a:lnTo>
                <a:close/>
              </a:path>
              <a:path extrusionOk="0" fill="darken" h="120000" w="120000">
                <a:moveTo>
                  <a:pt x="16613" y="37000"/>
                </a:moveTo>
                <a:lnTo>
                  <a:pt x="16613" y="54812"/>
                </a:lnTo>
                <a:lnTo>
                  <a:pt x="22458" y="54812"/>
                </a:lnTo>
                <a:lnTo>
                  <a:pt x="24266" y="52779"/>
                </a:lnTo>
                <a:lnTo>
                  <a:pt x="25953" y="52779"/>
                </a:lnTo>
                <a:lnTo>
                  <a:pt x="25953" y="79967"/>
                </a:lnTo>
                <a:lnTo>
                  <a:pt x="84948" y="79967"/>
                </a:lnTo>
                <a:lnTo>
                  <a:pt x="84948" y="70592"/>
                </a:lnTo>
                <a:lnTo>
                  <a:pt x="94288" y="70592"/>
                </a:lnTo>
                <a:lnTo>
                  <a:pt x="99350" y="75750"/>
                </a:lnTo>
                <a:lnTo>
                  <a:pt x="103387" y="75750"/>
                </a:lnTo>
                <a:lnTo>
                  <a:pt x="103387" y="42625"/>
                </a:lnTo>
                <a:lnTo>
                  <a:pt x="99350" y="42625"/>
                </a:lnTo>
                <a:lnTo>
                  <a:pt x="95855" y="46217"/>
                </a:lnTo>
                <a:lnTo>
                  <a:pt x="84948" y="46217"/>
                </a:lnTo>
                <a:lnTo>
                  <a:pt x="84948" y="42625"/>
                </a:lnTo>
                <a:lnTo>
                  <a:pt x="81513" y="38875"/>
                </a:lnTo>
                <a:lnTo>
                  <a:pt x="24266" y="38875"/>
                </a:lnTo>
                <a:lnTo>
                  <a:pt x="22458" y="37000"/>
                </a:lnTo>
                <a:close/>
              </a:path>
              <a:path extrusionOk="0" fill="none" h="120000" w="120000">
                <a:moveTo>
                  <a:pt x="16613" y="37000"/>
                </a:moveTo>
                <a:lnTo>
                  <a:pt x="22458" y="37000"/>
                </a:lnTo>
                <a:lnTo>
                  <a:pt x="24266" y="38875"/>
                </a:lnTo>
                <a:lnTo>
                  <a:pt x="81513" y="38875"/>
                </a:lnTo>
                <a:lnTo>
                  <a:pt x="84948" y="42625"/>
                </a:lnTo>
                <a:lnTo>
                  <a:pt x="84948" y="46217"/>
                </a:lnTo>
                <a:lnTo>
                  <a:pt x="95855" y="46217"/>
                </a:lnTo>
                <a:lnTo>
                  <a:pt x="99350" y="42625"/>
                </a:lnTo>
                <a:lnTo>
                  <a:pt x="103387" y="42625"/>
                </a:lnTo>
                <a:lnTo>
                  <a:pt x="103387" y="75750"/>
                </a:lnTo>
                <a:lnTo>
                  <a:pt x="99350" y="75750"/>
                </a:lnTo>
                <a:lnTo>
                  <a:pt x="94288" y="70592"/>
                </a:lnTo>
                <a:lnTo>
                  <a:pt x="84948" y="70592"/>
                </a:lnTo>
                <a:lnTo>
                  <a:pt x="84948" y="79967"/>
                </a:lnTo>
                <a:lnTo>
                  <a:pt x="25953" y="79967"/>
                </a:lnTo>
                <a:lnTo>
                  <a:pt x="25953" y="52779"/>
                </a:lnTo>
                <a:lnTo>
                  <a:pt x="24266" y="52779"/>
                </a:lnTo>
                <a:lnTo>
                  <a:pt x="22458" y="54812"/>
                </a:lnTo>
                <a:lnTo>
                  <a:pt x="16613" y="54812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0000">
              <a:alpha val="6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8"/>
          <p:cNvSpPr/>
          <p:nvPr/>
        </p:nvSpPr>
        <p:spPr>
          <a:xfrm>
            <a:off x="-5506" y="227710"/>
            <a:ext cx="9144000" cy="830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« Математична естафета»</a:t>
            </a:r>
            <a:endParaRPr b="1" sz="48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47" name="Google Shape;147;p18"/>
          <p:cNvPicPr preferRelativeResize="0"/>
          <p:nvPr/>
        </p:nvPicPr>
        <p:blipFill rotWithShape="1">
          <a:blip r:embed="rId3">
            <a:alphaModFix/>
          </a:blip>
          <a:srcRect b="3854" l="4350" r="4350" t="3963"/>
          <a:stretch/>
        </p:blipFill>
        <p:spPr>
          <a:xfrm>
            <a:off x="179512" y="1772816"/>
            <a:ext cx="2552700" cy="2572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8"/>
          <p:cNvPicPr preferRelativeResize="0"/>
          <p:nvPr/>
        </p:nvPicPr>
        <p:blipFill rotWithShape="1">
          <a:blip r:embed="rId3">
            <a:alphaModFix/>
          </a:blip>
          <a:srcRect b="3854" l="4350" r="4350" t="3963"/>
          <a:stretch/>
        </p:blipFill>
        <p:spPr>
          <a:xfrm>
            <a:off x="6591300" y="2050112"/>
            <a:ext cx="2552700" cy="2703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8"/>
          <p:cNvPicPr preferRelativeResize="0"/>
          <p:nvPr/>
        </p:nvPicPr>
        <p:blipFill rotWithShape="1">
          <a:blip r:embed="rId3">
            <a:alphaModFix/>
          </a:blip>
          <a:srcRect b="3854" l="4350" r="4350" t="3963"/>
          <a:stretch/>
        </p:blipFill>
        <p:spPr>
          <a:xfrm>
            <a:off x="3419872" y="1356917"/>
            <a:ext cx="2552700" cy="2703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8"/>
          <p:cNvPicPr preferRelativeResize="0"/>
          <p:nvPr/>
        </p:nvPicPr>
        <p:blipFill rotWithShape="1">
          <a:blip r:embed="rId3">
            <a:alphaModFix/>
          </a:blip>
          <a:srcRect b="3854" l="4350" r="4350" t="3963"/>
          <a:stretch/>
        </p:blipFill>
        <p:spPr>
          <a:xfrm>
            <a:off x="1763688" y="4248929"/>
            <a:ext cx="2552700" cy="2703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8"/>
          <p:cNvPicPr preferRelativeResize="0"/>
          <p:nvPr/>
        </p:nvPicPr>
        <p:blipFill rotWithShape="1">
          <a:blip r:embed="rId3">
            <a:alphaModFix/>
          </a:blip>
          <a:srcRect b="3854" l="4350" r="4350" t="3963"/>
          <a:stretch/>
        </p:blipFill>
        <p:spPr>
          <a:xfrm>
            <a:off x="5148064" y="4183654"/>
            <a:ext cx="2552700" cy="270351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8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/>
          <p:nvPr/>
        </p:nvSpPr>
        <p:spPr>
          <a:xfrm>
            <a:off x="-53289" y="-19178"/>
            <a:ext cx="9144000" cy="830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КАЛІГРАФІЧНА ХВИЛИНКА</a:t>
            </a:r>
            <a:endParaRPr b="1" sz="48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\\Solnce\D\ДОКУМЕНТАЦИЯ\ПРЕЗЕНТАЦІЇ\шаблоны\анимация\транспорт\штиль от YvLena (17).png" id="158" name="Google Shape;15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83968" y="618254"/>
            <a:ext cx="5763074" cy="5763074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9"/>
          <p:cNvSpPr/>
          <p:nvPr/>
        </p:nvSpPr>
        <p:spPr>
          <a:xfrm>
            <a:off x="6068038" y="2924944"/>
            <a:ext cx="2193299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2000">
                <a:solidFill>
                  <a:srgbClr val="000099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6</a:t>
            </a:r>
            <a:endParaRPr b="1" sz="12000">
              <a:solidFill>
                <a:srgbClr val="000099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\\Solnce\D\ДОКУМЕНТАЦИЯ\ПРЕЗЕНТАЦІЇ\шаблоны\анимация\транспорт\post-305238-1354437241.png" id="160" name="Google Shape;16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24368" y="1700808"/>
            <a:ext cx="4781128" cy="4781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83109" y="2276872"/>
            <a:ext cx="1566174" cy="273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9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4196"/>
            <a:ext cx="910992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0"/>
          <p:cNvSpPr txBox="1"/>
          <p:nvPr/>
        </p:nvSpPr>
        <p:spPr>
          <a:xfrm>
            <a:off x="1686687" y="1052736"/>
            <a:ext cx="5739328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Фізкультхвилинка</a:t>
            </a:r>
            <a:endParaRPr b="1" sz="480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0">
            <a:hlinkClick r:id="rId4"/>
          </p:cNvPr>
          <p:cNvSpPr/>
          <p:nvPr/>
        </p:nvSpPr>
        <p:spPr>
          <a:xfrm>
            <a:off x="8049691" y="6198876"/>
            <a:ext cx="924705" cy="65912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27924" y="37000"/>
                </a:moveTo>
                <a:lnTo>
                  <a:pt x="27924" y="54813"/>
                </a:lnTo>
                <a:lnTo>
                  <a:pt x="32246" y="54813"/>
                </a:lnTo>
                <a:lnTo>
                  <a:pt x="33582" y="52779"/>
                </a:lnTo>
                <a:lnTo>
                  <a:pt x="34829" y="52779"/>
                </a:lnTo>
                <a:lnTo>
                  <a:pt x="34829" y="79967"/>
                </a:lnTo>
                <a:lnTo>
                  <a:pt x="78444" y="79967"/>
                </a:lnTo>
                <a:lnTo>
                  <a:pt x="78444" y="70592"/>
                </a:lnTo>
                <a:lnTo>
                  <a:pt x="85349" y="70592"/>
                </a:lnTo>
                <a:lnTo>
                  <a:pt x="89091" y="75750"/>
                </a:lnTo>
                <a:lnTo>
                  <a:pt x="92076" y="75750"/>
                </a:lnTo>
                <a:lnTo>
                  <a:pt x="92076" y="42625"/>
                </a:lnTo>
                <a:lnTo>
                  <a:pt x="89091" y="42625"/>
                </a:lnTo>
                <a:lnTo>
                  <a:pt x="86507" y="46217"/>
                </a:lnTo>
                <a:lnTo>
                  <a:pt x="78444" y="46217"/>
                </a:lnTo>
                <a:lnTo>
                  <a:pt x="78444" y="42625"/>
                </a:lnTo>
                <a:lnTo>
                  <a:pt x="75904" y="38875"/>
                </a:lnTo>
                <a:lnTo>
                  <a:pt x="33582" y="38875"/>
                </a:lnTo>
                <a:lnTo>
                  <a:pt x="32246" y="37000"/>
                </a:lnTo>
                <a:close/>
              </a:path>
              <a:path extrusionOk="0" fill="darken" h="120000" w="120000">
                <a:moveTo>
                  <a:pt x="27924" y="37000"/>
                </a:moveTo>
                <a:lnTo>
                  <a:pt x="27924" y="54813"/>
                </a:lnTo>
                <a:lnTo>
                  <a:pt x="32246" y="54813"/>
                </a:lnTo>
                <a:lnTo>
                  <a:pt x="33582" y="52779"/>
                </a:lnTo>
                <a:lnTo>
                  <a:pt x="34829" y="52779"/>
                </a:lnTo>
                <a:lnTo>
                  <a:pt x="34829" y="79967"/>
                </a:lnTo>
                <a:lnTo>
                  <a:pt x="78444" y="79967"/>
                </a:lnTo>
                <a:lnTo>
                  <a:pt x="78444" y="70592"/>
                </a:lnTo>
                <a:lnTo>
                  <a:pt x="85349" y="70592"/>
                </a:lnTo>
                <a:lnTo>
                  <a:pt x="89091" y="75750"/>
                </a:lnTo>
                <a:lnTo>
                  <a:pt x="92076" y="75750"/>
                </a:lnTo>
                <a:lnTo>
                  <a:pt x="92076" y="42625"/>
                </a:lnTo>
                <a:lnTo>
                  <a:pt x="89091" y="42625"/>
                </a:lnTo>
                <a:lnTo>
                  <a:pt x="86507" y="46217"/>
                </a:lnTo>
                <a:lnTo>
                  <a:pt x="78444" y="46217"/>
                </a:lnTo>
                <a:lnTo>
                  <a:pt x="78444" y="42625"/>
                </a:lnTo>
                <a:lnTo>
                  <a:pt x="75904" y="38875"/>
                </a:lnTo>
                <a:lnTo>
                  <a:pt x="33582" y="38875"/>
                </a:lnTo>
                <a:lnTo>
                  <a:pt x="32246" y="37000"/>
                </a:lnTo>
                <a:close/>
              </a:path>
              <a:path extrusionOk="0" fill="none" h="120000" w="120000">
                <a:moveTo>
                  <a:pt x="27924" y="37000"/>
                </a:moveTo>
                <a:lnTo>
                  <a:pt x="32246" y="37000"/>
                </a:lnTo>
                <a:lnTo>
                  <a:pt x="33582" y="38875"/>
                </a:lnTo>
                <a:lnTo>
                  <a:pt x="75904" y="38875"/>
                </a:lnTo>
                <a:lnTo>
                  <a:pt x="78444" y="42625"/>
                </a:lnTo>
                <a:lnTo>
                  <a:pt x="78444" y="46217"/>
                </a:lnTo>
                <a:lnTo>
                  <a:pt x="86507" y="46217"/>
                </a:lnTo>
                <a:lnTo>
                  <a:pt x="89091" y="42625"/>
                </a:lnTo>
                <a:lnTo>
                  <a:pt x="92076" y="42625"/>
                </a:lnTo>
                <a:lnTo>
                  <a:pt x="92076" y="75750"/>
                </a:lnTo>
                <a:lnTo>
                  <a:pt x="89091" y="75750"/>
                </a:lnTo>
                <a:lnTo>
                  <a:pt x="85349" y="70592"/>
                </a:lnTo>
                <a:lnTo>
                  <a:pt x="78444" y="70592"/>
                </a:lnTo>
                <a:lnTo>
                  <a:pt x="78444" y="79967"/>
                </a:lnTo>
                <a:lnTo>
                  <a:pt x="34829" y="79967"/>
                </a:lnTo>
                <a:lnTo>
                  <a:pt x="34829" y="52779"/>
                </a:lnTo>
                <a:lnTo>
                  <a:pt x="33582" y="52779"/>
                </a:lnTo>
                <a:lnTo>
                  <a:pt x="32246" y="54813"/>
                </a:lnTo>
                <a:lnTo>
                  <a:pt x="27924" y="54813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3260C">
              <a:alpha val="82745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0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721629"/>
            <a:ext cx="2663825" cy="3078163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/>
          <p:nvPr/>
        </p:nvSpPr>
        <p:spPr>
          <a:xfrm>
            <a:off x="0" y="0"/>
            <a:ext cx="9144000" cy="830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«Нові знання»</a:t>
            </a:r>
            <a:endParaRPr b="1" sz="48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77" name="Google Shape;177;p21"/>
          <p:cNvCxnSpPr/>
          <p:nvPr/>
        </p:nvCxnSpPr>
        <p:spPr>
          <a:xfrm>
            <a:off x="1619672" y="2276872"/>
            <a:ext cx="6415239" cy="0"/>
          </a:xfrm>
          <a:prstGeom prst="straightConnector1">
            <a:avLst/>
          </a:prstGeom>
          <a:noFill/>
          <a:ln cap="flat" cmpd="sng" w="762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8" name="Google Shape;178;p21"/>
          <p:cNvSpPr/>
          <p:nvPr/>
        </p:nvSpPr>
        <p:spPr>
          <a:xfrm flipH="1" rot="10800000">
            <a:off x="1573953" y="2204864"/>
            <a:ext cx="45719" cy="144016"/>
          </a:xfrm>
          <a:prstGeom prst="ellipse">
            <a:avLst/>
          </a:prstGeom>
          <a:solidFill>
            <a:schemeClr val="accent1"/>
          </a:solidFill>
          <a:ln cap="flat" cmpd="sng" w="15875">
            <a:solidFill>
              <a:srgbClr val="1D2C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1"/>
          <p:cNvSpPr/>
          <p:nvPr/>
        </p:nvSpPr>
        <p:spPr>
          <a:xfrm flipH="1" rot="10800000">
            <a:off x="8034911" y="2198120"/>
            <a:ext cx="45719" cy="144016"/>
          </a:xfrm>
          <a:prstGeom prst="ellipse">
            <a:avLst/>
          </a:prstGeom>
          <a:solidFill>
            <a:schemeClr val="accent1"/>
          </a:solidFill>
          <a:ln cap="flat" cmpd="sng" w="15875">
            <a:solidFill>
              <a:srgbClr val="1D2C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1"/>
          <p:cNvSpPr txBox="1"/>
          <p:nvPr/>
        </p:nvSpPr>
        <p:spPr>
          <a:xfrm>
            <a:off x="3525641" y="1095456"/>
            <a:ext cx="2603300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 дм</a:t>
            </a:r>
            <a:endParaRPr b="1" sz="66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1"/>
          <p:cNvSpPr txBox="1"/>
          <p:nvPr/>
        </p:nvSpPr>
        <p:spPr>
          <a:xfrm>
            <a:off x="2339752" y="3645024"/>
            <a:ext cx="5968301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8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1дм = 10 см</a:t>
            </a:r>
            <a:endParaRPr b="1" sz="88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1"/>
          <p:cNvSpPr/>
          <p:nvPr/>
        </p:nvSpPr>
        <p:spPr>
          <a:xfrm>
            <a:off x="8244408" y="7993"/>
            <a:ext cx="899592" cy="756711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darken" h="120000" w="120000">
                <a:moveTo>
                  <a:pt x="97853" y="37500"/>
                </a:moveTo>
                <a:lnTo>
                  <a:pt x="78926" y="15000"/>
                </a:lnTo>
                <a:lnTo>
                  <a:pt x="60000" y="37500"/>
                </a:lnTo>
                <a:lnTo>
                  <a:pt x="69463" y="37500"/>
                </a:lnTo>
                <a:lnTo>
                  <a:pt x="69463" y="71250"/>
                </a:lnTo>
                <a:lnTo>
                  <a:pt x="69463" y="71250"/>
                </a:lnTo>
                <a:cubicBezTo>
                  <a:pt x="69463" y="77463"/>
                  <a:pt x="65226" y="82500"/>
                  <a:pt x="60000" y="82500"/>
                </a:cubicBezTo>
                <a:lnTo>
                  <a:pt x="50537" y="82500"/>
                </a:lnTo>
                <a:cubicBezTo>
                  <a:pt x="45310" y="82500"/>
                  <a:pt x="41074" y="77463"/>
                  <a:pt x="41074" y="71250"/>
                </a:cubicBezTo>
                <a:lnTo>
                  <a:pt x="41074" y="37500"/>
                </a:lnTo>
                <a:lnTo>
                  <a:pt x="22147" y="37500"/>
                </a:lnTo>
                <a:lnTo>
                  <a:pt x="22147" y="71250"/>
                </a:lnTo>
                <a:lnTo>
                  <a:pt x="22147" y="71250"/>
                </a:lnTo>
                <a:cubicBezTo>
                  <a:pt x="22147" y="89890"/>
                  <a:pt x="34858" y="105000"/>
                  <a:pt x="50537" y="105000"/>
                </a:cubicBezTo>
                <a:lnTo>
                  <a:pt x="60000" y="105000"/>
                </a:lnTo>
                <a:cubicBezTo>
                  <a:pt x="75679" y="105000"/>
                  <a:pt x="88390" y="89890"/>
                  <a:pt x="88390" y="71250"/>
                </a:cubicBezTo>
                <a:lnTo>
                  <a:pt x="88390" y="37500"/>
                </a:lnTo>
                <a:close/>
              </a:path>
              <a:path extrusionOk="0" fill="none" h="120000" w="120000">
                <a:moveTo>
                  <a:pt x="97853" y="37500"/>
                </a:moveTo>
                <a:lnTo>
                  <a:pt x="88390" y="37500"/>
                </a:lnTo>
                <a:lnTo>
                  <a:pt x="88390" y="71250"/>
                </a:lnTo>
                <a:lnTo>
                  <a:pt x="88390" y="71250"/>
                </a:lnTo>
                <a:cubicBezTo>
                  <a:pt x="88390" y="89890"/>
                  <a:pt x="75679" y="105000"/>
                  <a:pt x="60000" y="105000"/>
                </a:cubicBezTo>
                <a:lnTo>
                  <a:pt x="50537" y="105000"/>
                </a:lnTo>
                <a:cubicBezTo>
                  <a:pt x="34858" y="105000"/>
                  <a:pt x="22147" y="89890"/>
                  <a:pt x="22147" y="71250"/>
                </a:cubicBezTo>
                <a:lnTo>
                  <a:pt x="22147" y="37500"/>
                </a:lnTo>
                <a:lnTo>
                  <a:pt x="41074" y="37500"/>
                </a:lnTo>
                <a:lnTo>
                  <a:pt x="41074" y="71250"/>
                </a:lnTo>
                <a:lnTo>
                  <a:pt x="41074" y="71250"/>
                </a:lnTo>
                <a:cubicBezTo>
                  <a:pt x="41074" y="77463"/>
                  <a:pt x="45310" y="82500"/>
                  <a:pt x="50537" y="82500"/>
                </a:cubicBezTo>
                <a:lnTo>
                  <a:pt x="60000" y="82500"/>
                </a:lnTo>
                <a:cubicBezTo>
                  <a:pt x="65226" y="82500"/>
                  <a:pt x="69463" y="77463"/>
                  <a:pt x="69463" y="71250"/>
                </a:cubicBezTo>
                <a:lnTo>
                  <a:pt x="69463" y="37500"/>
                </a:lnTo>
                <a:lnTo>
                  <a:pt x="60000" y="37500"/>
                </a:lnTo>
                <a:lnTo>
                  <a:pt x="78926" y="15000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>
              <a:alpha val="5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11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Воздушный поток">
  <a:themeElements>
    <a:clrScheme name="Воздушный поток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