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8.png"/><Relationship Id="rId10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5" name="Google Shape;85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7525" y="3619500"/>
            <a:ext cx="487363" cy="487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794" y="0"/>
            <a:ext cx="9144000" cy="6876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6256" y="3501008"/>
            <a:ext cx="1895475" cy="218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79912" y="3470038"/>
            <a:ext cx="2878757" cy="2468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92235" y="3412985"/>
            <a:ext cx="2950765" cy="2530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21615" y="3405156"/>
            <a:ext cx="2950766" cy="2530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7210640">
            <a:off x="6999130" y="1695447"/>
            <a:ext cx="2152776" cy="2026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-2559382" y="2830457"/>
            <a:ext cx="2559382" cy="1571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324528" y="2586197"/>
            <a:ext cx="2306246" cy="1829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83569" y="665682"/>
            <a:ext cx="1584176" cy="2379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922169" y="4131286"/>
            <a:ext cx="1674168" cy="2516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372201" y="502687"/>
            <a:ext cx="1584175" cy="2381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23529" y="4402078"/>
            <a:ext cx="1599964" cy="2405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419872" y="1885007"/>
            <a:ext cx="2747405" cy="2735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7833532" y="6038527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1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6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5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1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76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5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1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26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1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1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26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27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28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28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28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28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28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28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28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28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28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78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