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613F6D-060B-4CA9-9EA3-C52AAC11571A}" type="doc">
      <dgm:prSet loTypeId="urn:microsoft.com/office/officeart/2005/8/layout/radial6" loCatId="cycle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D0DA23C6-B325-4ED6-96A4-3F5DEECE750C}">
      <dgm:prSet phldrT="[Текст]" custT="1"/>
      <dgm:spPr/>
      <dgm:t>
        <a:bodyPr/>
        <a:lstStyle/>
        <a:p>
          <a:r>
            <a:rPr lang="uk-UA" sz="3600" b="1" dirty="0" smtClean="0">
              <a:latin typeface="Times New Roman" pitchFamily="18" charset="0"/>
              <a:cs typeface="Times New Roman" pitchFamily="18" charset="0"/>
            </a:rPr>
            <a:t>УКРАЇНА</a:t>
          </a:r>
          <a:endParaRPr lang="ru-RU" sz="3600" b="1" dirty="0">
            <a:latin typeface="Times New Roman" pitchFamily="18" charset="0"/>
            <a:cs typeface="Times New Roman" pitchFamily="18" charset="0"/>
          </a:endParaRPr>
        </a:p>
      </dgm:t>
    </dgm:pt>
    <dgm:pt modelId="{71944784-9E58-4081-868F-FEEDA8AB5BCF}" type="parTrans" cxnId="{C523C7A2-C7B1-4CDC-8753-EEF468CC000B}">
      <dgm:prSet/>
      <dgm:spPr/>
      <dgm:t>
        <a:bodyPr/>
        <a:lstStyle/>
        <a:p>
          <a:endParaRPr lang="ru-RU"/>
        </a:p>
      </dgm:t>
    </dgm:pt>
    <dgm:pt modelId="{7242F78F-E7A7-4F57-A78B-C54F27E739AD}" type="sibTrans" cxnId="{C523C7A2-C7B1-4CDC-8753-EEF468CC000B}">
      <dgm:prSet/>
      <dgm:spPr/>
      <dgm:t>
        <a:bodyPr/>
        <a:lstStyle/>
        <a:p>
          <a:endParaRPr lang="ru-RU"/>
        </a:p>
      </dgm:t>
    </dgm:pt>
    <dgm:pt modelId="{ECA17812-3A2E-4AA0-9118-7F7E178943B1}">
      <dgm:prSet phldrT="[Текст]" custT="1"/>
      <dgm:spPr/>
      <dgm:t>
        <a:bodyPr/>
        <a:lstStyle/>
        <a:p>
          <a:r>
            <a:rPr lang="uk-UA" sz="2400" dirty="0" smtClean="0"/>
            <a:t>рідна</a:t>
          </a:r>
          <a:endParaRPr lang="ru-RU" sz="2400" dirty="0"/>
        </a:p>
      </dgm:t>
    </dgm:pt>
    <dgm:pt modelId="{FA3F3AA3-4FCD-4373-9258-B6296F71A9C2}" type="parTrans" cxnId="{83F32CF9-28F3-4EB2-BD45-48FCF3F401C4}">
      <dgm:prSet/>
      <dgm:spPr/>
      <dgm:t>
        <a:bodyPr/>
        <a:lstStyle/>
        <a:p>
          <a:endParaRPr lang="ru-RU"/>
        </a:p>
      </dgm:t>
    </dgm:pt>
    <dgm:pt modelId="{6FF8E280-19EC-4F8C-9C5A-3267354D73A0}" type="sibTrans" cxnId="{83F32CF9-28F3-4EB2-BD45-48FCF3F401C4}">
      <dgm:prSet/>
      <dgm:spPr/>
      <dgm:t>
        <a:bodyPr/>
        <a:lstStyle/>
        <a:p>
          <a:endParaRPr lang="ru-RU"/>
        </a:p>
      </dgm:t>
    </dgm:pt>
    <dgm:pt modelId="{E4AF9B7D-0E0D-43D3-9CA7-38768896FE99}">
      <dgm:prSet phldrT="[Текст]" custT="1"/>
      <dgm:spPr/>
      <dgm:t>
        <a:bodyPr/>
        <a:lstStyle/>
        <a:p>
          <a:r>
            <a:rPr lang="uk-UA" sz="2000" dirty="0" smtClean="0"/>
            <a:t>щедра</a:t>
          </a:r>
          <a:endParaRPr lang="ru-RU" sz="2000" dirty="0"/>
        </a:p>
      </dgm:t>
    </dgm:pt>
    <dgm:pt modelId="{BED2DA8C-B1CF-40E5-9B57-EA087B62AE3D}" type="parTrans" cxnId="{BFCD8C7C-8B3A-4068-9E89-637D6524327A}">
      <dgm:prSet/>
      <dgm:spPr/>
      <dgm:t>
        <a:bodyPr/>
        <a:lstStyle/>
        <a:p>
          <a:endParaRPr lang="ru-RU"/>
        </a:p>
      </dgm:t>
    </dgm:pt>
    <dgm:pt modelId="{A9BE7E60-E41C-41CD-8080-310767EE4B1B}" type="sibTrans" cxnId="{BFCD8C7C-8B3A-4068-9E89-637D6524327A}">
      <dgm:prSet/>
      <dgm:spPr/>
      <dgm:t>
        <a:bodyPr/>
        <a:lstStyle/>
        <a:p>
          <a:endParaRPr lang="ru-RU"/>
        </a:p>
      </dgm:t>
    </dgm:pt>
    <dgm:pt modelId="{393DBE22-95A6-457D-AC75-310FAF295EC9}">
      <dgm:prSet phldrT="[Текст]" custT="1"/>
      <dgm:spPr/>
      <dgm:t>
        <a:bodyPr/>
        <a:lstStyle/>
        <a:p>
          <a:r>
            <a:rPr lang="uk-UA" sz="2000" dirty="0" err="1" smtClean="0"/>
            <a:t>хлібо-</a:t>
          </a:r>
          <a:endParaRPr lang="uk-UA" sz="2000" dirty="0" smtClean="0"/>
        </a:p>
        <a:p>
          <a:r>
            <a:rPr lang="uk-UA" sz="2000" dirty="0" smtClean="0"/>
            <a:t>сольна</a:t>
          </a:r>
          <a:endParaRPr lang="ru-RU" sz="2000" dirty="0"/>
        </a:p>
      </dgm:t>
    </dgm:pt>
    <dgm:pt modelId="{DB97BDA8-F16B-4590-9B5C-37F7970C78F7}" type="parTrans" cxnId="{19E31530-BF15-4860-8A1B-AB1467A6C11A}">
      <dgm:prSet/>
      <dgm:spPr/>
      <dgm:t>
        <a:bodyPr/>
        <a:lstStyle/>
        <a:p>
          <a:endParaRPr lang="ru-RU"/>
        </a:p>
      </dgm:t>
    </dgm:pt>
    <dgm:pt modelId="{1A06E418-D632-4FDC-B279-A4840EF6A3C4}" type="sibTrans" cxnId="{19E31530-BF15-4860-8A1B-AB1467A6C11A}">
      <dgm:prSet/>
      <dgm:spPr/>
      <dgm:t>
        <a:bodyPr/>
        <a:lstStyle/>
        <a:p>
          <a:endParaRPr lang="ru-RU"/>
        </a:p>
      </dgm:t>
    </dgm:pt>
    <dgm:pt modelId="{43F79A79-6759-49A7-ABBA-154CB4723303}">
      <dgm:prSet phldrT="[Текст]" custT="1"/>
      <dgm:spPr/>
      <dgm:t>
        <a:bodyPr/>
        <a:lstStyle/>
        <a:p>
          <a:r>
            <a:rPr lang="uk-UA" sz="1600" dirty="0" smtClean="0"/>
            <a:t>привітна</a:t>
          </a:r>
          <a:endParaRPr lang="ru-RU" sz="1600" dirty="0"/>
        </a:p>
      </dgm:t>
    </dgm:pt>
    <dgm:pt modelId="{DFC5CA07-C0E5-4B92-95D7-545B245B0C22}" type="parTrans" cxnId="{509361EA-08D2-4A59-926F-D7A9654D2077}">
      <dgm:prSet/>
      <dgm:spPr/>
      <dgm:t>
        <a:bodyPr/>
        <a:lstStyle/>
        <a:p>
          <a:endParaRPr lang="ru-RU"/>
        </a:p>
      </dgm:t>
    </dgm:pt>
    <dgm:pt modelId="{05CAAF9B-366A-4DFB-B06F-094051244493}" type="sibTrans" cxnId="{509361EA-08D2-4A59-926F-D7A9654D2077}">
      <dgm:prSet/>
      <dgm:spPr/>
      <dgm:t>
        <a:bodyPr/>
        <a:lstStyle/>
        <a:p>
          <a:endParaRPr lang="ru-RU"/>
        </a:p>
      </dgm:t>
    </dgm:pt>
    <dgm:pt modelId="{DA58EFB9-E380-4A2F-9D86-2C40E7DC9DC7}">
      <dgm:prSet custT="1"/>
      <dgm:spPr/>
      <dgm:t>
        <a:bodyPr/>
        <a:lstStyle/>
        <a:p>
          <a:r>
            <a:rPr lang="uk-UA" sz="1800" dirty="0" err="1" smtClean="0"/>
            <a:t>найдо-</a:t>
          </a:r>
          <a:endParaRPr lang="uk-UA" sz="1800" dirty="0" smtClean="0"/>
        </a:p>
        <a:p>
          <a:r>
            <a:rPr lang="uk-UA" sz="1800" dirty="0" err="1" smtClean="0"/>
            <a:t>рожча</a:t>
          </a:r>
          <a:endParaRPr lang="ru-RU" sz="1800" dirty="0"/>
        </a:p>
      </dgm:t>
    </dgm:pt>
    <dgm:pt modelId="{1EC21028-7986-4DB4-9856-DF3FF715B51E}" type="parTrans" cxnId="{6853C65D-54D3-4E87-ADC3-1149945B4634}">
      <dgm:prSet/>
      <dgm:spPr/>
      <dgm:t>
        <a:bodyPr/>
        <a:lstStyle/>
        <a:p>
          <a:endParaRPr lang="ru-RU"/>
        </a:p>
      </dgm:t>
    </dgm:pt>
    <dgm:pt modelId="{92209986-E4AF-46BF-8687-9009E254F95F}" type="sibTrans" cxnId="{6853C65D-54D3-4E87-ADC3-1149945B4634}">
      <dgm:prSet/>
      <dgm:spPr/>
      <dgm:t>
        <a:bodyPr/>
        <a:lstStyle/>
        <a:p>
          <a:endParaRPr lang="ru-RU"/>
        </a:p>
      </dgm:t>
    </dgm:pt>
    <dgm:pt modelId="{574B3DB9-5DD9-4D38-A421-2D9CEC9E3B6B}">
      <dgm:prSet custT="1"/>
      <dgm:spPr/>
      <dgm:t>
        <a:bodyPr/>
        <a:lstStyle/>
        <a:p>
          <a:r>
            <a:rPr lang="uk-UA" sz="1200" dirty="0" smtClean="0"/>
            <a:t>прекрасна</a:t>
          </a:r>
          <a:endParaRPr lang="ru-RU" sz="1200" dirty="0"/>
        </a:p>
      </dgm:t>
    </dgm:pt>
    <dgm:pt modelId="{3DE0C424-F059-42D7-A526-296194587093}" type="parTrans" cxnId="{33854B53-E621-4137-B07E-EA57CDB56232}">
      <dgm:prSet/>
      <dgm:spPr/>
      <dgm:t>
        <a:bodyPr/>
        <a:lstStyle/>
        <a:p>
          <a:endParaRPr lang="ru-RU"/>
        </a:p>
      </dgm:t>
    </dgm:pt>
    <dgm:pt modelId="{5845F8F5-3E36-4028-9DC8-F9D2FEBD6182}" type="sibTrans" cxnId="{33854B53-E621-4137-B07E-EA57CDB56232}">
      <dgm:prSet/>
      <dgm:spPr/>
      <dgm:t>
        <a:bodyPr/>
        <a:lstStyle/>
        <a:p>
          <a:endParaRPr lang="ru-RU"/>
        </a:p>
      </dgm:t>
    </dgm:pt>
    <dgm:pt modelId="{22BE62AC-E6B1-43CD-AED4-11AFD9132EDE}">
      <dgm:prSet custT="1"/>
      <dgm:spPr/>
      <dgm:t>
        <a:bodyPr/>
        <a:lstStyle/>
        <a:p>
          <a:r>
            <a:rPr lang="uk-UA" sz="2000" dirty="0" smtClean="0"/>
            <a:t>квітуча</a:t>
          </a:r>
          <a:endParaRPr lang="ru-RU" sz="2000" dirty="0"/>
        </a:p>
      </dgm:t>
    </dgm:pt>
    <dgm:pt modelId="{7E58CFAB-F016-4B2C-9BF7-78A9966FECA0}" type="parTrans" cxnId="{B791198C-466A-4D4C-A8BC-24E14F7A08EB}">
      <dgm:prSet/>
      <dgm:spPr/>
      <dgm:t>
        <a:bodyPr/>
        <a:lstStyle/>
        <a:p>
          <a:endParaRPr lang="ru-RU"/>
        </a:p>
      </dgm:t>
    </dgm:pt>
    <dgm:pt modelId="{76C4AB72-29CE-4E62-8879-166B2FFE5E5E}" type="sibTrans" cxnId="{B791198C-466A-4D4C-A8BC-24E14F7A08EB}">
      <dgm:prSet/>
      <dgm:spPr/>
      <dgm:t>
        <a:bodyPr/>
        <a:lstStyle/>
        <a:p>
          <a:endParaRPr lang="ru-RU"/>
        </a:p>
      </dgm:t>
    </dgm:pt>
    <dgm:pt modelId="{3A00D024-E2B6-4A41-A66E-7DC8AAB6BC3B}">
      <dgm:prSet/>
      <dgm:spPr/>
      <dgm:t>
        <a:bodyPr/>
        <a:lstStyle/>
        <a:p>
          <a:r>
            <a:rPr lang="uk-UA" dirty="0" smtClean="0"/>
            <a:t>єдина</a:t>
          </a:r>
          <a:endParaRPr lang="ru-RU" dirty="0"/>
        </a:p>
      </dgm:t>
    </dgm:pt>
    <dgm:pt modelId="{6D0690EF-711C-4926-BEB7-1ABEBD7963C8}" type="parTrans" cxnId="{5A4B2D14-2325-4F0A-BF65-A362B65EA007}">
      <dgm:prSet/>
      <dgm:spPr/>
      <dgm:t>
        <a:bodyPr/>
        <a:lstStyle/>
        <a:p>
          <a:endParaRPr lang="ru-RU"/>
        </a:p>
      </dgm:t>
    </dgm:pt>
    <dgm:pt modelId="{9EA3F2A9-B875-4A1F-8458-B52F5277F583}" type="sibTrans" cxnId="{5A4B2D14-2325-4F0A-BF65-A362B65EA007}">
      <dgm:prSet/>
      <dgm:spPr/>
      <dgm:t>
        <a:bodyPr/>
        <a:lstStyle/>
        <a:p>
          <a:endParaRPr lang="ru-RU"/>
        </a:p>
      </dgm:t>
    </dgm:pt>
    <dgm:pt modelId="{503462E0-2A1C-4B51-8DAD-EF7EBD00F644}">
      <dgm:prSet/>
      <dgm:spPr/>
      <dgm:t>
        <a:bodyPr/>
        <a:lstStyle/>
        <a:p>
          <a:r>
            <a:rPr lang="uk-UA" dirty="0" smtClean="0"/>
            <a:t>вільна</a:t>
          </a:r>
          <a:endParaRPr lang="ru-RU" dirty="0"/>
        </a:p>
      </dgm:t>
    </dgm:pt>
    <dgm:pt modelId="{981304F7-0D81-47C2-B986-F9D3492C255F}" type="parTrans" cxnId="{569E5DC6-B1CF-4D59-B612-4DCC1BECDCD8}">
      <dgm:prSet/>
      <dgm:spPr/>
      <dgm:t>
        <a:bodyPr/>
        <a:lstStyle/>
        <a:p>
          <a:endParaRPr lang="ru-RU"/>
        </a:p>
      </dgm:t>
    </dgm:pt>
    <dgm:pt modelId="{6F9D0A85-4EA4-4D58-8FC7-220A2DD8E9F9}" type="sibTrans" cxnId="{569E5DC6-B1CF-4D59-B612-4DCC1BECDCD8}">
      <dgm:prSet/>
      <dgm:spPr/>
      <dgm:t>
        <a:bodyPr/>
        <a:lstStyle/>
        <a:p>
          <a:endParaRPr lang="ru-RU"/>
        </a:p>
      </dgm:t>
    </dgm:pt>
    <dgm:pt modelId="{678D79CA-D059-467C-A5D0-5B28C5A52F58}" type="pres">
      <dgm:prSet presAssocID="{0C613F6D-060B-4CA9-9EA3-C52AAC11571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4B1B91-A56D-40A6-BC04-9C008F42C541}" type="pres">
      <dgm:prSet presAssocID="{D0DA23C6-B325-4ED6-96A4-3F5DEECE750C}" presName="centerShape" presStyleLbl="node0" presStyleIdx="0" presStyleCnt="1" custScaleX="199125" custScaleY="191202"/>
      <dgm:spPr/>
      <dgm:t>
        <a:bodyPr/>
        <a:lstStyle/>
        <a:p>
          <a:endParaRPr lang="ru-RU"/>
        </a:p>
      </dgm:t>
    </dgm:pt>
    <dgm:pt modelId="{5A588E48-F7D8-47DD-B9B7-1239A284DA8D}" type="pres">
      <dgm:prSet presAssocID="{ECA17812-3A2E-4AA0-9118-7F7E178943B1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7AC41C-65AB-4A34-A082-FBFC11AACE01}" type="pres">
      <dgm:prSet presAssocID="{ECA17812-3A2E-4AA0-9118-7F7E178943B1}" presName="dummy" presStyleCnt="0"/>
      <dgm:spPr/>
    </dgm:pt>
    <dgm:pt modelId="{59DB16C0-B3B8-4468-A6A0-34D51C651717}" type="pres">
      <dgm:prSet presAssocID="{6FF8E280-19EC-4F8C-9C5A-3267354D73A0}" presName="sibTrans" presStyleLbl="sibTrans2D1" presStyleIdx="0" presStyleCnt="9"/>
      <dgm:spPr/>
      <dgm:t>
        <a:bodyPr/>
        <a:lstStyle/>
        <a:p>
          <a:endParaRPr lang="ru-RU"/>
        </a:p>
      </dgm:t>
    </dgm:pt>
    <dgm:pt modelId="{C59C6A2F-05C6-482B-AE3D-B71E12762170}" type="pres">
      <dgm:prSet presAssocID="{DA58EFB9-E380-4A2F-9D86-2C40E7DC9DC7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AD44D-A9C2-4C3D-974A-9785FD59988A}" type="pres">
      <dgm:prSet presAssocID="{DA58EFB9-E380-4A2F-9D86-2C40E7DC9DC7}" presName="dummy" presStyleCnt="0"/>
      <dgm:spPr/>
    </dgm:pt>
    <dgm:pt modelId="{6A36D65C-161F-4AFA-8FF4-AAEB5D51BBC7}" type="pres">
      <dgm:prSet presAssocID="{92209986-E4AF-46BF-8687-9009E254F95F}" presName="sibTrans" presStyleLbl="sibTrans2D1" presStyleIdx="1" presStyleCnt="9"/>
      <dgm:spPr/>
      <dgm:t>
        <a:bodyPr/>
        <a:lstStyle/>
        <a:p>
          <a:endParaRPr lang="ru-RU"/>
        </a:p>
      </dgm:t>
    </dgm:pt>
    <dgm:pt modelId="{6E29264A-0922-4EEC-83F7-F946F7F47A18}" type="pres">
      <dgm:prSet presAssocID="{22BE62AC-E6B1-43CD-AED4-11AFD9132ED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D91CE5-6532-409C-BF51-1F5927B7639C}" type="pres">
      <dgm:prSet presAssocID="{22BE62AC-E6B1-43CD-AED4-11AFD9132EDE}" presName="dummy" presStyleCnt="0"/>
      <dgm:spPr/>
    </dgm:pt>
    <dgm:pt modelId="{34D481B4-1CDD-466D-94D7-C803D8C31CCC}" type="pres">
      <dgm:prSet presAssocID="{76C4AB72-29CE-4E62-8879-166B2FFE5E5E}" presName="sibTrans" presStyleLbl="sibTrans2D1" presStyleIdx="2" presStyleCnt="9"/>
      <dgm:spPr/>
      <dgm:t>
        <a:bodyPr/>
        <a:lstStyle/>
        <a:p>
          <a:endParaRPr lang="ru-RU"/>
        </a:p>
      </dgm:t>
    </dgm:pt>
    <dgm:pt modelId="{652F9258-8321-49BC-80AC-C8ED7253AAC0}" type="pres">
      <dgm:prSet presAssocID="{574B3DB9-5DD9-4D38-A421-2D9CEC9E3B6B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048C3-6451-4F29-9B08-3D7082522ED7}" type="pres">
      <dgm:prSet presAssocID="{574B3DB9-5DD9-4D38-A421-2D9CEC9E3B6B}" presName="dummy" presStyleCnt="0"/>
      <dgm:spPr/>
    </dgm:pt>
    <dgm:pt modelId="{D9873827-8E72-4738-8917-BF8509010C24}" type="pres">
      <dgm:prSet presAssocID="{5845F8F5-3E36-4028-9DC8-F9D2FEBD6182}" presName="sibTrans" presStyleLbl="sibTrans2D1" presStyleIdx="3" presStyleCnt="9"/>
      <dgm:spPr/>
      <dgm:t>
        <a:bodyPr/>
        <a:lstStyle/>
        <a:p>
          <a:endParaRPr lang="ru-RU"/>
        </a:p>
      </dgm:t>
    </dgm:pt>
    <dgm:pt modelId="{61CD9A2B-6D9D-4F70-8BCD-DB7BEB376D8F}" type="pres">
      <dgm:prSet presAssocID="{E4AF9B7D-0E0D-43D3-9CA7-38768896FE9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C3BBBE-02F3-450C-828C-B96C4EBD641F}" type="pres">
      <dgm:prSet presAssocID="{E4AF9B7D-0E0D-43D3-9CA7-38768896FE99}" presName="dummy" presStyleCnt="0"/>
      <dgm:spPr/>
    </dgm:pt>
    <dgm:pt modelId="{2F162EDF-17A0-4352-B02A-78739B9CE204}" type="pres">
      <dgm:prSet presAssocID="{A9BE7E60-E41C-41CD-8080-310767EE4B1B}" presName="sibTrans" presStyleLbl="sibTrans2D1" presStyleIdx="4" presStyleCnt="9"/>
      <dgm:spPr/>
      <dgm:t>
        <a:bodyPr/>
        <a:lstStyle/>
        <a:p>
          <a:endParaRPr lang="ru-RU"/>
        </a:p>
      </dgm:t>
    </dgm:pt>
    <dgm:pt modelId="{23DD1F84-5C11-4E4E-A62B-267070CB4D76}" type="pres">
      <dgm:prSet presAssocID="{393DBE22-95A6-457D-AC75-310FAF295EC9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A48BC4-7ED0-447F-9618-7C0DC1E2CD98}" type="pres">
      <dgm:prSet presAssocID="{393DBE22-95A6-457D-AC75-310FAF295EC9}" presName="dummy" presStyleCnt="0"/>
      <dgm:spPr/>
    </dgm:pt>
    <dgm:pt modelId="{79898E99-2084-4B71-B946-33D9BB17D264}" type="pres">
      <dgm:prSet presAssocID="{1A06E418-D632-4FDC-B279-A4840EF6A3C4}" presName="sibTrans" presStyleLbl="sibTrans2D1" presStyleIdx="5" presStyleCnt="9"/>
      <dgm:spPr/>
      <dgm:t>
        <a:bodyPr/>
        <a:lstStyle/>
        <a:p>
          <a:endParaRPr lang="ru-RU"/>
        </a:p>
      </dgm:t>
    </dgm:pt>
    <dgm:pt modelId="{50E1D4DE-519E-4260-BE46-AE962844B2FD}" type="pres">
      <dgm:prSet presAssocID="{43F79A79-6759-49A7-ABBA-154CB4723303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4D9D0F-0D55-41BD-A82D-F1A8CBC6B035}" type="pres">
      <dgm:prSet presAssocID="{43F79A79-6759-49A7-ABBA-154CB4723303}" presName="dummy" presStyleCnt="0"/>
      <dgm:spPr/>
    </dgm:pt>
    <dgm:pt modelId="{4FAF536E-52FF-4BC1-843C-6D6FF8F3C5C6}" type="pres">
      <dgm:prSet presAssocID="{05CAAF9B-366A-4DFB-B06F-094051244493}" presName="sibTrans" presStyleLbl="sibTrans2D1" presStyleIdx="6" presStyleCnt="9"/>
      <dgm:spPr/>
      <dgm:t>
        <a:bodyPr/>
        <a:lstStyle/>
        <a:p>
          <a:endParaRPr lang="ru-RU"/>
        </a:p>
      </dgm:t>
    </dgm:pt>
    <dgm:pt modelId="{4FB7A494-7F3F-4130-82BC-28356C59EE84}" type="pres">
      <dgm:prSet presAssocID="{503462E0-2A1C-4B51-8DAD-EF7EBD00F64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CCE66C-51E5-4F19-AF83-5D13C751AA73}" type="pres">
      <dgm:prSet presAssocID="{503462E0-2A1C-4B51-8DAD-EF7EBD00F644}" presName="dummy" presStyleCnt="0"/>
      <dgm:spPr/>
    </dgm:pt>
    <dgm:pt modelId="{EB052CE2-AEB6-4CD2-8B43-E5A06B4D31EE}" type="pres">
      <dgm:prSet presAssocID="{6F9D0A85-4EA4-4D58-8FC7-220A2DD8E9F9}" presName="sibTrans" presStyleLbl="sibTrans2D1" presStyleIdx="7" presStyleCnt="9"/>
      <dgm:spPr/>
      <dgm:t>
        <a:bodyPr/>
        <a:lstStyle/>
        <a:p>
          <a:endParaRPr lang="ru-RU"/>
        </a:p>
      </dgm:t>
    </dgm:pt>
    <dgm:pt modelId="{8DD7AA76-E5D3-499F-A976-15526EF51760}" type="pres">
      <dgm:prSet presAssocID="{3A00D024-E2B6-4A41-A66E-7DC8AAB6BC3B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2D6FC-9426-4A59-A7B0-BDAD22501975}" type="pres">
      <dgm:prSet presAssocID="{3A00D024-E2B6-4A41-A66E-7DC8AAB6BC3B}" presName="dummy" presStyleCnt="0"/>
      <dgm:spPr/>
    </dgm:pt>
    <dgm:pt modelId="{8D6DFA3D-C38C-445D-ADEE-408F5FF5EE51}" type="pres">
      <dgm:prSet presAssocID="{9EA3F2A9-B875-4A1F-8458-B52F5277F583}" presName="sibTrans" presStyleLbl="sibTrans2D1" presStyleIdx="8" presStyleCnt="9"/>
      <dgm:spPr/>
      <dgm:t>
        <a:bodyPr/>
        <a:lstStyle/>
        <a:p>
          <a:endParaRPr lang="ru-RU"/>
        </a:p>
      </dgm:t>
    </dgm:pt>
  </dgm:ptLst>
  <dgm:cxnLst>
    <dgm:cxn modelId="{569E5DC6-B1CF-4D59-B612-4DCC1BECDCD8}" srcId="{D0DA23C6-B325-4ED6-96A4-3F5DEECE750C}" destId="{503462E0-2A1C-4B51-8DAD-EF7EBD00F644}" srcOrd="7" destOrd="0" parTransId="{981304F7-0D81-47C2-B986-F9D3492C255F}" sibTransId="{6F9D0A85-4EA4-4D58-8FC7-220A2DD8E9F9}"/>
    <dgm:cxn modelId="{6853C65D-54D3-4E87-ADC3-1149945B4634}" srcId="{D0DA23C6-B325-4ED6-96A4-3F5DEECE750C}" destId="{DA58EFB9-E380-4A2F-9D86-2C40E7DC9DC7}" srcOrd="1" destOrd="0" parTransId="{1EC21028-7986-4DB4-9856-DF3FF715B51E}" sibTransId="{92209986-E4AF-46BF-8687-9009E254F95F}"/>
    <dgm:cxn modelId="{1979FB6E-B883-42A1-B996-5EB4E29A3FBA}" type="presOf" srcId="{22BE62AC-E6B1-43CD-AED4-11AFD9132EDE}" destId="{6E29264A-0922-4EEC-83F7-F946F7F47A18}" srcOrd="0" destOrd="0" presId="urn:microsoft.com/office/officeart/2005/8/layout/radial6"/>
    <dgm:cxn modelId="{BE0081DA-3819-4020-9D4A-CF302E10154B}" type="presOf" srcId="{503462E0-2A1C-4B51-8DAD-EF7EBD00F644}" destId="{4FB7A494-7F3F-4130-82BC-28356C59EE84}" srcOrd="0" destOrd="0" presId="urn:microsoft.com/office/officeart/2005/8/layout/radial6"/>
    <dgm:cxn modelId="{E17A8645-478B-4E19-AEBB-052C8D01EF5D}" type="presOf" srcId="{DA58EFB9-E380-4A2F-9D86-2C40E7DC9DC7}" destId="{C59C6A2F-05C6-482B-AE3D-B71E12762170}" srcOrd="0" destOrd="0" presId="urn:microsoft.com/office/officeart/2005/8/layout/radial6"/>
    <dgm:cxn modelId="{32C99D25-128B-47C9-9EA6-FA104378F7F9}" type="presOf" srcId="{1A06E418-D632-4FDC-B279-A4840EF6A3C4}" destId="{79898E99-2084-4B71-B946-33D9BB17D264}" srcOrd="0" destOrd="0" presId="urn:microsoft.com/office/officeart/2005/8/layout/radial6"/>
    <dgm:cxn modelId="{83F32CF9-28F3-4EB2-BD45-48FCF3F401C4}" srcId="{D0DA23C6-B325-4ED6-96A4-3F5DEECE750C}" destId="{ECA17812-3A2E-4AA0-9118-7F7E178943B1}" srcOrd="0" destOrd="0" parTransId="{FA3F3AA3-4FCD-4373-9258-B6296F71A9C2}" sibTransId="{6FF8E280-19EC-4F8C-9C5A-3267354D73A0}"/>
    <dgm:cxn modelId="{8732D9D9-E947-422D-987E-7D2805360B1D}" type="presOf" srcId="{E4AF9B7D-0E0D-43D3-9CA7-38768896FE99}" destId="{61CD9A2B-6D9D-4F70-8BCD-DB7BEB376D8F}" srcOrd="0" destOrd="0" presId="urn:microsoft.com/office/officeart/2005/8/layout/radial6"/>
    <dgm:cxn modelId="{C523C7A2-C7B1-4CDC-8753-EEF468CC000B}" srcId="{0C613F6D-060B-4CA9-9EA3-C52AAC11571A}" destId="{D0DA23C6-B325-4ED6-96A4-3F5DEECE750C}" srcOrd="0" destOrd="0" parTransId="{71944784-9E58-4081-868F-FEEDA8AB5BCF}" sibTransId="{7242F78F-E7A7-4F57-A78B-C54F27E739AD}"/>
    <dgm:cxn modelId="{CC22D94D-E372-4140-ADF6-5220B0059E67}" type="presOf" srcId="{ECA17812-3A2E-4AA0-9118-7F7E178943B1}" destId="{5A588E48-F7D8-47DD-B9B7-1239A284DA8D}" srcOrd="0" destOrd="0" presId="urn:microsoft.com/office/officeart/2005/8/layout/radial6"/>
    <dgm:cxn modelId="{711ABA78-EF61-472C-9422-32239C5C6C10}" type="presOf" srcId="{A9BE7E60-E41C-41CD-8080-310767EE4B1B}" destId="{2F162EDF-17A0-4352-B02A-78739B9CE204}" srcOrd="0" destOrd="0" presId="urn:microsoft.com/office/officeart/2005/8/layout/radial6"/>
    <dgm:cxn modelId="{5A4B2D14-2325-4F0A-BF65-A362B65EA007}" srcId="{D0DA23C6-B325-4ED6-96A4-3F5DEECE750C}" destId="{3A00D024-E2B6-4A41-A66E-7DC8AAB6BC3B}" srcOrd="8" destOrd="0" parTransId="{6D0690EF-711C-4926-BEB7-1ABEBD7963C8}" sibTransId="{9EA3F2A9-B875-4A1F-8458-B52F5277F583}"/>
    <dgm:cxn modelId="{B791198C-466A-4D4C-A8BC-24E14F7A08EB}" srcId="{D0DA23C6-B325-4ED6-96A4-3F5DEECE750C}" destId="{22BE62AC-E6B1-43CD-AED4-11AFD9132EDE}" srcOrd="2" destOrd="0" parTransId="{7E58CFAB-F016-4B2C-9BF7-78A9966FECA0}" sibTransId="{76C4AB72-29CE-4E62-8879-166B2FFE5E5E}"/>
    <dgm:cxn modelId="{F803C49D-251F-4E4C-BAE0-6DA1F38E7750}" type="presOf" srcId="{6FF8E280-19EC-4F8C-9C5A-3267354D73A0}" destId="{59DB16C0-B3B8-4468-A6A0-34D51C651717}" srcOrd="0" destOrd="0" presId="urn:microsoft.com/office/officeart/2005/8/layout/radial6"/>
    <dgm:cxn modelId="{E4B63130-0530-40B8-AEF8-F765645E5506}" type="presOf" srcId="{05CAAF9B-366A-4DFB-B06F-094051244493}" destId="{4FAF536E-52FF-4BC1-843C-6D6FF8F3C5C6}" srcOrd="0" destOrd="0" presId="urn:microsoft.com/office/officeart/2005/8/layout/radial6"/>
    <dgm:cxn modelId="{6A8787DA-DD10-4688-A970-69E65098EFD6}" type="presOf" srcId="{3A00D024-E2B6-4A41-A66E-7DC8AAB6BC3B}" destId="{8DD7AA76-E5D3-499F-A976-15526EF51760}" srcOrd="0" destOrd="0" presId="urn:microsoft.com/office/officeart/2005/8/layout/radial6"/>
    <dgm:cxn modelId="{B79AA92C-B840-4D8D-AF8B-483C91E4B5F0}" type="presOf" srcId="{0C613F6D-060B-4CA9-9EA3-C52AAC11571A}" destId="{678D79CA-D059-467C-A5D0-5B28C5A52F58}" srcOrd="0" destOrd="0" presId="urn:microsoft.com/office/officeart/2005/8/layout/radial6"/>
    <dgm:cxn modelId="{7C5432D8-6BE5-4BD0-B65B-50D9402AAB94}" type="presOf" srcId="{6F9D0A85-4EA4-4D58-8FC7-220A2DD8E9F9}" destId="{EB052CE2-AEB6-4CD2-8B43-E5A06B4D31EE}" srcOrd="0" destOrd="0" presId="urn:microsoft.com/office/officeart/2005/8/layout/radial6"/>
    <dgm:cxn modelId="{BFCD8C7C-8B3A-4068-9E89-637D6524327A}" srcId="{D0DA23C6-B325-4ED6-96A4-3F5DEECE750C}" destId="{E4AF9B7D-0E0D-43D3-9CA7-38768896FE99}" srcOrd="4" destOrd="0" parTransId="{BED2DA8C-B1CF-40E5-9B57-EA087B62AE3D}" sibTransId="{A9BE7E60-E41C-41CD-8080-310767EE4B1B}"/>
    <dgm:cxn modelId="{C7D0F6B7-561C-427A-A822-78015774AC58}" type="presOf" srcId="{43F79A79-6759-49A7-ABBA-154CB4723303}" destId="{50E1D4DE-519E-4260-BE46-AE962844B2FD}" srcOrd="0" destOrd="0" presId="urn:microsoft.com/office/officeart/2005/8/layout/radial6"/>
    <dgm:cxn modelId="{8FBBD024-8782-4110-AC87-F91E5C567D9E}" type="presOf" srcId="{574B3DB9-5DD9-4D38-A421-2D9CEC9E3B6B}" destId="{652F9258-8321-49BC-80AC-C8ED7253AAC0}" srcOrd="0" destOrd="0" presId="urn:microsoft.com/office/officeart/2005/8/layout/radial6"/>
    <dgm:cxn modelId="{19E31530-BF15-4860-8A1B-AB1467A6C11A}" srcId="{D0DA23C6-B325-4ED6-96A4-3F5DEECE750C}" destId="{393DBE22-95A6-457D-AC75-310FAF295EC9}" srcOrd="5" destOrd="0" parTransId="{DB97BDA8-F16B-4590-9B5C-37F7970C78F7}" sibTransId="{1A06E418-D632-4FDC-B279-A4840EF6A3C4}"/>
    <dgm:cxn modelId="{73C1844D-DAC1-40AD-B014-AD2E0E032A4A}" type="presOf" srcId="{92209986-E4AF-46BF-8687-9009E254F95F}" destId="{6A36D65C-161F-4AFA-8FF4-AAEB5D51BBC7}" srcOrd="0" destOrd="0" presId="urn:microsoft.com/office/officeart/2005/8/layout/radial6"/>
    <dgm:cxn modelId="{48A79E87-0655-4A43-90F0-C1F360D9BDCC}" type="presOf" srcId="{9EA3F2A9-B875-4A1F-8458-B52F5277F583}" destId="{8D6DFA3D-C38C-445D-ADEE-408F5FF5EE51}" srcOrd="0" destOrd="0" presId="urn:microsoft.com/office/officeart/2005/8/layout/radial6"/>
    <dgm:cxn modelId="{33854B53-E621-4137-B07E-EA57CDB56232}" srcId="{D0DA23C6-B325-4ED6-96A4-3F5DEECE750C}" destId="{574B3DB9-5DD9-4D38-A421-2D9CEC9E3B6B}" srcOrd="3" destOrd="0" parTransId="{3DE0C424-F059-42D7-A526-296194587093}" sibTransId="{5845F8F5-3E36-4028-9DC8-F9D2FEBD6182}"/>
    <dgm:cxn modelId="{0D6C69FF-D4C1-4973-9A8F-4D444AB6395D}" type="presOf" srcId="{5845F8F5-3E36-4028-9DC8-F9D2FEBD6182}" destId="{D9873827-8E72-4738-8917-BF8509010C24}" srcOrd="0" destOrd="0" presId="urn:microsoft.com/office/officeart/2005/8/layout/radial6"/>
    <dgm:cxn modelId="{509361EA-08D2-4A59-926F-D7A9654D2077}" srcId="{D0DA23C6-B325-4ED6-96A4-3F5DEECE750C}" destId="{43F79A79-6759-49A7-ABBA-154CB4723303}" srcOrd="6" destOrd="0" parTransId="{DFC5CA07-C0E5-4B92-95D7-545B245B0C22}" sibTransId="{05CAAF9B-366A-4DFB-B06F-094051244493}"/>
    <dgm:cxn modelId="{2195A8C0-5A8E-448E-B1FC-C4F4648439CB}" type="presOf" srcId="{76C4AB72-29CE-4E62-8879-166B2FFE5E5E}" destId="{34D481B4-1CDD-466D-94D7-C803D8C31CCC}" srcOrd="0" destOrd="0" presId="urn:microsoft.com/office/officeart/2005/8/layout/radial6"/>
    <dgm:cxn modelId="{FD32C841-8BC4-46D6-A512-A0ACA8E0C628}" type="presOf" srcId="{D0DA23C6-B325-4ED6-96A4-3F5DEECE750C}" destId="{EC4B1B91-A56D-40A6-BC04-9C008F42C541}" srcOrd="0" destOrd="0" presId="urn:microsoft.com/office/officeart/2005/8/layout/radial6"/>
    <dgm:cxn modelId="{0EF48FAE-506C-4CCB-9D3F-BBB3638B9B9B}" type="presOf" srcId="{393DBE22-95A6-457D-AC75-310FAF295EC9}" destId="{23DD1F84-5C11-4E4E-A62B-267070CB4D76}" srcOrd="0" destOrd="0" presId="urn:microsoft.com/office/officeart/2005/8/layout/radial6"/>
    <dgm:cxn modelId="{10E198D8-D8AE-42B9-917F-50FB33B60F8D}" type="presParOf" srcId="{678D79CA-D059-467C-A5D0-5B28C5A52F58}" destId="{EC4B1B91-A56D-40A6-BC04-9C008F42C541}" srcOrd="0" destOrd="0" presId="urn:microsoft.com/office/officeart/2005/8/layout/radial6"/>
    <dgm:cxn modelId="{5B59F0A6-2F6A-42DA-B3C3-1B80263BBE3A}" type="presParOf" srcId="{678D79CA-D059-467C-A5D0-5B28C5A52F58}" destId="{5A588E48-F7D8-47DD-B9B7-1239A284DA8D}" srcOrd="1" destOrd="0" presId="urn:microsoft.com/office/officeart/2005/8/layout/radial6"/>
    <dgm:cxn modelId="{840C618A-C154-4A6F-A515-D6143BC0D6D0}" type="presParOf" srcId="{678D79CA-D059-467C-A5D0-5B28C5A52F58}" destId="{577AC41C-65AB-4A34-A082-FBFC11AACE01}" srcOrd="2" destOrd="0" presId="urn:microsoft.com/office/officeart/2005/8/layout/radial6"/>
    <dgm:cxn modelId="{241A087E-3ED5-430A-8DEE-3AF82B9987C0}" type="presParOf" srcId="{678D79CA-D059-467C-A5D0-5B28C5A52F58}" destId="{59DB16C0-B3B8-4468-A6A0-34D51C651717}" srcOrd="3" destOrd="0" presId="urn:microsoft.com/office/officeart/2005/8/layout/radial6"/>
    <dgm:cxn modelId="{DE31DC2F-686D-4BBD-B46F-A7B2E84C941E}" type="presParOf" srcId="{678D79CA-D059-467C-A5D0-5B28C5A52F58}" destId="{C59C6A2F-05C6-482B-AE3D-B71E12762170}" srcOrd="4" destOrd="0" presId="urn:microsoft.com/office/officeart/2005/8/layout/radial6"/>
    <dgm:cxn modelId="{3E5CD7A6-5D5F-4519-84E4-E9861ECB54F6}" type="presParOf" srcId="{678D79CA-D059-467C-A5D0-5B28C5A52F58}" destId="{98AAD44D-A9C2-4C3D-974A-9785FD59988A}" srcOrd="5" destOrd="0" presId="urn:microsoft.com/office/officeart/2005/8/layout/radial6"/>
    <dgm:cxn modelId="{19FE1476-B7A9-46DB-B992-1FA18C1E8CD5}" type="presParOf" srcId="{678D79CA-D059-467C-A5D0-5B28C5A52F58}" destId="{6A36D65C-161F-4AFA-8FF4-AAEB5D51BBC7}" srcOrd="6" destOrd="0" presId="urn:microsoft.com/office/officeart/2005/8/layout/radial6"/>
    <dgm:cxn modelId="{FD1BEA4A-B410-48BB-A19F-235B2B4CFCE5}" type="presParOf" srcId="{678D79CA-D059-467C-A5D0-5B28C5A52F58}" destId="{6E29264A-0922-4EEC-83F7-F946F7F47A18}" srcOrd="7" destOrd="0" presId="urn:microsoft.com/office/officeart/2005/8/layout/radial6"/>
    <dgm:cxn modelId="{05D987B5-E142-490E-9FE2-1AF04C617C8D}" type="presParOf" srcId="{678D79CA-D059-467C-A5D0-5B28C5A52F58}" destId="{FCD91CE5-6532-409C-BF51-1F5927B7639C}" srcOrd="8" destOrd="0" presId="urn:microsoft.com/office/officeart/2005/8/layout/radial6"/>
    <dgm:cxn modelId="{F15D2DD5-D7D5-4C43-B6AC-E53A60C20F90}" type="presParOf" srcId="{678D79CA-D059-467C-A5D0-5B28C5A52F58}" destId="{34D481B4-1CDD-466D-94D7-C803D8C31CCC}" srcOrd="9" destOrd="0" presId="urn:microsoft.com/office/officeart/2005/8/layout/radial6"/>
    <dgm:cxn modelId="{2F5A4A33-F7DB-4CD8-A17B-4FF271D106D2}" type="presParOf" srcId="{678D79CA-D059-467C-A5D0-5B28C5A52F58}" destId="{652F9258-8321-49BC-80AC-C8ED7253AAC0}" srcOrd="10" destOrd="0" presId="urn:microsoft.com/office/officeart/2005/8/layout/radial6"/>
    <dgm:cxn modelId="{CED82E85-AF62-4659-AB31-E26F26343CF9}" type="presParOf" srcId="{678D79CA-D059-467C-A5D0-5B28C5A52F58}" destId="{F2D048C3-6451-4F29-9B08-3D7082522ED7}" srcOrd="11" destOrd="0" presId="urn:microsoft.com/office/officeart/2005/8/layout/radial6"/>
    <dgm:cxn modelId="{6FC7E67A-D4FA-46EA-979E-D8A716417388}" type="presParOf" srcId="{678D79CA-D059-467C-A5D0-5B28C5A52F58}" destId="{D9873827-8E72-4738-8917-BF8509010C24}" srcOrd="12" destOrd="0" presId="urn:microsoft.com/office/officeart/2005/8/layout/radial6"/>
    <dgm:cxn modelId="{ABC14678-2110-4E1E-962B-60955D9F2D54}" type="presParOf" srcId="{678D79CA-D059-467C-A5D0-5B28C5A52F58}" destId="{61CD9A2B-6D9D-4F70-8BCD-DB7BEB376D8F}" srcOrd="13" destOrd="0" presId="urn:microsoft.com/office/officeart/2005/8/layout/radial6"/>
    <dgm:cxn modelId="{78D4D1E6-6D81-4AB8-9E01-058C94B188FC}" type="presParOf" srcId="{678D79CA-D059-467C-A5D0-5B28C5A52F58}" destId="{91C3BBBE-02F3-450C-828C-B96C4EBD641F}" srcOrd="14" destOrd="0" presId="urn:microsoft.com/office/officeart/2005/8/layout/radial6"/>
    <dgm:cxn modelId="{51A3F9D9-A0C9-4B11-8AB6-CAB2564BC6F9}" type="presParOf" srcId="{678D79CA-D059-467C-A5D0-5B28C5A52F58}" destId="{2F162EDF-17A0-4352-B02A-78739B9CE204}" srcOrd="15" destOrd="0" presId="urn:microsoft.com/office/officeart/2005/8/layout/radial6"/>
    <dgm:cxn modelId="{AB35465D-DAE0-4DD6-947F-E48AE616F787}" type="presParOf" srcId="{678D79CA-D059-467C-A5D0-5B28C5A52F58}" destId="{23DD1F84-5C11-4E4E-A62B-267070CB4D76}" srcOrd="16" destOrd="0" presId="urn:microsoft.com/office/officeart/2005/8/layout/radial6"/>
    <dgm:cxn modelId="{71521D57-7596-4416-9AE8-57B8F6FF7FDA}" type="presParOf" srcId="{678D79CA-D059-467C-A5D0-5B28C5A52F58}" destId="{10A48BC4-7ED0-447F-9618-7C0DC1E2CD98}" srcOrd="17" destOrd="0" presId="urn:microsoft.com/office/officeart/2005/8/layout/radial6"/>
    <dgm:cxn modelId="{21ACE36E-B723-4EC8-A563-8914F842B7D9}" type="presParOf" srcId="{678D79CA-D059-467C-A5D0-5B28C5A52F58}" destId="{79898E99-2084-4B71-B946-33D9BB17D264}" srcOrd="18" destOrd="0" presId="urn:microsoft.com/office/officeart/2005/8/layout/radial6"/>
    <dgm:cxn modelId="{D5B7D606-A323-4E15-B5EB-A301D7F429D5}" type="presParOf" srcId="{678D79CA-D059-467C-A5D0-5B28C5A52F58}" destId="{50E1D4DE-519E-4260-BE46-AE962844B2FD}" srcOrd="19" destOrd="0" presId="urn:microsoft.com/office/officeart/2005/8/layout/radial6"/>
    <dgm:cxn modelId="{72D27788-8ECA-488A-96A3-FF3F8316E271}" type="presParOf" srcId="{678D79CA-D059-467C-A5D0-5B28C5A52F58}" destId="{184D9D0F-0D55-41BD-A82D-F1A8CBC6B035}" srcOrd="20" destOrd="0" presId="urn:microsoft.com/office/officeart/2005/8/layout/radial6"/>
    <dgm:cxn modelId="{D6EA60FC-790E-40DE-BB88-62A91C9426C1}" type="presParOf" srcId="{678D79CA-D059-467C-A5D0-5B28C5A52F58}" destId="{4FAF536E-52FF-4BC1-843C-6D6FF8F3C5C6}" srcOrd="21" destOrd="0" presId="urn:microsoft.com/office/officeart/2005/8/layout/radial6"/>
    <dgm:cxn modelId="{467F9A04-68FD-46A1-8F00-0D87C0128702}" type="presParOf" srcId="{678D79CA-D059-467C-A5D0-5B28C5A52F58}" destId="{4FB7A494-7F3F-4130-82BC-28356C59EE84}" srcOrd="22" destOrd="0" presId="urn:microsoft.com/office/officeart/2005/8/layout/radial6"/>
    <dgm:cxn modelId="{0F7BAD7E-9BDB-45A8-B4E8-F1871C403FB9}" type="presParOf" srcId="{678D79CA-D059-467C-A5D0-5B28C5A52F58}" destId="{82CCE66C-51E5-4F19-AF83-5D13C751AA73}" srcOrd="23" destOrd="0" presId="urn:microsoft.com/office/officeart/2005/8/layout/radial6"/>
    <dgm:cxn modelId="{7EDA6958-FB8B-4412-BAD0-3778C241AA10}" type="presParOf" srcId="{678D79CA-D059-467C-A5D0-5B28C5A52F58}" destId="{EB052CE2-AEB6-4CD2-8B43-E5A06B4D31EE}" srcOrd="24" destOrd="0" presId="urn:microsoft.com/office/officeart/2005/8/layout/radial6"/>
    <dgm:cxn modelId="{D5B97BF3-52AE-4D4D-99A9-D75606A17315}" type="presParOf" srcId="{678D79CA-D059-467C-A5D0-5B28C5A52F58}" destId="{8DD7AA76-E5D3-499F-A976-15526EF51760}" srcOrd="25" destOrd="0" presId="urn:microsoft.com/office/officeart/2005/8/layout/radial6"/>
    <dgm:cxn modelId="{916E1D4C-B7F9-41A0-BC60-6700A2C7BE59}" type="presParOf" srcId="{678D79CA-D059-467C-A5D0-5B28C5A52F58}" destId="{5AD2D6FC-9426-4A59-A7B0-BDAD22501975}" srcOrd="26" destOrd="0" presId="urn:microsoft.com/office/officeart/2005/8/layout/radial6"/>
    <dgm:cxn modelId="{BAC585DC-C253-482F-9D15-BDF2F70C1A2C}" type="presParOf" srcId="{678D79CA-D059-467C-A5D0-5B28C5A52F58}" destId="{8D6DFA3D-C38C-445D-ADEE-408F5FF5EE51}" srcOrd="27" destOrd="0" presId="urn:microsoft.com/office/officeart/2005/8/layout/radial6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640D58-ABE2-44C8-92D3-5DF3595AD2AD}" type="doc">
      <dgm:prSet loTypeId="urn:microsoft.com/office/officeart/2005/8/layout/radial1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1B26EC5C-D9EB-4CF0-852E-63E4D47BF21A}">
      <dgm:prSet phldrT="[Текст]"/>
      <dgm:spPr/>
      <dgm:t>
        <a:bodyPr/>
        <a:lstStyle/>
        <a:p>
          <a:r>
            <a:rPr lang="uk-UA" dirty="0" smtClean="0"/>
            <a:t>ВІЙНА</a:t>
          </a:r>
          <a:endParaRPr lang="ru-RU" dirty="0"/>
        </a:p>
      </dgm:t>
    </dgm:pt>
    <dgm:pt modelId="{874F6FF9-0972-46D3-BEF8-02BE7C8FC157}" type="parTrans" cxnId="{405E505B-EF18-46F9-B832-5970D9190012}">
      <dgm:prSet/>
      <dgm:spPr/>
      <dgm:t>
        <a:bodyPr/>
        <a:lstStyle/>
        <a:p>
          <a:endParaRPr lang="ru-RU"/>
        </a:p>
      </dgm:t>
    </dgm:pt>
    <dgm:pt modelId="{EEBC2B43-D24F-451D-B247-AC4680B5DE24}" type="sibTrans" cxnId="{405E505B-EF18-46F9-B832-5970D9190012}">
      <dgm:prSet/>
      <dgm:spPr/>
      <dgm:t>
        <a:bodyPr/>
        <a:lstStyle/>
        <a:p>
          <a:endParaRPr lang="ru-RU"/>
        </a:p>
      </dgm:t>
    </dgm:pt>
    <dgm:pt modelId="{00F7F2A3-1BA4-4111-B7FF-94761B497083}">
      <dgm:prSet phldrT="[Текст]" custT="1"/>
      <dgm:spPr/>
      <dgm:t>
        <a:bodyPr/>
        <a:lstStyle/>
        <a:p>
          <a:r>
            <a:rPr lang="uk-UA" sz="4000" dirty="0" smtClean="0"/>
            <a:t>біль</a:t>
          </a:r>
          <a:endParaRPr lang="ru-RU" sz="4000" dirty="0"/>
        </a:p>
      </dgm:t>
    </dgm:pt>
    <dgm:pt modelId="{9E1BEACD-E571-470A-9C09-976C80242AB7}" type="parTrans" cxnId="{B6EE3F72-F107-47F4-B4E7-26B834B6DD3A}">
      <dgm:prSet/>
      <dgm:spPr/>
      <dgm:t>
        <a:bodyPr/>
        <a:lstStyle/>
        <a:p>
          <a:endParaRPr lang="ru-RU"/>
        </a:p>
      </dgm:t>
    </dgm:pt>
    <dgm:pt modelId="{9AB08DDA-2756-44D0-A14B-487CA7CC83FE}" type="sibTrans" cxnId="{B6EE3F72-F107-47F4-B4E7-26B834B6DD3A}">
      <dgm:prSet/>
      <dgm:spPr/>
      <dgm:t>
        <a:bodyPr/>
        <a:lstStyle/>
        <a:p>
          <a:endParaRPr lang="ru-RU"/>
        </a:p>
      </dgm:t>
    </dgm:pt>
    <dgm:pt modelId="{69674BBA-200D-4DAF-834E-9BBE869BDB7A}">
      <dgm:prSet phldrT="[Текст]" custT="1"/>
      <dgm:spPr/>
      <dgm:t>
        <a:bodyPr/>
        <a:lstStyle/>
        <a:p>
          <a:r>
            <a:rPr lang="uk-UA" sz="1800" dirty="0" smtClean="0"/>
            <a:t>жорстокість</a:t>
          </a:r>
          <a:endParaRPr lang="ru-RU" sz="1800" dirty="0"/>
        </a:p>
      </dgm:t>
    </dgm:pt>
    <dgm:pt modelId="{5C5F8A63-D6D4-46E6-9C8F-73DC3B086F01}" type="parTrans" cxnId="{7CDB787D-CFED-4068-8234-B25EA802AB6B}">
      <dgm:prSet/>
      <dgm:spPr/>
      <dgm:t>
        <a:bodyPr/>
        <a:lstStyle/>
        <a:p>
          <a:endParaRPr lang="ru-RU"/>
        </a:p>
      </dgm:t>
    </dgm:pt>
    <dgm:pt modelId="{22AFAFFE-829F-42DF-87DA-33BEDDE6000B}" type="sibTrans" cxnId="{7CDB787D-CFED-4068-8234-B25EA802AB6B}">
      <dgm:prSet/>
      <dgm:spPr/>
      <dgm:t>
        <a:bodyPr/>
        <a:lstStyle/>
        <a:p>
          <a:endParaRPr lang="ru-RU"/>
        </a:p>
      </dgm:t>
    </dgm:pt>
    <dgm:pt modelId="{775FD456-71AC-4177-A037-7ABFE4A86315}">
      <dgm:prSet phldrT="[Текст]" custT="1"/>
      <dgm:spPr/>
      <dgm:t>
        <a:bodyPr/>
        <a:lstStyle/>
        <a:p>
          <a:r>
            <a:rPr lang="uk-UA" sz="3200" dirty="0" smtClean="0"/>
            <a:t>смерть</a:t>
          </a:r>
          <a:endParaRPr lang="ru-RU" sz="3200" dirty="0"/>
        </a:p>
      </dgm:t>
    </dgm:pt>
    <dgm:pt modelId="{1ED99AE1-FDD0-4315-AF51-6F5678C93C22}" type="parTrans" cxnId="{E4E3C1D0-E842-4A2A-A7D7-81FA05208572}">
      <dgm:prSet/>
      <dgm:spPr/>
      <dgm:t>
        <a:bodyPr/>
        <a:lstStyle/>
        <a:p>
          <a:endParaRPr lang="ru-RU"/>
        </a:p>
      </dgm:t>
    </dgm:pt>
    <dgm:pt modelId="{AC260B8C-F654-403C-A04A-DFC8A0B328B7}" type="sibTrans" cxnId="{E4E3C1D0-E842-4A2A-A7D7-81FA05208572}">
      <dgm:prSet/>
      <dgm:spPr/>
      <dgm:t>
        <a:bodyPr/>
        <a:lstStyle/>
        <a:p>
          <a:endParaRPr lang="ru-RU"/>
        </a:p>
      </dgm:t>
    </dgm:pt>
    <dgm:pt modelId="{AD2A4890-0636-475C-BAA9-BF8229EE43AA}">
      <dgm:prSet phldrT="[Текст]" custT="1"/>
      <dgm:spPr/>
      <dgm:t>
        <a:bodyPr/>
        <a:lstStyle/>
        <a:p>
          <a:r>
            <a:rPr lang="uk-UA" sz="2400" dirty="0" smtClean="0"/>
            <a:t>боротьба</a:t>
          </a:r>
          <a:endParaRPr lang="ru-RU" sz="2400" dirty="0"/>
        </a:p>
      </dgm:t>
    </dgm:pt>
    <dgm:pt modelId="{673333EF-A207-4915-B0AF-084FCA964B6D}" type="parTrans" cxnId="{8303268D-33F3-434B-A78B-63A0553F365F}">
      <dgm:prSet/>
      <dgm:spPr/>
      <dgm:t>
        <a:bodyPr/>
        <a:lstStyle/>
        <a:p>
          <a:endParaRPr lang="ru-RU"/>
        </a:p>
      </dgm:t>
    </dgm:pt>
    <dgm:pt modelId="{07E16FDE-B505-4AE7-8522-35DF92A1C7CF}" type="sibTrans" cxnId="{8303268D-33F3-434B-A78B-63A0553F365F}">
      <dgm:prSet/>
      <dgm:spPr/>
      <dgm:t>
        <a:bodyPr/>
        <a:lstStyle/>
        <a:p>
          <a:endParaRPr lang="ru-RU"/>
        </a:p>
      </dgm:t>
    </dgm:pt>
    <dgm:pt modelId="{5672BA3B-08EA-46B2-B29C-9752CB999FA6}">
      <dgm:prSet custT="1"/>
      <dgm:spPr/>
      <dgm:t>
        <a:bodyPr/>
        <a:lstStyle/>
        <a:p>
          <a:r>
            <a:rPr lang="uk-UA" sz="3200" dirty="0" smtClean="0"/>
            <a:t>втрата</a:t>
          </a:r>
          <a:endParaRPr lang="ru-RU" sz="3200" dirty="0"/>
        </a:p>
      </dgm:t>
    </dgm:pt>
    <dgm:pt modelId="{8C5D2118-1533-4436-99F0-CBB44DDF07CE}" type="parTrans" cxnId="{224777D1-6045-4436-A4BD-9CCE1C236114}">
      <dgm:prSet/>
      <dgm:spPr/>
      <dgm:t>
        <a:bodyPr/>
        <a:lstStyle/>
        <a:p>
          <a:endParaRPr lang="ru-RU"/>
        </a:p>
      </dgm:t>
    </dgm:pt>
    <dgm:pt modelId="{616B635D-0686-48ED-A86D-637A20DC676E}" type="sibTrans" cxnId="{224777D1-6045-4436-A4BD-9CCE1C236114}">
      <dgm:prSet/>
      <dgm:spPr/>
      <dgm:t>
        <a:bodyPr/>
        <a:lstStyle/>
        <a:p>
          <a:endParaRPr lang="ru-RU"/>
        </a:p>
      </dgm:t>
    </dgm:pt>
    <dgm:pt modelId="{CAA092DB-CD9E-461D-BEAC-38B1465A3EC6}" type="pres">
      <dgm:prSet presAssocID="{62640D58-ABE2-44C8-92D3-5DF3595AD2A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D6B0A8-94D6-4F2F-A9E6-D02FB226EF63}" type="pres">
      <dgm:prSet presAssocID="{1B26EC5C-D9EB-4CF0-852E-63E4D47BF21A}" presName="centerShape" presStyleLbl="node0" presStyleIdx="0" presStyleCnt="1"/>
      <dgm:spPr/>
      <dgm:t>
        <a:bodyPr/>
        <a:lstStyle/>
        <a:p>
          <a:endParaRPr lang="ru-RU"/>
        </a:p>
      </dgm:t>
    </dgm:pt>
    <dgm:pt modelId="{DEA65966-F666-4907-B61E-B38638884A76}" type="pres">
      <dgm:prSet presAssocID="{9E1BEACD-E571-470A-9C09-976C80242AB7}" presName="Name9" presStyleLbl="parChTrans1D2" presStyleIdx="0" presStyleCnt="5"/>
      <dgm:spPr/>
      <dgm:t>
        <a:bodyPr/>
        <a:lstStyle/>
        <a:p>
          <a:endParaRPr lang="ru-RU"/>
        </a:p>
      </dgm:t>
    </dgm:pt>
    <dgm:pt modelId="{048C349D-C8FB-4D83-AA42-BBD3E9D612DC}" type="pres">
      <dgm:prSet presAssocID="{9E1BEACD-E571-470A-9C09-976C80242AB7}" presName="connTx" presStyleLbl="parChTrans1D2" presStyleIdx="0" presStyleCnt="5"/>
      <dgm:spPr/>
      <dgm:t>
        <a:bodyPr/>
        <a:lstStyle/>
        <a:p>
          <a:endParaRPr lang="ru-RU"/>
        </a:p>
      </dgm:t>
    </dgm:pt>
    <dgm:pt modelId="{4E2D794E-3E9D-410F-8A21-E5C260D2A313}" type="pres">
      <dgm:prSet presAssocID="{00F7F2A3-1BA4-4111-B7FF-94761B49708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6441C0-2595-4260-9BA6-E5E393289595}" type="pres">
      <dgm:prSet presAssocID="{8C5D2118-1533-4436-99F0-CBB44DDF07CE}" presName="Name9" presStyleLbl="parChTrans1D2" presStyleIdx="1" presStyleCnt="5"/>
      <dgm:spPr/>
      <dgm:t>
        <a:bodyPr/>
        <a:lstStyle/>
        <a:p>
          <a:endParaRPr lang="ru-RU"/>
        </a:p>
      </dgm:t>
    </dgm:pt>
    <dgm:pt modelId="{A3682A01-D33A-4703-BE5D-587F891CB653}" type="pres">
      <dgm:prSet presAssocID="{8C5D2118-1533-4436-99F0-CBB44DDF07CE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FD6F5F3-91E8-4AF0-A466-83CE7239603E}" type="pres">
      <dgm:prSet presAssocID="{5672BA3B-08EA-46B2-B29C-9752CB999FA6}" presName="node" presStyleLbl="node1" presStyleIdx="1" presStyleCnt="5" custRadScaleRad="101390" custRadScaleInc="-2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E01E7-50F5-4D50-B326-7B53DA82EA46}" type="pres">
      <dgm:prSet presAssocID="{5C5F8A63-D6D4-46E6-9C8F-73DC3B086F01}" presName="Name9" presStyleLbl="parChTrans1D2" presStyleIdx="2" presStyleCnt="5"/>
      <dgm:spPr/>
      <dgm:t>
        <a:bodyPr/>
        <a:lstStyle/>
        <a:p>
          <a:endParaRPr lang="ru-RU"/>
        </a:p>
      </dgm:t>
    </dgm:pt>
    <dgm:pt modelId="{D3E39EE0-F0B0-4A2D-B0E8-F5A17B0E1034}" type="pres">
      <dgm:prSet presAssocID="{5C5F8A63-D6D4-46E6-9C8F-73DC3B086F01}" presName="connTx" presStyleLbl="parChTrans1D2" presStyleIdx="2" presStyleCnt="5"/>
      <dgm:spPr/>
      <dgm:t>
        <a:bodyPr/>
        <a:lstStyle/>
        <a:p>
          <a:endParaRPr lang="ru-RU"/>
        </a:p>
      </dgm:t>
    </dgm:pt>
    <dgm:pt modelId="{FEDC94D1-19B5-4FFF-93CF-76AA5F26D923}" type="pres">
      <dgm:prSet presAssocID="{69674BBA-200D-4DAF-834E-9BBE869BDB7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A34BCE-DE98-4D3A-B498-29B63A939B02}" type="pres">
      <dgm:prSet presAssocID="{1ED99AE1-FDD0-4315-AF51-6F5678C93C22}" presName="Name9" presStyleLbl="parChTrans1D2" presStyleIdx="3" presStyleCnt="5"/>
      <dgm:spPr/>
      <dgm:t>
        <a:bodyPr/>
        <a:lstStyle/>
        <a:p>
          <a:endParaRPr lang="ru-RU"/>
        </a:p>
      </dgm:t>
    </dgm:pt>
    <dgm:pt modelId="{46476847-B4A1-4378-B57B-7CE949E59692}" type="pres">
      <dgm:prSet presAssocID="{1ED99AE1-FDD0-4315-AF51-6F5678C93C22}" presName="connTx" presStyleLbl="parChTrans1D2" presStyleIdx="3" presStyleCnt="5"/>
      <dgm:spPr/>
      <dgm:t>
        <a:bodyPr/>
        <a:lstStyle/>
        <a:p>
          <a:endParaRPr lang="ru-RU"/>
        </a:p>
      </dgm:t>
    </dgm:pt>
    <dgm:pt modelId="{AE41CBFB-276A-458C-A2EA-AB3EF343B8BB}" type="pres">
      <dgm:prSet presAssocID="{775FD456-71AC-4177-A037-7ABFE4A8631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C52B80-D17A-4B7A-8121-6A79CEA77D38}" type="pres">
      <dgm:prSet presAssocID="{673333EF-A207-4915-B0AF-084FCA964B6D}" presName="Name9" presStyleLbl="parChTrans1D2" presStyleIdx="4" presStyleCnt="5"/>
      <dgm:spPr/>
      <dgm:t>
        <a:bodyPr/>
        <a:lstStyle/>
        <a:p>
          <a:endParaRPr lang="ru-RU"/>
        </a:p>
      </dgm:t>
    </dgm:pt>
    <dgm:pt modelId="{36A43470-E2D2-465B-95F9-D80F460E42ED}" type="pres">
      <dgm:prSet presAssocID="{673333EF-A207-4915-B0AF-084FCA964B6D}" presName="connTx" presStyleLbl="parChTrans1D2" presStyleIdx="4" presStyleCnt="5"/>
      <dgm:spPr/>
      <dgm:t>
        <a:bodyPr/>
        <a:lstStyle/>
        <a:p>
          <a:endParaRPr lang="ru-RU"/>
        </a:p>
      </dgm:t>
    </dgm:pt>
    <dgm:pt modelId="{602427F4-0128-47EA-BD07-7946346885CD}" type="pres">
      <dgm:prSet presAssocID="{AD2A4890-0636-475C-BAA9-BF8229EE43A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8EA86C-CB85-4B81-9308-C6D832EEAE33}" type="presOf" srcId="{8C5D2118-1533-4436-99F0-CBB44DDF07CE}" destId="{A3682A01-D33A-4703-BE5D-587F891CB653}" srcOrd="1" destOrd="0" presId="urn:microsoft.com/office/officeart/2005/8/layout/radial1"/>
    <dgm:cxn modelId="{285361DD-FBD2-476C-BCD8-77DD95363A60}" type="presOf" srcId="{69674BBA-200D-4DAF-834E-9BBE869BDB7A}" destId="{FEDC94D1-19B5-4FFF-93CF-76AA5F26D923}" srcOrd="0" destOrd="0" presId="urn:microsoft.com/office/officeart/2005/8/layout/radial1"/>
    <dgm:cxn modelId="{8303268D-33F3-434B-A78B-63A0553F365F}" srcId="{1B26EC5C-D9EB-4CF0-852E-63E4D47BF21A}" destId="{AD2A4890-0636-475C-BAA9-BF8229EE43AA}" srcOrd="4" destOrd="0" parTransId="{673333EF-A207-4915-B0AF-084FCA964B6D}" sibTransId="{07E16FDE-B505-4AE7-8522-35DF92A1C7CF}"/>
    <dgm:cxn modelId="{F56EA57B-C9AB-4262-8104-384AFBFAC15E}" type="presOf" srcId="{1B26EC5C-D9EB-4CF0-852E-63E4D47BF21A}" destId="{5FD6B0A8-94D6-4F2F-A9E6-D02FB226EF63}" srcOrd="0" destOrd="0" presId="urn:microsoft.com/office/officeart/2005/8/layout/radial1"/>
    <dgm:cxn modelId="{012798E5-2916-481A-AFA8-4C82A5553913}" type="presOf" srcId="{00F7F2A3-1BA4-4111-B7FF-94761B497083}" destId="{4E2D794E-3E9D-410F-8A21-E5C260D2A313}" srcOrd="0" destOrd="0" presId="urn:microsoft.com/office/officeart/2005/8/layout/radial1"/>
    <dgm:cxn modelId="{30674E5A-989A-4791-A088-FADAFF35BD5D}" type="presOf" srcId="{62640D58-ABE2-44C8-92D3-5DF3595AD2AD}" destId="{CAA092DB-CD9E-461D-BEAC-38B1465A3EC6}" srcOrd="0" destOrd="0" presId="urn:microsoft.com/office/officeart/2005/8/layout/radial1"/>
    <dgm:cxn modelId="{1E65FFF3-C2A7-4C31-87D5-43C19DD5E1B6}" type="presOf" srcId="{673333EF-A207-4915-B0AF-084FCA964B6D}" destId="{36A43470-E2D2-465B-95F9-D80F460E42ED}" srcOrd="1" destOrd="0" presId="urn:microsoft.com/office/officeart/2005/8/layout/radial1"/>
    <dgm:cxn modelId="{CBAAFDED-A8CE-4E31-92B6-85DCD3B2EFD5}" type="presOf" srcId="{673333EF-A207-4915-B0AF-084FCA964B6D}" destId="{05C52B80-D17A-4B7A-8121-6A79CEA77D38}" srcOrd="0" destOrd="0" presId="urn:microsoft.com/office/officeart/2005/8/layout/radial1"/>
    <dgm:cxn modelId="{A80DB78F-1E09-4281-9DB3-0F58EEF3491C}" type="presOf" srcId="{5C5F8A63-D6D4-46E6-9C8F-73DC3B086F01}" destId="{D3E39EE0-F0B0-4A2D-B0E8-F5A17B0E1034}" srcOrd="1" destOrd="0" presId="urn:microsoft.com/office/officeart/2005/8/layout/radial1"/>
    <dgm:cxn modelId="{38CA8A83-C918-4BCA-B6A4-43DAE362EA8D}" type="presOf" srcId="{AD2A4890-0636-475C-BAA9-BF8229EE43AA}" destId="{602427F4-0128-47EA-BD07-7946346885CD}" srcOrd="0" destOrd="0" presId="urn:microsoft.com/office/officeart/2005/8/layout/radial1"/>
    <dgm:cxn modelId="{685746E7-CAAC-4219-BCFD-B79331B50615}" type="presOf" srcId="{1ED99AE1-FDD0-4315-AF51-6F5678C93C22}" destId="{46476847-B4A1-4378-B57B-7CE949E59692}" srcOrd="1" destOrd="0" presId="urn:microsoft.com/office/officeart/2005/8/layout/radial1"/>
    <dgm:cxn modelId="{224777D1-6045-4436-A4BD-9CCE1C236114}" srcId="{1B26EC5C-D9EB-4CF0-852E-63E4D47BF21A}" destId="{5672BA3B-08EA-46B2-B29C-9752CB999FA6}" srcOrd="1" destOrd="0" parTransId="{8C5D2118-1533-4436-99F0-CBB44DDF07CE}" sibTransId="{616B635D-0686-48ED-A86D-637A20DC676E}"/>
    <dgm:cxn modelId="{CF14F600-F538-4D6F-AAF6-BB9DD0DB42C3}" type="presOf" srcId="{5C5F8A63-D6D4-46E6-9C8F-73DC3B086F01}" destId="{9D3E01E7-50F5-4D50-B326-7B53DA82EA46}" srcOrd="0" destOrd="0" presId="urn:microsoft.com/office/officeart/2005/8/layout/radial1"/>
    <dgm:cxn modelId="{B6EE3F72-F107-47F4-B4E7-26B834B6DD3A}" srcId="{1B26EC5C-D9EB-4CF0-852E-63E4D47BF21A}" destId="{00F7F2A3-1BA4-4111-B7FF-94761B497083}" srcOrd="0" destOrd="0" parTransId="{9E1BEACD-E571-470A-9C09-976C80242AB7}" sibTransId="{9AB08DDA-2756-44D0-A14B-487CA7CC83FE}"/>
    <dgm:cxn modelId="{C94A6394-686B-46E8-9BFC-38AFE015D82B}" type="presOf" srcId="{8C5D2118-1533-4436-99F0-CBB44DDF07CE}" destId="{F46441C0-2595-4260-9BA6-E5E393289595}" srcOrd="0" destOrd="0" presId="urn:microsoft.com/office/officeart/2005/8/layout/radial1"/>
    <dgm:cxn modelId="{1597BCDD-6571-44D2-A464-731ED463E2A2}" type="presOf" srcId="{5672BA3B-08EA-46B2-B29C-9752CB999FA6}" destId="{3FD6F5F3-91E8-4AF0-A466-83CE7239603E}" srcOrd="0" destOrd="0" presId="urn:microsoft.com/office/officeart/2005/8/layout/radial1"/>
    <dgm:cxn modelId="{DC8DE105-7848-44CE-A899-A7A9CE08495F}" type="presOf" srcId="{9E1BEACD-E571-470A-9C09-976C80242AB7}" destId="{048C349D-C8FB-4D83-AA42-BBD3E9D612DC}" srcOrd="1" destOrd="0" presId="urn:microsoft.com/office/officeart/2005/8/layout/radial1"/>
    <dgm:cxn modelId="{AAD3A01F-8367-47BF-AB4D-011C7B3BC56E}" type="presOf" srcId="{9E1BEACD-E571-470A-9C09-976C80242AB7}" destId="{DEA65966-F666-4907-B61E-B38638884A76}" srcOrd="0" destOrd="0" presId="urn:microsoft.com/office/officeart/2005/8/layout/radial1"/>
    <dgm:cxn modelId="{E4E3C1D0-E842-4A2A-A7D7-81FA05208572}" srcId="{1B26EC5C-D9EB-4CF0-852E-63E4D47BF21A}" destId="{775FD456-71AC-4177-A037-7ABFE4A86315}" srcOrd="3" destOrd="0" parTransId="{1ED99AE1-FDD0-4315-AF51-6F5678C93C22}" sibTransId="{AC260B8C-F654-403C-A04A-DFC8A0B328B7}"/>
    <dgm:cxn modelId="{D2E62858-70FB-4B5E-89BA-0E8EA6B83F1A}" type="presOf" srcId="{775FD456-71AC-4177-A037-7ABFE4A86315}" destId="{AE41CBFB-276A-458C-A2EA-AB3EF343B8BB}" srcOrd="0" destOrd="0" presId="urn:microsoft.com/office/officeart/2005/8/layout/radial1"/>
    <dgm:cxn modelId="{7CDB787D-CFED-4068-8234-B25EA802AB6B}" srcId="{1B26EC5C-D9EB-4CF0-852E-63E4D47BF21A}" destId="{69674BBA-200D-4DAF-834E-9BBE869BDB7A}" srcOrd="2" destOrd="0" parTransId="{5C5F8A63-D6D4-46E6-9C8F-73DC3B086F01}" sibTransId="{22AFAFFE-829F-42DF-87DA-33BEDDE6000B}"/>
    <dgm:cxn modelId="{1F24D9CE-C7D5-446F-BA79-EFCE6FA76F36}" type="presOf" srcId="{1ED99AE1-FDD0-4315-AF51-6F5678C93C22}" destId="{94A34BCE-DE98-4D3A-B498-29B63A939B02}" srcOrd="0" destOrd="0" presId="urn:microsoft.com/office/officeart/2005/8/layout/radial1"/>
    <dgm:cxn modelId="{405E505B-EF18-46F9-B832-5970D9190012}" srcId="{62640D58-ABE2-44C8-92D3-5DF3595AD2AD}" destId="{1B26EC5C-D9EB-4CF0-852E-63E4D47BF21A}" srcOrd="0" destOrd="0" parTransId="{874F6FF9-0972-46D3-BEF8-02BE7C8FC157}" sibTransId="{EEBC2B43-D24F-451D-B247-AC4680B5DE24}"/>
    <dgm:cxn modelId="{F5B7E7F4-B497-4C4C-B59E-7DE3E29065D7}" type="presParOf" srcId="{CAA092DB-CD9E-461D-BEAC-38B1465A3EC6}" destId="{5FD6B0A8-94D6-4F2F-A9E6-D02FB226EF63}" srcOrd="0" destOrd="0" presId="urn:microsoft.com/office/officeart/2005/8/layout/radial1"/>
    <dgm:cxn modelId="{3FEB73AE-92D6-4C3D-A59D-264272BFB154}" type="presParOf" srcId="{CAA092DB-CD9E-461D-BEAC-38B1465A3EC6}" destId="{DEA65966-F666-4907-B61E-B38638884A76}" srcOrd="1" destOrd="0" presId="urn:microsoft.com/office/officeart/2005/8/layout/radial1"/>
    <dgm:cxn modelId="{B463031A-84DD-4510-937C-0C0CA0A3C1AD}" type="presParOf" srcId="{DEA65966-F666-4907-B61E-B38638884A76}" destId="{048C349D-C8FB-4D83-AA42-BBD3E9D612DC}" srcOrd="0" destOrd="0" presId="urn:microsoft.com/office/officeart/2005/8/layout/radial1"/>
    <dgm:cxn modelId="{798C1B3F-53EB-4FCA-B085-511BFF537F0E}" type="presParOf" srcId="{CAA092DB-CD9E-461D-BEAC-38B1465A3EC6}" destId="{4E2D794E-3E9D-410F-8A21-E5C260D2A313}" srcOrd="2" destOrd="0" presId="urn:microsoft.com/office/officeart/2005/8/layout/radial1"/>
    <dgm:cxn modelId="{C4244AA2-4451-47D5-9C43-0817618749A4}" type="presParOf" srcId="{CAA092DB-CD9E-461D-BEAC-38B1465A3EC6}" destId="{F46441C0-2595-4260-9BA6-E5E393289595}" srcOrd="3" destOrd="0" presId="urn:microsoft.com/office/officeart/2005/8/layout/radial1"/>
    <dgm:cxn modelId="{D7700458-4564-4D50-8BC2-23225E74E11A}" type="presParOf" srcId="{F46441C0-2595-4260-9BA6-E5E393289595}" destId="{A3682A01-D33A-4703-BE5D-587F891CB653}" srcOrd="0" destOrd="0" presId="urn:microsoft.com/office/officeart/2005/8/layout/radial1"/>
    <dgm:cxn modelId="{31A37BB1-9AC7-402F-9EF7-CD478DE9A217}" type="presParOf" srcId="{CAA092DB-CD9E-461D-BEAC-38B1465A3EC6}" destId="{3FD6F5F3-91E8-4AF0-A466-83CE7239603E}" srcOrd="4" destOrd="0" presId="urn:microsoft.com/office/officeart/2005/8/layout/radial1"/>
    <dgm:cxn modelId="{9519ACA7-431E-4C1D-9F60-7A8B05A5547A}" type="presParOf" srcId="{CAA092DB-CD9E-461D-BEAC-38B1465A3EC6}" destId="{9D3E01E7-50F5-4D50-B326-7B53DA82EA46}" srcOrd="5" destOrd="0" presId="urn:microsoft.com/office/officeart/2005/8/layout/radial1"/>
    <dgm:cxn modelId="{9BFA1174-43B3-4E2D-A3C0-7ED899C91874}" type="presParOf" srcId="{9D3E01E7-50F5-4D50-B326-7B53DA82EA46}" destId="{D3E39EE0-F0B0-4A2D-B0E8-F5A17B0E1034}" srcOrd="0" destOrd="0" presId="urn:microsoft.com/office/officeart/2005/8/layout/radial1"/>
    <dgm:cxn modelId="{7D0C9012-270C-4695-B9F0-4D2DC2FFDDF0}" type="presParOf" srcId="{CAA092DB-CD9E-461D-BEAC-38B1465A3EC6}" destId="{FEDC94D1-19B5-4FFF-93CF-76AA5F26D923}" srcOrd="6" destOrd="0" presId="urn:microsoft.com/office/officeart/2005/8/layout/radial1"/>
    <dgm:cxn modelId="{BDC1E1A4-BAE8-46A1-B1F6-99D72CAB439B}" type="presParOf" srcId="{CAA092DB-CD9E-461D-BEAC-38B1465A3EC6}" destId="{94A34BCE-DE98-4D3A-B498-29B63A939B02}" srcOrd="7" destOrd="0" presId="urn:microsoft.com/office/officeart/2005/8/layout/radial1"/>
    <dgm:cxn modelId="{101CE7D3-FDD1-4DE2-9F80-EEAC1F24E095}" type="presParOf" srcId="{94A34BCE-DE98-4D3A-B498-29B63A939B02}" destId="{46476847-B4A1-4378-B57B-7CE949E59692}" srcOrd="0" destOrd="0" presId="urn:microsoft.com/office/officeart/2005/8/layout/radial1"/>
    <dgm:cxn modelId="{BA17AEFE-D8B1-4AD5-830F-19F29471E82C}" type="presParOf" srcId="{CAA092DB-CD9E-461D-BEAC-38B1465A3EC6}" destId="{AE41CBFB-276A-458C-A2EA-AB3EF343B8BB}" srcOrd="8" destOrd="0" presId="urn:microsoft.com/office/officeart/2005/8/layout/radial1"/>
    <dgm:cxn modelId="{F69E7733-6167-48A7-ADBD-9481B7743D5C}" type="presParOf" srcId="{CAA092DB-CD9E-461D-BEAC-38B1465A3EC6}" destId="{05C52B80-D17A-4B7A-8121-6A79CEA77D38}" srcOrd="9" destOrd="0" presId="urn:microsoft.com/office/officeart/2005/8/layout/radial1"/>
    <dgm:cxn modelId="{DB34A0A2-6A94-474B-A8C4-F5F772CADBD1}" type="presParOf" srcId="{05C52B80-D17A-4B7A-8121-6A79CEA77D38}" destId="{36A43470-E2D2-465B-95F9-D80F460E42ED}" srcOrd="0" destOrd="0" presId="urn:microsoft.com/office/officeart/2005/8/layout/radial1"/>
    <dgm:cxn modelId="{C6E8175E-A955-46CB-8525-2DF4340AE002}" type="presParOf" srcId="{CAA092DB-CD9E-461D-BEAC-38B1465A3EC6}" destId="{602427F4-0128-47EA-BD07-7946346885CD}" srcOrd="10" destOrd="0" presId="urn:microsoft.com/office/officeart/2005/8/layout/radial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628C0F-1EDA-42F9-8034-AE0749E8C758}" type="doc">
      <dgm:prSet loTypeId="urn:microsoft.com/office/officeart/2005/8/layout/process1" loCatId="process" qsTypeId="urn:microsoft.com/office/officeart/2005/8/quickstyle/simple1" qsCatId="simple" csTypeId="urn:microsoft.com/office/officeart/2005/8/colors/accent5_2" csCatId="accent5" phldr="1"/>
      <dgm:spPr/>
    </dgm:pt>
    <dgm:pt modelId="{7E2651E5-8D73-4591-BF87-CC632854338F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ВОЇН</a:t>
          </a:r>
          <a:endParaRPr lang="ru-RU" b="1" dirty="0">
            <a:solidFill>
              <a:schemeClr val="tx1"/>
            </a:solidFill>
          </a:endParaRPr>
        </a:p>
      </dgm:t>
    </dgm:pt>
    <dgm:pt modelId="{2B09899F-AE23-40CF-BD2A-4481FD387CA9}" type="parTrans" cxnId="{F876F73D-6D38-4399-8DB9-BA02EC6A7704}">
      <dgm:prSet/>
      <dgm:spPr/>
      <dgm:t>
        <a:bodyPr/>
        <a:lstStyle/>
        <a:p>
          <a:endParaRPr lang="ru-RU"/>
        </a:p>
      </dgm:t>
    </dgm:pt>
    <dgm:pt modelId="{C1916039-9815-4C19-A1EC-870D981FFC80}" type="sibTrans" cxnId="{F876F73D-6D38-4399-8DB9-BA02EC6A7704}">
      <dgm:prSet/>
      <dgm:spPr/>
      <dgm:t>
        <a:bodyPr/>
        <a:lstStyle/>
        <a:p>
          <a:endParaRPr lang="ru-RU"/>
        </a:p>
      </dgm:t>
    </dgm:pt>
    <dgm:pt modelId="{0FAD539F-A677-4880-93AD-1146F73EC0DD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захисник</a:t>
          </a:r>
          <a:endParaRPr lang="ru-RU" b="1" dirty="0">
            <a:solidFill>
              <a:schemeClr val="tx1"/>
            </a:solidFill>
          </a:endParaRPr>
        </a:p>
      </dgm:t>
    </dgm:pt>
    <dgm:pt modelId="{EA2D8B63-61FB-4F68-BBAE-4E4BE1342EF1}" type="parTrans" cxnId="{1BF292D4-2E99-49F0-8FA2-9DDDBEE0E9AC}">
      <dgm:prSet/>
      <dgm:spPr/>
      <dgm:t>
        <a:bodyPr/>
        <a:lstStyle/>
        <a:p>
          <a:endParaRPr lang="ru-RU"/>
        </a:p>
      </dgm:t>
    </dgm:pt>
    <dgm:pt modelId="{CD77DB0F-BD76-46CB-9BAC-93E7C4838C02}" type="sibTrans" cxnId="{1BF292D4-2E99-49F0-8FA2-9DDDBEE0E9AC}">
      <dgm:prSet/>
      <dgm:spPr/>
      <dgm:t>
        <a:bodyPr/>
        <a:lstStyle/>
        <a:p>
          <a:endParaRPr lang="ru-RU"/>
        </a:p>
      </dgm:t>
    </dgm:pt>
    <dgm:pt modelId="{B014AEA7-D6D5-43AD-BB2A-A1379A45C5DB}">
      <dgm:prSet phldrT="[Текст]"/>
      <dgm:spPr/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охоронець</a:t>
          </a:r>
          <a:endParaRPr lang="ru-RU" b="1" dirty="0">
            <a:solidFill>
              <a:schemeClr val="tx1"/>
            </a:solidFill>
          </a:endParaRPr>
        </a:p>
      </dgm:t>
    </dgm:pt>
    <dgm:pt modelId="{C08784FE-9011-4D6B-AB8C-411310177047}" type="parTrans" cxnId="{2065C855-90AD-4C96-B9B8-89EF3917F31F}">
      <dgm:prSet/>
      <dgm:spPr/>
      <dgm:t>
        <a:bodyPr/>
        <a:lstStyle/>
        <a:p>
          <a:endParaRPr lang="ru-RU"/>
        </a:p>
      </dgm:t>
    </dgm:pt>
    <dgm:pt modelId="{6DF6375D-8EEB-462B-A3E2-F70764A078BB}" type="sibTrans" cxnId="{2065C855-90AD-4C96-B9B8-89EF3917F31F}">
      <dgm:prSet/>
      <dgm:spPr/>
      <dgm:t>
        <a:bodyPr/>
        <a:lstStyle/>
        <a:p>
          <a:endParaRPr lang="ru-RU"/>
        </a:p>
      </dgm:t>
    </dgm:pt>
    <dgm:pt modelId="{16E55766-8636-4D99-92E4-1650C682C6D5}">
      <dgm:prSet/>
      <dgm:spPr/>
      <dgm:t>
        <a:bodyPr/>
        <a:lstStyle/>
        <a:p>
          <a:endParaRPr lang="ru-RU"/>
        </a:p>
      </dgm:t>
    </dgm:pt>
    <dgm:pt modelId="{D9AF45AB-095C-4238-912A-A49794259CCA}" type="parTrans" cxnId="{C310342C-64E3-4F10-B2DB-D2FF4E827A78}">
      <dgm:prSet/>
      <dgm:spPr/>
      <dgm:t>
        <a:bodyPr/>
        <a:lstStyle/>
        <a:p>
          <a:endParaRPr lang="ru-RU"/>
        </a:p>
      </dgm:t>
    </dgm:pt>
    <dgm:pt modelId="{3B98CC37-EB26-4DDD-ADB7-63C359299D68}" type="sibTrans" cxnId="{C310342C-64E3-4F10-B2DB-D2FF4E827A78}">
      <dgm:prSet/>
      <dgm:spPr/>
      <dgm:t>
        <a:bodyPr/>
        <a:lstStyle/>
        <a:p>
          <a:endParaRPr lang="ru-RU"/>
        </a:p>
      </dgm:t>
    </dgm:pt>
    <dgm:pt modelId="{102B004D-C5D5-409A-831B-15855626423E}" type="pres">
      <dgm:prSet presAssocID="{0E628C0F-1EDA-42F9-8034-AE0749E8C758}" presName="Name0" presStyleCnt="0">
        <dgm:presLayoutVars>
          <dgm:dir/>
          <dgm:resizeHandles val="exact"/>
        </dgm:presLayoutVars>
      </dgm:prSet>
      <dgm:spPr/>
    </dgm:pt>
    <dgm:pt modelId="{4698CCD2-5677-4693-8153-AF5CBC3AB01D}" type="pres">
      <dgm:prSet presAssocID="{7E2651E5-8D73-4591-BF87-CC632854338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91F37-0A5A-4FC4-82E9-20CD4D06D87D}" type="pres">
      <dgm:prSet presAssocID="{C1916039-9815-4C19-A1EC-870D981FFC80}" presName="sibTrans" presStyleLbl="sibTrans2D1" presStyleIdx="0" presStyleCnt="3"/>
      <dgm:spPr/>
      <dgm:t>
        <a:bodyPr/>
        <a:lstStyle/>
        <a:p>
          <a:endParaRPr lang="ru-RU"/>
        </a:p>
      </dgm:t>
    </dgm:pt>
    <dgm:pt modelId="{C16D1146-9A83-4F37-8E68-68EB9F49E765}" type="pres">
      <dgm:prSet presAssocID="{C1916039-9815-4C19-A1EC-870D981FFC80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9D8422C-B8A6-413C-9D9F-AFF1CD8B4579}" type="pres">
      <dgm:prSet presAssocID="{0FAD539F-A677-4880-93AD-1146F73EC0D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3A2E36-C462-45DE-B583-A57FD41F029B}" type="pres">
      <dgm:prSet presAssocID="{CD77DB0F-BD76-46CB-9BAC-93E7C4838C0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3D0DDFE0-E8A3-4FDA-A9EA-A376BADDBF66}" type="pres">
      <dgm:prSet presAssocID="{CD77DB0F-BD76-46CB-9BAC-93E7C4838C0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E28A90B-2F0D-4BE5-8B64-1A7DF73B557A}" type="pres">
      <dgm:prSet presAssocID="{B014AEA7-D6D5-43AD-BB2A-A1379A45C5DB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F304D-0FF9-403A-AF5E-04102731EB40}" type="pres">
      <dgm:prSet presAssocID="{6DF6375D-8EEB-462B-A3E2-F70764A078BB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6FEAE27-C214-471E-997B-B91D9B6A1C5B}" type="pres">
      <dgm:prSet presAssocID="{6DF6375D-8EEB-462B-A3E2-F70764A078BB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F9529747-DEEA-4F3F-A376-933831032DCE}" type="pres">
      <dgm:prSet presAssocID="{16E55766-8636-4D99-92E4-1650C682C6D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2B41F4-3E6B-4417-AD44-688F8A58F6D4}" type="presOf" srcId="{7E2651E5-8D73-4591-BF87-CC632854338F}" destId="{4698CCD2-5677-4693-8153-AF5CBC3AB01D}" srcOrd="0" destOrd="0" presId="urn:microsoft.com/office/officeart/2005/8/layout/process1"/>
    <dgm:cxn modelId="{F876F73D-6D38-4399-8DB9-BA02EC6A7704}" srcId="{0E628C0F-1EDA-42F9-8034-AE0749E8C758}" destId="{7E2651E5-8D73-4591-BF87-CC632854338F}" srcOrd="0" destOrd="0" parTransId="{2B09899F-AE23-40CF-BD2A-4481FD387CA9}" sibTransId="{C1916039-9815-4C19-A1EC-870D981FFC80}"/>
    <dgm:cxn modelId="{D34B4ADA-DDC1-4B55-B160-FB6DD3FF96B5}" type="presOf" srcId="{C1916039-9815-4C19-A1EC-870D981FFC80}" destId="{8B491F37-0A5A-4FC4-82E9-20CD4D06D87D}" srcOrd="0" destOrd="0" presId="urn:microsoft.com/office/officeart/2005/8/layout/process1"/>
    <dgm:cxn modelId="{F9BAEEA4-DCBC-41D0-93FA-1DCDCEDC7351}" type="presOf" srcId="{0E628C0F-1EDA-42F9-8034-AE0749E8C758}" destId="{102B004D-C5D5-409A-831B-15855626423E}" srcOrd="0" destOrd="0" presId="urn:microsoft.com/office/officeart/2005/8/layout/process1"/>
    <dgm:cxn modelId="{55AE7828-D308-48C0-BF1C-068459CEEA5F}" type="presOf" srcId="{16E55766-8636-4D99-92E4-1650C682C6D5}" destId="{F9529747-DEEA-4F3F-A376-933831032DCE}" srcOrd="0" destOrd="0" presId="urn:microsoft.com/office/officeart/2005/8/layout/process1"/>
    <dgm:cxn modelId="{B5BAB1A1-A08A-4F38-9005-0C549295BCC3}" type="presOf" srcId="{C1916039-9815-4C19-A1EC-870D981FFC80}" destId="{C16D1146-9A83-4F37-8E68-68EB9F49E765}" srcOrd="1" destOrd="0" presId="urn:microsoft.com/office/officeart/2005/8/layout/process1"/>
    <dgm:cxn modelId="{1BF292D4-2E99-49F0-8FA2-9DDDBEE0E9AC}" srcId="{0E628C0F-1EDA-42F9-8034-AE0749E8C758}" destId="{0FAD539F-A677-4880-93AD-1146F73EC0DD}" srcOrd="1" destOrd="0" parTransId="{EA2D8B63-61FB-4F68-BBAE-4E4BE1342EF1}" sibTransId="{CD77DB0F-BD76-46CB-9BAC-93E7C4838C02}"/>
    <dgm:cxn modelId="{C6867AB5-C57A-4D07-ACBE-06C84D0AAADA}" type="presOf" srcId="{0FAD539F-A677-4880-93AD-1146F73EC0DD}" destId="{19D8422C-B8A6-413C-9D9F-AFF1CD8B4579}" srcOrd="0" destOrd="0" presId="urn:microsoft.com/office/officeart/2005/8/layout/process1"/>
    <dgm:cxn modelId="{8E28CAA0-7A62-4FAC-99BB-1B5202102444}" type="presOf" srcId="{CD77DB0F-BD76-46CB-9BAC-93E7C4838C02}" destId="{3D0DDFE0-E8A3-4FDA-A9EA-A376BADDBF66}" srcOrd="1" destOrd="0" presId="urn:microsoft.com/office/officeart/2005/8/layout/process1"/>
    <dgm:cxn modelId="{54E9D997-BD84-4BB6-83F8-A8FADB6E4057}" type="presOf" srcId="{6DF6375D-8EEB-462B-A3E2-F70764A078BB}" destId="{B52F304D-0FF9-403A-AF5E-04102731EB40}" srcOrd="0" destOrd="0" presId="urn:microsoft.com/office/officeart/2005/8/layout/process1"/>
    <dgm:cxn modelId="{423C00F6-7E47-454B-9814-5EF80525F27F}" type="presOf" srcId="{6DF6375D-8EEB-462B-A3E2-F70764A078BB}" destId="{16FEAE27-C214-471E-997B-B91D9B6A1C5B}" srcOrd="1" destOrd="0" presId="urn:microsoft.com/office/officeart/2005/8/layout/process1"/>
    <dgm:cxn modelId="{2065C855-90AD-4C96-B9B8-89EF3917F31F}" srcId="{0E628C0F-1EDA-42F9-8034-AE0749E8C758}" destId="{B014AEA7-D6D5-43AD-BB2A-A1379A45C5DB}" srcOrd="2" destOrd="0" parTransId="{C08784FE-9011-4D6B-AB8C-411310177047}" sibTransId="{6DF6375D-8EEB-462B-A3E2-F70764A078BB}"/>
    <dgm:cxn modelId="{03DD8146-E266-4051-AEAC-BE1689AABD02}" type="presOf" srcId="{CD77DB0F-BD76-46CB-9BAC-93E7C4838C02}" destId="{623A2E36-C462-45DE-B583-A57FD41F029B}" srcOrd="0" destOrd="0" presId="urn:microsoft.com/office/officeart/2005/8/layout/process1"/>
    <dgm:cxn modelId="{C310342C-64E3-4F10-B2DB-D2FF4E827A78}" srcId="{0E628C0F-1EDA-42F9-8034-AE0749E8C758}" destId="{16E55766-8636-4D99-92E4-1650C682C6D5}" srcOrd="3" destOrd="0" parTransId="{D9AF45AB-095C-4238-912A-A49794259CCA}" sibTransId="{3B98CC37-EB26-4DDD-ADB7-63C359299D68}"/>
    <dgm:cxn modelId="{95A53CC7-13AF-4D0C-B405-6629B2997C6B}" type="presOf" srcId="{B014AEA7-D6D5-43AD-BB2A-A1379A45C5DB}" destId="{0E28A90B-2F0D-4BE5-8B64-1A7DF73B557A}" srcOrd="0" destOrd="0" presId="urn:microsoft.com/office/officeart/2005/8/layout/process1"/>
    <dgm:cxn modelId="{DB305506-24F3-4AD8-B828-E4ED05A44839}" type="presParOf" srcId="{102B004D-C5D5-409A-831B-15855626423E}" destId="{4698CCD2-5677-4693-8153-AF5CBC3AB01D}" srcOrd="0" destOrd="0" presId="urn:microsoft.com/office/officeart/2005/8/layout/process1"/>
    <dgm:cxn modelId="{715D9B1B-810C-4D20-9101-F806B907C225}" type="presParOf" srcId="{102B004D-C5D5-409A-831B-15855626423E}" destId="{8B491F37-0A5A-4FC4-82E9-20CD4D06D87D}" srcOrd="1" destOrd="0" presId="urn:microsoft.com/office/officeart/2005/8/layout/process1"/>
    <dgm:cxn modelId="{69116A36-804F-44E6-A091-6D9242FB18EC}" type="presParOf" srcId="{8B491F37-0A5A-4FC4-82E9-20CD4D06D87D}" destId="{C16D1146-9A83-4F37-8E68-68EB9F49E765}" srcOrd="0" destOrd="0" presId="urn:microsoft.com/office/officeart/2005/8/layout/process1"/>
    <dgm:cxn modelId="{779FCCFF-88DA-4E89-839D-04AD364C8FF1}" type="presParOf" srcId="{102B004D-C5D5-409A-831B-15855626423E}" destId="{19D8422C-B8A6-413C-9D9F-AFF1CD8B4579}" srcOrd="2" destOrd="0" presId="urn:microsoft.com/office/officeart/2005/8/layout/process1"/>
    <dgm:cxn modelId="{52C0592F-C245-4EF5-A794-0006FBAD5F14}" type="presParOf" srcId="{102B004D-C5D5-409A-831B-15855626423E}" destId="{623A2E36-C462-45DE-B583-A57FD41F029B}" srcOrd="3" destOrd="0" presId="urn:microsoft.com/office/officeart/2005/8/layout/process1"/>
    <dgm:cxn modelId="{61EC3880-361C-4ED7-8E34-2F8BA0AD6728}" type="presParOf" srcId="{623A2E36-C462-45DE-B583-A57FD41F029B}" destId="{3D0DDFE0-E8A3-4FDA-A9EA-A376BADDBF66}" srcOrd="0" destOrd="0" presId="urn:microsoft.com/office/officeart/2005/8/layout/process1"/>
    <dgm:cxn modelId="{F3739E7F-9427-43FB-B36C-46A338B524CD}" type="presParOf" srcId="{102B004D-C5D5-409A-831B-15855626423E}" destId="{0E28A90B-2F0D-4BE5-8B64-1A7DF73B557A}" srcOrd="4" destOrd="0" presId="urn:microsoft.com/office/officeart/2005/8/layout/process1"/>
    <dgm:cxn modelId="{9773AD9F-FA6A-4642-894C-58103D4D0C85}" type="presParOf" srcId="{102B004D-C5D5-409A-831B-15855626423E}" destId="{B52F304D-0FF9-403A-AF5E-04102731EB40}" srcOrd="5" destOrd="0" presId="urn:microsoft.com/office/officeart/2005/8/layout/process1"/>
    <dgm:cxn modelId="{E08AF61D-6472-4B81-8530-C98472776A9B}" type="presParOf" srcId="{B52F304D-0FF9-403A-AF5E-04102731EB40}" destId="{16FEAE27-C214-471E-997B-B91D9B6A1C5B}" srcOrd="0" destOrd="0" presId="urn:microsoft.com/office/officeart/2005/8/layout/process1"/>
    <dgm:cxn modelId="{16D866B9-D460-46FF-B6F1-0D8F61663B42}" type="presParOf" srcId="{102B004D-C5D5-409A-831B-15855626423E}" destId="{F9529747-DEEA-4F3F-A376-933831032DCE}" srcOrd="6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6DFA3D-C38C-445D-ADEE-408F5FF5EE51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13800000"/>
            <a:gd name="adj2" fmla="val 162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052CE2-AEB6-4CD2-8B43-E5A06B4D31EE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11400000"/>
            <a:gd name="adj2" fmla="val 138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F536E-52FF-4BC1-843C-6D6FF8F3C5C6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9000000"/>
            <a:gd name="adj2" fmla="val 114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898E99-2084-4B71-B946-33D9BB17D264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6600000"/>
            <a:gd name="adj2" fmla="val 90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162EDF-17A0-4352-B02A-78739B9CE204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4200000"/>
            <a:gd name="adj2" fmla="val 66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873827-8E72-4738-8917-BF8509010C24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1800000"/>
            <a:gd name="adj2" fmla="val 42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D481B4-1CDD-466D-94D7-C803D8C31CCC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21000000"/>
            <a:gd name="adj2" fmla="val 18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36D65C-161F-4AFA-8FF4-AAEB5D51BBC7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18600000"/>
            <a:gd name="adj2" fmla="val 210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DB16C0-B3B8-4468-A6A0-34D51C651717}">
      <dsp:nvSpPr>
        <dsp:cNvPr id="0" name=""/>
        <dsp:cNvSpPr/>
      </dsp:nvSpPr>
      <dsp:spPr>
        <a:xfrm>
          <a:off x="1677185" y="532603"/>
          <a:ext cx="5358597" cy="5358597"/>
        </a:xfrm>
        <a:prstGeom prst="blockArc">
          <a:avLst>
            <a:gd name="adj1" fmla="val 16200000"/>
            <a:gd name="adj2" fmla="val 18600000"/>
            <a:gd name="adj3" fmla="val 3061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4B1B91-A56D-40A6-BC04-9C008F42C541}">
      <dsp:nvSpPr>
        <dsp:cNvPr id="0" name=""/>
        <dsp:cNvSpPr/>
      </dsp:nvSpPr>
      <dsp:spPr>
        <a:xfrm>
          <a:off x="2736303" y="1656187"/>
          <a:ext cx="3240360" cy="311143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b="1" kern="1200" dirty="0" smtClean="0">
              <a:latin typeface="Times New Roman" pitchFamily="18" charset="0"/>
              <a:cs typeface="Times New Roman" pitchFamily="18" charset="0"/>
            </a:rPr>
            <a:t>УКРАЇНА</a:t>
          </a:r>
          <a:endParaRPr lang="ru-RU" sz="36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736303" y="1656187"/>
        <a:ext cx="3240360" cy="3111430"/>
      </dsp:txXfrm>
    </dsp:sp>
    <dsp:sp modelId="{5A588E48-F7D8-47DD-B9B7-1239A284DA8D}">
      <dsp:nvSpPr>
        <dsp:cNvPr id="0" name=""/>
        <dsp:cNvSpPr/>
      </dsp:nvSpPr>
      <dsp:spPr>
        <a:xfrm>
          <a:off x="3786929" y="4056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рідна</a:t>
          </a:r>
          <a:endParaRPr lang="ru-RU" sz="2400" kern="1200" dirty="0"/>
        </a:p>
      </dsp:txBody>
      <dsp:txXfrm>
        <a:off x="3786929" y="4056"/>
        <a:ext cx="1139109" cy="1139109"/>
      </dsp:txXfrm>
    </dsp:sp>
    <dsp:sp modelId="{C59C6A2F-05C6-482B-AE3D-B71E12762170}">
      <dsp:nvSpPr>
        <dsp:cNvPr id="0" name=""/>
        <dsp:cNvSpPr/>
      </dsp:nvSpPr>
      <dsp:spPr>
        <a:xfrm>
          <a:off x="5482789" y="621299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err="1" smtClean="0"/>
            <a:t>найдо-</a:t>
          </a:r>
          <a:endParaRPr lang="uk-UA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err="1" smtClean="0"/>
            <a:t>рожча</a:t>
          </a:r>
          <a:endParaRPr lang="ru-RU" sz="1800" kern="1200" dirty="0"/>
        </a:p>
      </dsp:txBody>
      <dsp:txXfrm>
        <a:off x="5482789" y="621299"/>
        <a:ext cx="1139109" cy="1139109"/>
      </dsp:txXfrm>
    </dsp:sp>
    <dsp:sp modelId="{6E29264A-0922-4EEC-83F7-F946F7F47A18}">
      <dsp:nvSpPr>
        <dsp:cNvPr id="0" name=""/>
        <dsp:cNvSpPr/>
      </dsp:nvSpPr>
      <dsp:spPr>
        <a:xfrm>
          <a:off x="6385138" y="2184212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квітуча</a:t>
          </a:r>
          <a:endParaRPr lang="ru-RU" sz="2000" kern="1200" dirty="0"/>
        </a:p>
      </dsp:txBody>
      <dsp:txXfrm>
        <a:off x="6385138" y="2184212"/>
        <a:ext cx="1139109" cy="1139109"/>
      </dsp:txXfrm>
    </dsp:sp>
    <dsp:sp modelId="{652F9258-8321-49BC-80AC-C8ED7253AAC0}">
      <dsp:nvSpPr>
        <dsp:cNvPr id="0" name=""/>
        <dsp:cNvSpPr/>
      </dsp:nvSpPr>
      <dsp:spPr>
        <a:xfrm>
          <a:off x="6071755" y="3961492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200" kern="1200" dirty="0" smtClean="0"/>
            <a:t>прекрасна</a:t>
          </a:r>
          <a:endParaRPr lang="ru-RU" sz="1200" kern="1200" dirty="0"/>
        </a:p>
      </dsp:txBody>
      <dsp:txXfrm>
        <a:off x="6071755" y="3961492"/>
        <a:ext cx="1139109" cy="1139109"/>
      </dsp:txXfrm>
    </dsp:sp>
    <dsp:sp modelId="{61CD9A2B-6D9D-4F70-8BCD-DB7BEB376D8F}">
      <dsp:nvSpPr>
        <dsp:cNvPr id="0" name=""/>
        <dsp:cNvSpPr/>
      </dsp:nvSpPr>
      <dsp:spPr>
        <a:xfrm>
          <a:off x="4689277" y="5121529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щедра</a:t>
          </a:r>
          <a:endParaRPr lang="ru-RU" sz="2000" kern="1200" dirty="0"/>
        </a:p>
      </dsp:txBody>
      <dsp:txXfrm>
        <a:off x="4689277" y="5121529"/>
        <a:ext cx="1139109" cy="1139109"/>
      </dsp:txXfrm>
    </dsp:sp>
    <dsp:sp modelId="{23DD1F84-5C11-4E4E-A62B-267070CB4D76}">
      <dsp:nvSpPr>
        <dsp:cNvPr id="0" name=""/>
        <dsp:cNvSpPr/>
      </dsp:nvSpPr>
      <dsp:spPr>
        <a:xfrm>
          <a:off x="2884580" y="5121529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err="1" smtClean="0"/>
            <a:t>хлібо-</a:t>
          </a:r>
          <a:endParaRPr lang="uk-UA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сольна</a:t>
          </a:r>
          <a:endParaRPr lang="ru-RU" sz="2000" kern="1200" dirty="0"/>
        </a:p>
      </dsp:txBody>
      <dsp:txXfrm>
        <a:off x="2884580" y="5121529"/>
        <a:ext cx="1139109" cy="1139109"/>
      </dsp:txXfrm>
    </dsp:sp>
    <dsp:sp modelId="{50E1D4DE-519E-4260-BE46-AE962844B2FD}">
      <dsp:nvSpPr>
        <dsp:cNvPr id="0" name=""/>
        <dsp:cNvSpPr/>
      </dsp:nvSpPr>
      <dsp:spPr>
        <a:xfrm>
          <a:off x="1502102" y="3961492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привітна</a:t>
          </a:r>
          <a:endParaRPr lang="ru-RU" sz="1600" kern="1200" dirty="0"/>
        </a:p>
      </dsp:txBody>
      <dsp:txXfrm>
        <a:off x="1502102" y="3961492"/>
        <a:ext cx="1139109" cy="1139109"/>
      </dsp:txXfrm>
    </dsp:sp>
    <dsp:sp modelId="{4FB7A494-7F3F-4130-82BC-28356C59EE84}">
      <dsp:nvSpPr>
        <dsp:cNvPr id="0" name=""/>
        <dsp:cNvSpPr/>
      </dsp:nvSpPr>
      <dsp:spPr>
        <a:xfrm>
          <a:off x="1188719" y="2184212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вільна</a:t>
          </a:r>
          <a:endParaRPr lang="ru-RU" sz="2100" kern="1200" dirty="0"/>
        </a:p>
      </dsp:txBody>
      <dsp:txXfrm>
        <a:off x="1188719" y="2184212"/>
        <a:ext cx="1139109" cy="1139109"/>
      </dsp:txXfrm>
    </dsp:sp>
    <dsp:sp modelId="{8DD7AA76-E5D3-499F-A976-15526EF51760}">
      <dsp:nvSpPr>
        <dsp:cNvPr id="0" name=""/>
        <dsp:cNvSpPr/>
      </dsp:nvSpPr>
      <dsp:spPr>
        <a:xfrm>
          <a:off x="2091068" y="621299"/>
          <a:ext cx="1139109" cy="1139109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єдина</a:t>
          </a:r>
          <a:endParaRPr lang="ru-RU" sz="2100" kern="1200" dirty="0"/>
        </a:p>
      </dsp:txBody>
      <dsp:txXfrm>
        <a:off x="2091068" y="621299"/>
        <a:ext cx="1139109" cy="11391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FD6B0A8-94D6-4F2F-A9E6-D02FB226EF63}">
      <dsp:nvSpPr>
        <dsp:cNvPr id="0" name=""/>
        <dsp:cNvSpPr/>
      </dsp:nvSpPr>
      <dsp:spPr>
        <a:xfrm>
          <a:off x="3437528" y="2382487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600" kern="1200" dirty="0" smtClean="0"/>
            <a:t>ВІЙНА</a:t>
          </a:r>
          <a:endParaRPr lang="ru-RU" sz="3600" kern="1200" dirty="0"/>
        </a:p>
      </dsp:txBody>
      <dsp:txXfrm>
        <a:off x="3437528" y="2382487"/>
        <a:ext cx="1811743" cy="1811743"/>
      </dsp:txXfrm>
    </dsp:sp>
    <dsp:sp modelId="{DEA65966-F666-4907-B61E-B38638884A76}">
      <dsp:nvSpPr>
        <dsp:cNvPr id="0" name=""/>
        <dsp:cNvSpPr/>
      </dsp:nvSpPr>
      <dsp:spPr>
        <a:xfrm rot="16200000">
          <a:off x="4069700" y="2090017"/>
          <a:ext cx="547398" cy="37541"/>
        </a:xfrm>
        <a:custGeom>
          <a:avLst/>
          <a:gdLst/>
          <a:ahLst/>
          <a:cxnLst/>
          <a:rect l="0" t="0" r="0" b="0"/>
          <a:pathLst>
            <a:path>
              <a:moveTo>
                <a:pt x="0" y="18770"/>
              </a:moveTo>
              <a:lnTo>
                <a:pt x="547398" y="1877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29715" y="2095103"/>
        <a:ext cx="27369" cy="27369"/>
      </dsp:txXfrm>
    </dsp:sp>
    <dsp:sp modelId="{4E2D794E-3E9D-410F-8A21-E5C260D2A313}">
      <dsp:nvSpPr>
        <dsp:cNvPr id="0" name=""/>
        <dsp:cNvSpPr/>
      </dsp:nvSpPr>
      <dsp:spPr>
        <a:xfrm>
          <a:off x="3437528" y="23345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біль</a:t>
          </a:r>
          <a:endParaRPr lang="ru-RU" sz="4000" kern="1200" dirty="0"/>
        </a:p>
      </dsp:txBody>
      <dsp:txXfrm>
        <a:off x="3437528" y="23345"/>
        <a:ext cx="1811743" cy="1811743"/>
      </dsp:txXfrm>
    </dsp:sp>
    <dsp:sp modelId="{F46441C0-2595-4260-9BA6-E5E393289595}">
      <dsp:nvSpPr>
        <dsp:cNvPr id="0" name=""/>
        <dsp:cNvSpPr/>
      </dsp:nvSpPr>
      <dsp:spPr>
        <a:xfrm rot="20466583">
          <a:off x="5184857" y="2882386"/>
          <a:ext cx="580190" cy="37541"/>
        </a:xfrm>
        <a:custGeom>
          <a:avLst/>
          <a:gdLst/>
          <a:ahLst/>
          <a:cxnLst/>
          <a:rect l="0" t="0" r="0" b="0"/>
          <a:pathLst>
            <a:path>
              <a:moveTo>
                <a:pt x="0" y="18770"/>
              </a:moveTo>
              <a:lnTo>
                <a:pt x="580190" y="1877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0466583">
        <a:off x="5460447" y="2886652"/>
        <a:ext cx="29009" cy="29009"/>
      </dsp:txXfrm>
    </dsp:sp>
    <dsp:sp modelId="{3FD6F5F3-91E8-4AF0-A466-83CE7239603E}">
      <dsp:nvSpPr>
        <dsp:cNvPr id="0" name=""/>
        <dsp:cNvSpPr/>
      </dsp:nvSpPr>
      <dsp:spPr>
        <a:xfrm>
          <a:off x="5700633" y="1608082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втрата</a:t>
          </a:r>
          <a:endParaRPr lang="ru-RU" sz="3200" kern="1200" dirty="0"/>
        </a:p>
      </dsp:txBody>
      <dsp:txXfrm>
        <a:off x="5700633" y="1608082"/>
        <a:ext cx="1811743" cy="1811743"/>
      </dsp:txXfrm>
    </dsp:sp>
    <dsp:sp modelId="{9D3E01E7-50F5-4D50-B326-7B53DA82EA46}">
      <dsp:nvSpPr>
        <dsp:cNvPr id="0" name=""/>
        <dsp:cNvSpPr/>
      </dsp:nvSpPr>
      <dsp:spPr>
        <a:xfrm rot="3240000">
          <a:off x="4763035" y="4223881"/>
          <a:ext cx="547398" cy="37541"/>
        </a:xfrm>
        <a:custGeom>
          <a:avLst/>
          <a:gdLst/>
          <a:ahLst/>
          <a:cxnLst/>
          <a:rect l="0" t="0" r="0" b="0"/>
          <a:pathLst>
            <a:path>
              <a:moveTo>
                <a:pt x="0" y="18770"/>
              </a:moveTo>
              <a:lnTo>
                <a:pt x="547398" y="1877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3240000">
        <a:off x="5023049" y="4228967"/>
        <a:ext cx="27369" cy="27369"/>
      </dsp:txXfrm>
    </dsp:sp>
    <dsp:sp modelId="{FEDC94D1-19B5-4FFF-93CF-76AA5F26D923}">
      <dsp:nvSpPr>
        <dsp:cNvPr id="0" name=""/>
        <dsp:cNvSpPr/>
      </dsp:nvSpPr>
      <dsp:spPr>
        <a:xfrm>
          <a:off x="4824197" y="4291073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800" kern="1200" dirty="0" smtClean="0"/>
            <a:t>жорстокість</a:t>
          </a:r>
          <a:endParaRPr lang="ru-RU" sz="1800" kern="1200" dirty="0"/>
        </a:p>
      </dsp:txBody>
      <dsp:txXfrm>
        <a:off x="4824197" y="4291073"/>
        <a:ext cx="1811743" cy="1811743"/>
      </dsp:txXfrm>
    </dsp:sp>
    <dsp:sp modelId="{94A34BCE-DE98-4D3A-B498-29B63A939B02}">
      <dsp:nvSpPr>
        <dsp:cNvPr id="0" name=""/>
        <dsp:cNvSpPr/>
      </dsp:nvSpPr>
      <dsp:spPr>
        <a:xfrm rot="7560000">
          <a:off x="3376366" y="4223881"/>
          <a:ext cx="547398" cy="37541"/>
        </a:xfrm>
        <a:custGeom>
          <a:avLst/>
          <a:gdLst/>
          <a:ahLst/>
          <a:cxnLst/>
          <a:rect l="0" t="0" r="0" b="0"/>
          <a:pathLst>
            <a:path>
              <a:moveTo>
                <a:pt x="0" y="18770"/>
              </a:moveTo>
              <a:lnTo>
                <a:pt x="547398" y="1877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7560000">
        <a:off x="3636380" y="4228967"/>
        <a:ext cx="27369" cy="27369"/>
      </dsp:txXfrm>
    </dsp:sp>
    <dsp:sp modelId="{AE41CBFB-276A-458C-A2EA-AB3EF343B8BB}">
      <dsp:nvSpPr>
        <dsp:cNvPr id="0" name=""/>
        <dsp:cNvSpPr/>
      </dsp:nvSpPr>
      <dsp:spPr>
        <a:xfrm>
          <a:off x="2050859" y="4291073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смерть</a:t>
          </a:r>
          <a:endParaRPr lang="ru-RU" sz="3200" kern="1200" dirty="0"/>
        </a:p>
      </dsp:txBody>
      <dsp:txXfrm>
        <a:off x="2050859" y="4291073"/>
        <a:ext cx="1811743" cy="1811743"/>
      </dsp:txXfrm>
    </dsp:sp>
    <dsp:sp modelId="{05C52B80-D17A-4B7A-8121-6A79CEA77D38}">
      <dsp:nvSpPr>
        <dsp:cNvPr id="0" name=""/>
        <dsp:cNvSpPr/>
      </dsp:nvSpPr>
      <dsp:spPr>
        <a:xfrm rot="11880000">
          <a:off x="2947861" y="2905081"/>
          <a:ext cx="547398" cy="37541"/>
        </a:xfrm>
        <a:custGeom>
          <a:avLst/>
          <a:gdLst/>
          <a:ahLst/>
          <a:cxnLst/>
          <a:rect l="0" t="0" r="0" b="0"/>
          <a:pathLst>
            <a:path>
              <a:moveTo>
                <a:pt x="0" y="18770"/>
              </a:moveTo>
              <a:lnTo>
                <a:pt x="547398" y="18770"/>
              </a:lnTo>
            </a:path>
          </a:pathLst>
        </a:custGeom>
        <a:noFill/>
        <a:ln w="1905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1880000">
        <a:off x="3207876" y="2910167"/>
        <a:ext cx="27369" cy="27369"/>
      </dsp:txXfrm>
    </dsp:sp>
    <dsp:sp modelId="{602427F4-0128-47EA-BD07-7946346885CD}">
      <dsp:nvSpPr>
        <dsp:cNvPr id="0" name=""/>
        <dsp:cNvSpPr/>
      </dsp:nvSpPr>
      <dsp:spPr>
        <a:xfrm>
          <a:off x="1193850" y="1653472"/>
          <a:ext cx="1811743" cy="181174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боротьба</a:t>
          </a:r>
          <a:endParaRPr lang="ru-RU" sz="2400" kern="1200" dirty="0"/>
        </a:p>
      </dsp:txBody>
      <dsp:txXfrm>
        <a:off x="1193850" y="1653472"/>
        <a:ext cx="1811743" cy="18117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98CCD2-5677-4693-8153-AF5CBC3AB01D}">
      <dsp:nvSpPr>
        <dsp:cNvPr id="0" name=""/>
        <dsp:cNvSpPr/>
      </dsp:nvSpPr>
      <dsp:spPr>
        <a:xfrm>
          <a:off x="3892" y="2278210"/>
          <a:ext cx="1701769" cy="10210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</a:rPr>
            <a:t>ВОЇН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3892" y="2278210"/>
        <a:ext cx="1701769" cy="1021061"/>
      </dsp:txXfrm>
    </dsp:sp>
    <dsp:sp modelId="{8B491F37-0A5A-4FC4-82E9-20CD4D06D87D}">
      <dsp:nvSpPr>
        <dsp:cNvPr id="0" name=""/>
        <dsp:cNvSpPr/>
      </dsp:nvSpPr>
      <dsp:spPr>
        <a:xfrm>
          <a:off x="1875838" y="2577722"/>
          <a:ext cx="360775" cy="42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1875838" y="2577722"/>
        <a:ext cx="360775" cy="422038"/>
      </dsp:txXfrm>
    </dsp:sp>
    <dsp:sp modelId="{19D8422C-B8A6-413C-9D9F-AFF1CD8B4579}">
      <dsp:nvSpPr>
        <dsp:cNvPr id="0" name=""/>
        <dsp:cNvSpPr/>
      </dsp:nvSpPr>
      <dsp:spPr>
        <a:xfrm>
          <a:off x="2386369" y="2278210"/>
          <a:ext cx="1701769" cy="10210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</a:rPr>
            <a:t>захисник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2386369" y="2278210"/>
        <a:ext cx="1701769" cy="1021061"/>
      </dsp:txXfrm>
    </dsp:sp>
    <dsp:sp modelId="{623A2E36-C462-45DE-B583-A57FD41F029B}">
      <dsp:nvSpPr>
        <dsp:cNvPr id="0" name=""/>
        <dsp:cNvSpPr/>
      </dsp:nvSpPr>
      <dsp:spPr>
        <a:xfrm>
          <a:off x="4258315" y="2577722"/>
          <a:ext cx="360775" cy="42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4258315" y="2577722"/>
        <a:ext cx="360775" cy="422038"/>
      </dsp:txXfrm>
    </dsp:sp>
    <dsp:sp modelId="{0E28A90B-2F0D-4BE5-8B64-1A7DF73B557A}">
      <dsp:nvSpPr>
        <dsp:cNvPr id="0" name=""/>
        <dsp:cNvSpPr/>
      </dsp:nvSpPr>
      <dsp:spPr>
        <a:xfrm>
          <a:off x="4768845" y="2278210"/>
          <a:ext cx="1701769" cy="10210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b="1" kern="1200" dirty="0" smtClean="0">
              <a:solidFill>
                <a:schemeClr val="tx1"/>
              </a:solidFill>
            </a:rPr>
            <a:t>охоронець</a:t>
          </a:r>
          <a:endParaRPr lang="ru-RU" sz="2400" b="1" kern="1200" dirty="0">
            <a:solidFill>
              <a:schemeClr val="tx1"/>
            </a:solidFill>
          </a:endParaRPr>
        </a:p>
      </dsp:txBody>
      <dsp:txXfrm>
        <a:off x="4768845" y="2278210"/>
        <a:ext cx="1701769" cy="1021061"/>
      </dsp:txXfrm>
    </dsp:sp>
    <dsp:sp modelId="{B52F304D-0FF9-403A-AF5E-04102731EB40}">
      <dsp:nvSpPr>
        <dsp:cNvPr id="0" name=""/>
        <dsp:cNvSpPr/>
      </dsp:nvSpPr>
      <dsp:spPr>
        <a:xfrm>
          <a:off x="6640791" y="2577722"/>
          <a:ext cx="360775" cy="422038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>
        <a:off x="6640791" y="2577722"/>
        <a:ext cx="360775" cy="422038"/>
      </dsp:txXfrm>
    </dsp:sp>
    <dsp:sp modelId="{F9529747-DEEA-4F3F-A376-933831032DCE}">
      <dsp:nvSpPr>
        <dsp:cNvPr id="0" name=""/>
        <dsp:cNvSpPr/>
      </dsp:nvSpPr>
      <dsp:spPr>
        <a:xfrm>
          <a:off x="7151322" y="2278210"/>
          <a:ext cx="1701769" cy="10210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7151322" y="2278210"/>
        <a:ext cx="1701769" cy="10210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00D8F-D12B-409C-AC5A-82A871C9E578}" type="datetimeFigureOut">
              <a:rPr lang="ru-RU" smtClean="0"/>
              <a:pPr/>
              <a:t>21.11.2018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38D5D-6F1D-4333-887B-95A748C6F6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3;&#1072;&#1076;&#1100;&#1082;&#1072;\&#1059;&#1088;&#1086;&#1082;%20&#1052;&#1048;&#1056;&#1059;_&#1053;&#1072;&#1076;&#1103;!\&#1057;&#1074;&#1110;&#1090;&#1083;&#1072;&#1085;&#1072;%20&#1042;&#1077;&#1089;&#1085;&#1072;%20'&#1052;&#1110;&#1081;%20&#1088;&#1110;&#1076;&#1085;&#1080;&#1081;%20&#1082;&#1088;&#1072;&#1081;'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k.wikipedia.org/wiki/%D0%9B%D1%8E%D0%B1%D0%BE%D0%B2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uk.wikipedia.org/wiki/%D0%93%D1%80%D0%B5%D1%86%D1%8C%D0%BA%D0%B0_%D0%BC%D0%BE%D0%B2%D0%B0" TargetMode="External"/><Relationship Id="rId4" Type="http://schemas.openxmlformats.org/officeDocument/2006/relationships/hyperlink" Target="https://uk.wikipedia.org/wiki/%D0%91%D0%B0%D1%82%D1%8C%D0%BA%D1%96%D0%B2%D1%89%D0%B8%D0%BD%D0%B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nsn.info/wp-content/uploads/2015/11/pjIObgzZG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256" y="0"/>
            <a:ext cx="91622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err="1" smtClean="0">
                <a:latin typeface="Bookman Old Style" pitchFamily="18" charset="0"/>
              </a:rPr>
              <a:t>Виховний</a:t>
            </a:r>
            <a:r>
              <a:rPr lang="ru-RU" sz="3600" b="1" dirty="0" smtClean="0">
                <a:latin typeface="Bookman Old Style" pitchFamily="18" charset="0"/>
              </a:rPr>
              <a:t> </a:t>
            </a:r>
            <a:r>
              <a:rPr lang="ru-RU" sz="3600" b="1" dirty="0" err="1" smtClean="0">
                <a:latin typeface="Bookman Old Style" pitchFamily="18" charset="0"/>
              </a:rPr>
              <a:t>зах</a:t>
            </a:r>
            <a:r>
              <a:rPr lang="uk-UA" sz="3600" b="1" dirty="0" err="1" smtClean="0">
                <a:latin typeface="Bookman Old Style" pitchFamily="18" charset="0"/>
              </a:rPr>
              <a:t>ід</a:t>
            </a:r>
            <a:r>
              <a:rPr lang="uk-UA" sz="3600" b="1" dirty="0" smtClean="0">
                <a:latin typeface="Bookman Old Style" pitchFamily="18" charset="0"/>
              </a:rPr>
              <a:t> з національно-патріотичного виховання</a:t>
            </a:r>
            <a:r>
              <a:rPr lang="uk-UA" dirty="0" smtClean="0"/>
              <a:t/>
            </a:r>
            <a:br>
              <a:rPr lang="uk-UA" dirty="0" smtClean="0"/>
            </a:br>
            <a:r>
              <a:rPr lang="uk-UA" sz="7300" b="1" dirty="0" err="1" smtClean="0">
                <a:latin typeface="Bookman Old Style" pitchFamily="18" charset="0"/>
              </a:rPr>
              <a:t>“Урок</a:t>
            </a:r>
            <a:r>
              <a:rPr lang="uk-UA" sz="7300" b="1" dirty="0" smtClean="0">
                <a:latin typeface="Bookman Old Style" pitchFamily="18" charset="0"/>
              </a:rPr>
              <a:t> МИРУ”</a:t>
            </a:r>
            <a:endParaRPr lang="ru-RU" sz="73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420888"/>
            <a:ext cx="6696744" cy="4104456"/>
          </a:xfrm>
        </p:spPr>
        <p:txBody>
          <a:bodyPr>
            <a:noAutofit/>
          </a:bodyPr>
          <a:lstStyle/>
          <a:p>
            <a:r>
              <a:rPr lang="uk-UA" sz="2800" b="1" i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Урок, якого нема у жодному розкладі. Урок, який потрібний кожній людині на планеті Земля. Урок, який так необхідний кожному із нас в даний час.</a:t>
            </a:r>
          </a:p>
          <a:p>
            <a:pPr algn="r"/>
            <a:endParaRPr lang="uk-UA" sz="1600" b="1" dirty="0" smtClean="0">
              <a:solidFill>
                <a:schemeClr val="tx2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  <a:p>
            <a:pPr algn="r"/>
            <a:r>
              <a:rPr lang="uk-UA" sz="1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Вчитель початкових класів </a:t>
            </a:r>
          </a:p>
          <a:p>
            <a:pPr algn="r"/>
            <a:r>
              <a:rPr lang="uk-UA" sz="1600" b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ЗЗСО </a:t>
            </a:r>
            <a:r>
              <a:rPr lang="uk-UA" sz="1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№9 м. Чернігова</a:t>
            </a:r>
          </a:p>
          <a:p>
            <a:pPr algn="r"/>
            <a:r>
              <a:rPr lang="uk-UA" sz="1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  <a:cs typeface="Times New Roman" pitchFamily="18" charset="0"/>
              </a:rPr>
              <a:t>Адаменко Н.І.</a:t>
            </a:r>
            <a:endParaRPr lang="ru-RU" sz="16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вітлана Весна 'Мій рідний край'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8928992" cy="666208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404664"/>
          <a:ext cx="8686800" cy="61261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tyachiv-rda.gov.ua/images/stories/1_1_1_18448957398793673986739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625"/>
            <a:ext cx="9144000" cy="68133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C:\Users\КОКС\Desktop\4 КЛАС\g_iWGYAGGV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280517"/>
          <a:ext cx="8856984" cy="55774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dddkursk.ru/image/consumer/002694.8b.jpg?2015062008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450" y="0"/>
            <a:ext cx="905555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uk-UA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“Проводжала</a:t>
            </a:r>
            <a:r>
              <a:rPr lang="uk-UA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мати сина…”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uk-UA" b="1" dirty="0" err="1" smtClean="0">
                <a:solidFill>
                  <a:srgbClr val="7030A0"/>
                </a:solidFill>
                <a:latin typeface="Bookman Old Style" pitchFamily="18" charset="0"/>
              </a:rPr>
              <a:t>“Україно</a:t>
            </a:r>
            <a:r>
              <a:rPr lang="uk-UA" b="1" dirty="0" smtClean="0">
                <a:solidFill>
                  <a:srgbClr val="7030A0"/>
                </a:solidFill>
                <a:latin typeface="Bookman Old Style" pitchFamily="18" charset="0"/>
              </a:rPr>
              <a:t> </a:t>
            </a:r>
            <a:r>
              <a:rPr lang="uk-UA" b="1" dirty="0" err="1" smtClean="0">
                <a:solidFill>
                  <a:srgbClr val="7030A0"/>
                </a:solidFill>
                <a:latin typeface="Bookman Old Style" pitchFamily="18" charset="0"/>
              </a:rPr>
              <a:t>моя”</a:t>
            </a:r>
            <a:endParaRPr lang="ru-RU" b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День новий нам принесе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Сміх дітей сонце ясне,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Нехай твій дім минає біда,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Рідна Україно, моя ти земля!</a:t>
            </a:r>
            <a:endParaRPr lang="uk-UA" sz="1000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uk-UA" sz="1400" dirty="0" smtClean="0">
              <a:latin typeface="Bookman Old Style" pitchFamily="18" charset="0"/>
            </a:endParaRP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Ти – радості джерело,</a:t>
            </a: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Ти – маминих рук тепло,</a:t>
            </a: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Нене, Україно моя,</a:t>
            </a: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Нового дня зоря,</a:t>
            </a: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Ти – крок у нове життя,</a:t>
            </a:r>
          </a:p>
          <a:p>
            <a:pPr>
              <a:buNone/>
            </a:pPr>
            <a:r>
              <a:rPr lang="uk-UA" dirty="0" smtClean="0">
                <a:latin typeface="Bookman Old Style" pitchFamily="18" charset="0"/>
              </a:rPr>
              <a:t>Нене моя.</a:t>
            </a:r>
          </a:p>
          <a:p>
            <a:pPr>
              <a:buNone/>
            </a:pPr>
            <a:endParaRPr lang="uk-UA" sz="1400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Твої кольори – пшеничні поля,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Небес блакить, ріки, моря.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Знаю я, що в нас на роду</a:t>
            </a:r>
          </a:p>
          <a:p>
            <a:pPr algn="ctr">
              <a:buNone/>
            </a:pPr>
            <a:r>
              <a:rPr lang="uk-UA" dirty="0" smtClean="0">
                <a:latin typeface="Bookman Old Style" pitchFamily="18" charset="0"/>
              </a:rPr>
              <a:t>Нашому роду нема переводу.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gogoodscout.com/wp-content/uploads/2015/04/change-the-world-with-Goodscou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3802434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FF00"/>
                </a:solidFill>
                <a:latin typeface="Bookman Old Style" pitchFamily="18" charset="0"/>
              </a:rPr>
              <a:t>Нехай закінчиться війна!!!</a:t>
            </a:r>
            <a:endParaRPr lang="ru-RU" sz="6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140968"/>
            <a:ext cx="8229600" cy="186166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2" name="Picture 6" descr="http://metodportal.net/system/files/imce/user141635/icon_fla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19" y="0"/>
            <a:ext cx="911958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700" name="Picture 4" descr="http://s010.radikal.ru/i312/1108/cc/dd6c28df18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60648"/>
            <a:ext cx="5559917" cy="62646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На землі великій є країна єдина,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Гарна, неповторна, красна, як калина,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І живуть там люди – добрі, працьовиті,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І скажу, до речі, ще й талановиті.</a:t>
            </a:r>
          </a:p>
          <a:p>
            <a:pPr algn="ctr">
              <a:buNone/>
            </a:pPr>
            <a:endParaRPr lang="uk-UA" sz="1200" dirty="0">
              <a:latin typeface="Bookman Old Style" pitchFamily="18" charset="0"/>
            </a:endParaRPr>
          </a:p>
          <a:p>
            <a:pPr algn="ctr">
              <a:buNone/>
            </a:pPr>
            <a:endParaRPr lang="uk-UA" sz="1200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Землі засівають, на бандурі грають,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І вірші складають про ліси, про гори,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І про синє море, про людей і квіти.</a:t>
            </a:r>
          </a:p>
          <a:p>
            <a:pPr algn="ctr">
              <a:buNone/>
            </a:pPr>
            <a:r>
              <a:rPr lang="uk-UA" sz="3000" dirty="0" smtClean="0">
                <a:latin typeface="Bookman Old Style" pitchFamily="18" charset="0"/>
              </a:rPr>
              <a:t>То скажіть же, діти, що це за країна?</a:t>
            </a:r>
            <a:endParaRPr lang="ru-RU" sz="3000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КС\Desktop\4 КЛАС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487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583160"/>
          </a:xfrm>
        </p:spPr>
        <p:txBody>
          <a:bodyPr>
            <a:noAutofit/>
          </a:bodyPr>
          <a:lstStyle/>
          <a:p>
            <a:r>
              <a:rPr lang="uk-UA" sz="13000" b="1" dirty="0" smtClean="0">
                <a:solidFill>
                  <a:srgbClr val="FFFF00"/>
                </a:solidFill>
                <a:latin typeface="Bookman Old Style" pitchFamily="18" charset="0"/>
              </a:rPr>
              <a:t>УКРАЇНА</a:t>
            </a:r>
            <a:endParaRPr lang="ru-RU" sz="130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8244408" y="116632"/>
            <a:ext cx="720080" cy="14401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208912" cy="579350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Колись давно Бог створив народи і кожному наділив землю. Наші ж предки забарилися і землі їм уже не дісталося. От вони прийшли до Бога, а він у цей час саме молився, і вони не посміли йому щось сказати. Стали чекати. </a:t>
            </a:r>
          </a:p>
          <a:p>
            <a:pPr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Він запропонував їм чорну землю. </a:t>
            </a:r>
          </a:p>
          <a:p>
            <a:pPr>
              <a:buNone/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“Ні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- відповіли наші предки, - там уже живуть німці, французи, іспанці,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італійці”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“ Ну, тоді я вам дам ту землю, що залишив для раю, там все є: річки, озера, ліси, степи. Але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ятайте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якщо її берегтимете, то вона буде ваша, а коли ні –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ворога.”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   Пішли наші предки на ту землю, оселилися і живуть до сьогоднішнього дня. Країну свою назвали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Україною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 людей –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українцями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uk-UA" sz="36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“Це</a:t>
            </a:r>
            <a:r>
              <a:rPr lang="uk-UA" sz="36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моя </a:t>
            </a:r>
            <a:r>
              <a:rPr lang="uk-UA" sz="3600" b="1" dirty="0" err="1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Україна”</a:t>
            </a:r>
            <a:endParaRPr lang="ru-RU" sz="36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endParaRPr lang="uk-UA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Сходить сонце, радіє земля,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Навкруги все від сну оживає,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Одягну я своє </a:t>
            </a:r>
            <a:r>
              <a:rPr lang="uk-UA" sz="4200" b="1" dirty="0" err="1" smtClean="0">
                <a:latin typeface="Times New Roman" pitchFamily="18" charset="0"/>
                <a:cs typeface="Times New Roman" pitchFamily="18" charset="0"/>
              </a:rPr>
              <a:t>вишиття</a:t>
            </a: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Нехай душу воно зігріває.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Нехай маки на ньому цвітуть,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Нехай жорна червоно палають,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Рідний край, де родилась й живу –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В світі кращого місця не знаю!</a:t>
            </a:r>
          </a:p>
          <a:p>
            <a:pPr algn="ctr">
              <a:buNone/>
            </a:pPr>
            <a:endParaRPr lang="uk-UA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Свою землю, святиню свою</a:t>
            </a:r>
          </a:p>
          <a:p>
            <a:pPr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Я у серці навік збережу!</a:t>
            </a:r>
          </a:p>
          <a:p>
            <a:pPr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Тут родина і друзі, сім</a:t>
            </a:r>
            <a:r>
              <a:rPr lang="en-US" sz="4200" b="1" dirty="0" smtClean="0">
                <a:latin typeface="Times New Roman" pitchFamily="18" charset="0"/>
                <a:cs typeface="Times New Roman" pitchFamily="18" charset="0"/>
              </a:rPr>
              <a:t>`</a:t>
            </a: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я,</a:t>
            </a:r>
          </a:p>
          <a:p>
            <a:pPr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Рідний край – Україна моя!</a:t>
            </a:r>
          </a:p>
          <a:p>
            <a:pPr>
              <a:buNone/>
            </a:pPr>
            <a:endParaRPr lang="uk-UA" sz="21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Де в житах колосяться поля,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Вітер тихо тополю гойдає, 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Рідна земле, колиско моя,</a:t>
            </a:r>
          </a:p>
          <a:p>
            <a:pPr algn="ctr">
              <a:buNone/>
            </a:pPr>
            <a:r>
              <a:rPr lang="uk-UA" sz="4200" b="1" dirty="0" smtClean="0">
                <a:latin typeface="Times New Roman" pitchFamily="18" charset="0"/>
                <a:cs typeface="Times New Roman" pitchFamily="18" charset="0"/>
              </a:rPr>
              <a:t>Тут завжди мене мама чекає!</a:t>
            </a:r>
            <a:endParaRPr lang="ru-RU" sz="4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51520" y="332656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http://kremenvlast.com.ua/project/resources/2015/06/p8W67kx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500" y="116632"/>
            <a:ext cx="8964996" cy="66247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b="1" dirty="0" smtClean="0">
                <a:latin typeface="Bookman Old Style" pitchFamily="18" charset="0"/>
              </a:rPr>
              <a:t>       ПАТРІОТИЗМ</a:t>
            </a:r>
            <a:r>
              <a:rPr lang="uk-UA" dirty="0" smtClean="0">
                <a:latin typeface="Bookman Old Style" pitchFamily="18" charset="0"/>
              </a:rPr>
              <a:t> - </a:t>
            </a:r>
            <a:r>
              <a:rPr lang="ru-RU" dirty="0" err="1" smtClean="0">
                <a:latin typeface="Bookman Old Style" pitchFamily="18" charset="0"/>
              </a:rPr>
              <a:t>це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u="sng" dirty="0" err="1" smtClean="0">
                <a:latin typeface="Bookman Old Style" pitchFamily="18" charset="0"/>
                <a:hlinkClick r:id="rId3" tooltip="Любов"/>
              </a:rPr>
              <a:t>любов</a:t>
            </a:r>
            <a:r>
              <a:rPr lang="ru-RU" dirty="0" smtClean="0">
                <a:latin typeface="Bookman Old Style" pitchFamily="18" charset="0"/>
              </a:rPr>
              <a:t> та </a:t>
            </a:r>
            <a:r>
              <a:rPr lang="ru-RU" dirty="0" err="1" smtClean="0">
                <a:latin typeface="Bookman Old Style" pitchFamily="18" charset="0"/>
              </a:rPr>
              <a:t>відданість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  <a:hlinkClick r:id="rId4" tooltip="Батьківщина"/>
              </a:rPr>
              <a:t>Батьківщині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прагнення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своїми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діями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служити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її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інтересам</a:t>
            </a:r>
            <a:r>
              <a:rPr lang="ru-RU" dirty="0" smtClean="0">
                <a:latin typeface="Bookman Old Style" pitchFamily="18" charset="0"/>
              </a:rPr>
              <a:t>.         Слово </a:t>
            </a:r>
            <a:r>
              <a:rPr lang="ru-RU" dirty="0" err="1" smtClean="0">
                <a:latin typeface="Bookman Old Style" pitchFamily="18" charset="0"/>
              </a:rPr>
              <a:t>прийшло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  <a:hlinkClick r:id="rId5" tooltip="Грецька мова"/>
              </a:rPr>
              <a:t>грецької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el-GR" i="1" dirty="0" smtClean="0">
                <a:latin typeface="Bookman Old Style" pitchFamily="18" charset="0"/>
              </a:rPr>
              <a:t>πατρίς</a:t>
            </a:r>
            <a:r>
              <a:rPr lang="el-GR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що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означає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smtClean="0">
                <a:latin typeface="Bookman Old Style" pitchFamily="18" charset="0"/>
                <a:hlinkClick r:id="rId4" tooltip="Батьківщина"/>
              </a:rPr>
              <a:t>земля батька, предка</a:t>
            </a:r>
            <a:r>
              <a:rPr lang="ru-RU" dirty="0" smtClean="0">
                <a:latin typeface="Bookman Old Style" pitchFamily="18" charset="0"/>
              </a:rPr>
              <a:t>.     </a:t>
            </a:r>
            <a:r>
              <a:rPr lang="ru-RU" dirty="0" err="1" smtClean="0">
                <a:latin typeface="Bookman Old Style" pitchFamily="18" charset="0"/>
              </a:rPr>
              <a:t>Патріотизм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передбачає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гордість</a:t>
            </a:r>
            <a:r>
              <a:rPr lang="ru-RU" dirty="0" smtClean="0">
                <a:latin typeface="Bookman Old Style" pitchFamily="18" charset="0"/>
              </a:rPr>
              <a:t> за </a:t>
            </a:r>
            <a:r>
              <a:rPr lang="ru-RU" dirty="0" err="1" smtClean="0">
                <a:latin typeface="Bookman Old Style" pitchFamily="18" charset="0"/>
              </a:rPr>
              <a:t>матеріальні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духовні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досягнення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свого</a:t>
            </a:r>
            <a:r>
              <a:rPr lang="ru-RU" dirty="0" smtClean="0">
                <a:latin typeface="Bookman Old Style" pitchFamily="18" charset="0"/>
              </a:rPr>
              <a:t> народу, </a:t>
            </a:r>
            <a:r>
              <a:rPr lang="ru-RU" dirty="0" err="1" smtClean="0">
                <a:latin typeface="Bookman Old Style" pitchFamily="18" charset="0"/>
              </a:rPr>
              <a:t>своєї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Батьківщини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бажання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збереження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її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характерних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особливостей</a:t>
            </a:r>
            <a:r>
              <a:rPr lang="ru-RU" dirty="0" smtClean="0">
                <a:latin typeface="Bookman Old Style" pitchFamily="18" charset="0"/>
              </a:rPr>
              <a:t>, </a:t>
            </a:r>
            <a:r>
              <a:rPr lang="ru-RU" dirty="0" err="1" smtClean="0">
                <a:latin typeface="Bookman Old Style" pitchFamily="18" charset="0"/>
              </a:rPr>
              <a:t>її</a:t>
            </a:r>
            <a:r>
              <a:rPr lang="ru-RU" dirty="0" smtClean="0">
                <a:latin typeface="Bookman Old Style" pitchFamily="18" charset="0"/>
              </a:rPr>
              <a:t> культурного </a:t>
            </a:r>
            <a:r>
              <a:rPr lang="ru-RU" dirty="0" err="1" smtClean="0">
                <a:latin typeface="Bookman Old Style" pitchFamily="18" charset="0"/>
              </a:rPr>
              <a:t>надбання</a:t>
            </a:r>
            <a:r>
              <a:rPr lang="ru-RU" dirty="0" smtClean="0">
                <a:latin typeface="Bookman Old Style" pitchFamily="18" charset="0"/>
              </a:rPr>
              <a:t> та </a:t>
            </a:r>
            <a:r>
              <a:rPr lang="ru-RU" dirty="0" err="1" smtClean="0">
                <a:latin typeface="Bookman Old Style" pitchFamily="18" charset="0"/>
              </a:rPr>
              <a:t>захист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інтересів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своєї</a:t>
            </a:r>
            <a:r>
              <a:rPr lang="ru-RU" dirty="0" smtClean="0">
                <a:latin typeface="Bookman Old Style" pitchFamily="18" charset="0"/>
              </a:rPr>
              <a:t> </a:t>
            </a:r>
            <a:r>
              <a:rPr lang="ru-RU" dirty="0" err="1" smtClean="0">
                <a:latin typeface="Bookman Old Style" pitchFamily="18" charset="0"/>
              </a:rPr>
              <a:t>громади</a:t>
            </a:r>
            <a:r>
              <a:rPr lang="ru-RU" dirty="0" smtClean="0">
                <a:latin typeface="Bookman Old Style" pitchFamily="18" charset="0"/>
              </a:rPr>
              <a:t>, народу в </a:t>
            </a:r>
            <a:r>
              <a:rPr lang="ru-RU" dirty="0" err="1" smtClean="0">
                <a:latin typeface="Bookman Old Style" pitchFamily="18" charset="0"/>
              </a:rPr>
              <a:t>цілому</a:t>
            </a:r>
            <a:r>
              <a:rPr lang="ru-RU" dirty="0" smtClean="0">
                <a:latin typeface="Bookman Old Style" pitchFamily="18" charset="0"/>
              </a:rPr>
              <a:t>.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1" name="Picture 7" descr="C:\Users\КОКС\Desktop\4 КЛАС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4" name="Содержимое 13" descr="20131111_10391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99695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Содержимое 14" descr="IMG_871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499992" y="3573016"/>
            <a:ext cx="450057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IMG_87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188640"/>
            <a:ext cx="4669820" cy="384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546</Words>
  <Application>Microsoft Office PowerPoint</Application>
  <PresentationFormat>Экран (4:3)</PresentationFormat>
  <Paragraphs>84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Виховний захід з національно-патріотичного виховання “Урок МИРУ”</vt:lpstr>
      <vt:lpstr>Слайд 2</vt:lpstr>
      <vt:lpstr>УКРАЇНА</vt:lpstr>
      <vt:lpstr>Слайд 4</vt:lpstr>
      <vt:lpstr>“Це моя Україна”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“Проводжала мати сина…”</vt:lpstr>
      <vt:lpstr>“Україно моя”</vt:lpstr>
      <vt:lpstr>Нехай закінчиться війна!!!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Виховний захід з національно-патріотичного виховання “Урок МИРУ”</dc:title>
  <dc:creator>КОКС</dc:creator>
  <cp:lastModifiedBy>User</cp:lastModifiedBy>
  <cp:revision>39</cp:revision>
  <dcterms:created xsi:type="dcterms:W3CDTF">2015-12-04T18:50:12Z</dcterms:created>
  <dcterms:modified xsi:type="dcterms:W3CDTF">2018-11-21T14:50:27Z</dcterms:modified>
</cp:coreProperties>
</file>