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"/>
          <p:cNvSpPr txBox="1"/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"/>
          <p:cNvSpPr txBox="1"/>
          <p:nvPr>
            <p:ph idx="1" type="body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4pPr>
            <a:lvl5pPr indent="-304800" lvl="4" marL="2286000" algn="l">
              <a:spcBef>
                <a:spcPts val="600"/>
              </a:spcBef>
              <a:spcAft>
                <a:spcPts val="0"/>
              </a:spcAft>
              <a:buSzPts val="1200"/>
              <a:buChar char="○"/>
              <a:defRPr/>
            </a:lvl5pPr>
            <a:lvl6pPr indent="-305561" lvl="5" marL="27432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12"/>
              <a:buFont typeface="Courier New"/>
              <a:buChar char="o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9pPr>
          </a:lstStyle>
          <a:p/>
        </p:txBody>
      </p:sp>
      <p:sp>
        <p:nvSpPr>
          <p:cNvPr id="128" name="Google Shape;128;p2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1"/>
          <p:cNvSpPr txBox="1"/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11"/>
          <p:cNvSpPr txBox="1"/>
          <p:nvPr>
            <p:ph idx="1" type="body"/>
          </p:nvPr>
        </p:nvSpPr>
        <p:spPr>
          <a:xfrm rot="5400000">
            <a:off x="2545264" y="271539"/>
            <a:ext cx="4051437" cy="7123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4" name="Google Shape;194;p11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11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11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type="vertTitleAndTx">
  <p:cSld name="VERTICAL_TITLE_AND_VERTICAL_TEXT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2"/>
          <p:cNvSpPr txBox="1"/>
          <p:nvPr>
            <p:ph type="title"/>
          </p:nvPr>
        </p:nvSpPr>
        <p:spPr>
          <a:xfrm rot="5400000">
            <a:off x="4803378" y="2531906"/>
            <a:ext cx="5185328" cy="1472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12"/>
          <p:cNvSpPr txBox="1"/>
          <p:nvPr>
            <p:ph idx="1" type="body"/>
          </p:nvPr>
        </p:nvSpPr>
        <p:spPr>
          <a:xfrm rot="5400000">
            <a:off x="1150557" y="534608"/>
            <a:ext cx="5185327" cy="546755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4pPr>
            <a:lvl5pPr indent="-342900" lvl="4" marL="22860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0" name="Google Shape;200;p12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12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12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"/>
          <p:cNvSpPr txBox="1"/>
          <p:nvPr>
            <p:ph type="title"/>
          </p:nvPr>
        </p:nvSpPr>
        <p:spPr>
          <a:xfrm>
            <a:off x="1009443" y="675724"/>
            <a:ext cx="7123080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"/>
          <p:cNvSpPr txBox="1"/>
          <p:nvPr>
            <p:ph idx="1" type="body"/>
          </p:nvPr>
        </p:nvSpPr>
        <p:spPr>
          <a:xfrm>
            <a:off x="1009442" y="1809749"/>
            <a:ext cx="3471277" cy="4051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4pPr>
            <a:lvl5pPr indent="-304800" lvl="4" marL="2286000" algn="l">
              <a:spcBef>
                <a:spcPts val="600"/>
              </a:spcBef>
              <a:spcAft>
                <a:spcPts val="0"/>
              </a:spcAft>
              <a:buSzPts val="1200"/>
              <a:buChar char="○"/>
              <a:defRPr/>
            </a:lvl5pPr>
            <a:lvl6pPr indent="-305561" lvl="5" marL="27432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12"/>
              <a:buFont typeface="Courier New"/>
              <a:buChar char="o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9pPr>
          </a:lstStyle>
          <a:p/>
        </p:txBody>
      </p:sp>
      <p:sp>
        <p:nvSpPr>
          <p:cNvPr id="134" name="Google Shape;134;p3"/>
          <p:cNvSpPr txBox="1"/>
          <p:nvPr>
            <p:ph idx="2" type="body"/>
          </p:nvPr>
        </p:nvSpPr>
        <p:spPr>
          <a:xfrm>
            <a:off x="4663281" y="1809749"/>
            <a:ext cx="3469242" cy="4051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4pPr>
            <a:lvl5pPr indent="-304800" lvl="4" marL="2286000" algn="l">
              <a:spcBef>
                <a:spcPts val="600"/>
              </a:spcBef>
              <a:spcAft>
                <a:spcPts val="0"/>
              </a:spcAft>
              <a:buSzPts val="1200"/>
              <a:buChar char="○"/>
              <a:defRPr/>
            </a:lvl5pPr>
            <a:lvl6pPr indent="-305561" lvl="5" marL="27432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12"/>
              <a:buFont typeface="Courier New"/>
              <a:buChar char="o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9pPr>
          </a:lstStyle>
          <a:p/>
        </p:txBody>
      </p:sp>
      <p:sp>
        <p:nvSpPr>
          <p:cNvPr id="135" name="Google Shape;135;p3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3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type="blank">
  <p:cSld name="BLANK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4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4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"/>
          <p:cNvSpPr txBox="1"/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5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5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5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 txBox="1"/>
          <p:nvPr>
            <p:ph type="ctrTitle"/>
          </p:nvPr>
        </p:nvSpPr>
        <p:spPr>
          <a:xfrm>
            <a:off x="1009442" y="3307355"/>
            <a:ext cx="711718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Verdana"/>
              <a:buNone/>
              <a:defRPr sz="4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6"/>
          <p:cNvSpPr txBox="1"/>
          <p:nvPr>
            <p:ph idx="1" type="subTitle"/>
          </p:nvPr>
        </p:nvSpPr>
        <p:spPr>
          <a:xfrm>
            <a:off x="1009442" y="4777380"/>
            <a:ext cx="7117180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3F3F3F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0" name="Google Shape;150;p6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6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6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type="secHead">
  <p:cSld name="SECTION_HEADER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"/>
          <p:cNvSpPr txBox="1"/>
          <p:nvPr>
            <p:ph type="title"/>
          </p:nvPr>
        </p:nvSpPr>
        <p:spPr>
          <a:xfrm>
            <a:off x="1009443" y="3308581"/>
            <a:ext cx="7117178" cy="146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Verdana"/>
              <a:buNone/>
              <a:defRPr b="0" sz="3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7"/>
          <p:cNvSpPr txBox="1"/>
          <p:nvPr>
            <p:ph idx="1" type="body"/>
          </p:nvPr>
        </p:nvSpPr>
        <p:spPr>
          <a:xfrm>
            <a:off x="1009443" y="4777381"/>
            <a:ext cx="7117178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r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6" name="Google Shape;156;p7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7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7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"/>
          <p:cNvSpPr txBox="1"/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Verdana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8"/>
          <p:cNvSpPr txBox="1"/>
          <p:nvPr>
            <p:ph idx="1" type="body"/>
          </p:nvPr>
        </p:nvSpPr>
        <p:spPr>
          <a:xfrm>
            <a:off x="1332894" y="1812927"/>
            <a:ext cx="314782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2" name="Google Shape;162;p8"/>
          <p:cNvSpPr txBox="1"/>
          <p:nvPr>
            <p:ph idx="2" type="body"/>
          </p:nvPr>
        </p:nvSpPr>
        <p:spPr>
          <a:xfrm>
            <a:off x="1009442" y="2389189"/>
            <a:ext cx="3471277" cy="34718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4pPr>
            <a:lvl5pPr indent="-304800" lvl="4" marL="2286000" algn="l">
              <a:spcBef>
                <a:spcPts val="600"/>
              </a:spcBef>
              <a:spcAft>
                <a:spcPts val="0"/>
              </a:spcAft>
              <a:buSzPts val="1200"/>
              <a:buChar char="○"/>
              <a:defRPr/>
            </a:lvl5pPr>
            <a:lvl6pPr indent="-305561" lvl="5" marL="27432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12"/>
              <a:buFont typeface="Courier New"/>
              <a:buChar char="o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9pPr>
          </a:lstStyle>
          <a:p/>
        </p:txBody>
      </p:sp>
      <p:sp>
        <p:nvSpPr>
          <p:cNvPr id="163" name="Google Shape;163;p8"/>
          <p:cNvSpPr txBox="1"/>
          <p:nvPr>
            <p:ph idx="3" type="body"/>
          </p:nvPr>
        </p:nvSpPr>
        <p:spPr>
          <a:xfrm>
            <a:off x="4992066" y="1812927"/>
            <a:ext cx="3142488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4" name="Google Shape;164;p8"/>
          <p:cNvSpPr txBox="1"/>
          <p:nvPr>
            <p:ph idx="4" type="body"/>
          </p:nvPr>
        </p:nvSpPr>
        <p:spPr>
          <a:xfrm>
            <a:off x="4663280" y="2389189"/>
            <a:ext cx="3471275" cy="34718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4pPr>
            <a:lvl5pPr indent="-304800" lvl="4" marL="2286000" algn="l">
              <a:spcBef>
                <a:spcPts val="600"/>
              </a:spcBef>
              <a:spcAft>
                <a:spcPts val="0"/>
              </a:spcAft>
              <a:buSzPts val="1200"/>
              <a:buChar char="○"/>
              <a:defRPr/>
            </a:lvl5pPr>
            <a:lvl6pPr indent="-305561" lvl="5" marL="27432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12"/>
              <a:buFont typeface="Courier New"/>
              <a:buChar char="o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9pPr>
          </a:lstStyle>
          <a:p/>
        </p:txBody>
      </p:sp>
      <p:sp>
        <p:nvSpPr>
          <p:cNvPr id="165" name="Google Shape;165;p8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8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8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type="objTx">
  <p:cSld name="OBJECT_WITH_CAPTION_TEXT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"/>
          <p:cNvSpPr txBox="1"/>
          <p:nvPr>
            <p:ph type="title"/>
          </p:nvPr>
        </p:nvSpPr>
        <p:spPr>
          <a:xfrm>
            <a:off x="1009442" y="446087"/>
            <a:ext cx="2660650" cy="11858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Verdana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9"/>
          <p:cNvSpPr txBox="1"/>
          <p:nvPr>
            <p:ph idx="1" type="body"/>
          </p:nvPr>
        </p:nvSpPr>
        <p:spPr>
          <a:xfrm>
            <a:off x="3852654" y="446087"/>
            <a:ext cx="4279869" cy="54149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SzPts val="1800"/>
              <a:buChar char="○"/>
              <a:defRPr/>
            </a:lvl4pPr>
            <a:lvl5pPr indent="-304800" lvl="4" marL="2286000" algn="l">
              <a:spcBef>
                <a:spcPts val="600"/>
              </a:spcBef>
              <a:spcAft>
                <a:spcPts val="0"/>
              </a:spcAft>
              <a:buSzPts val="1200"/>
              <a:buChar char="○"/>
              <a:defRPr/>
            </a:lvl5pPr>
            <a:lvl6pPr indent="-305561" lvl="5" marL="274320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12"/>
              <a:buFont typeface="Courier New"/>
              <a:buChar char="o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Courier New"/>
              <a:buChar char="o"/>
              <a:defRPr sz="1200"/>
            </a:lvl9pPr>
          </a:lstStyle>
          <a:p/>
        </p:txBody>
      </p:sp>
      <p:sp>
        <p:nvSpPr>
          <p:cNvPr id="171" name="Google Shape;171;p9"/>
          <p:cNvSpPr txBox="1"/>
          <p:nvPr>
            <p:ph idx="2" type="body"/>
          </p:nvPr>
        </p:nvSpPr>
        <p:spPr>
          <a:xfrm>
            <a:off x="1009442" y="1631949"/>
            <a:ext cx="2660650" cy="42290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2" name="Google Shape;172;p9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9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9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>
  <p:cSld name="Рисунок с подписью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0"/>
          <p:cNvSpPr txBox="1"/>
          <p:nvPr>
            <p:ph type="title"/>
          </p:nvPr>
        </p:nvSpPr>
        <p:spPr>
          <a:xfrm>
            <a:off x="1009442" y="1387058"/>
            <a:ext cx="3481387" cy="11132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Verdana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p10"/>
          <p:cNvSpPr txBox="1"/>
          <p:nvPr>
            <p:ph idx="1" type="body"/>
          </p:nvPr>
        </p:nvSpPr>
        <p:spPr>
          <a:xfrm>
            <a:off x="1009442" y="2500312"/>
            <a:ext cx="3481387" cy="25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8" name="Google Shape;178;p10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10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10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  <p:grpSp>
        <p:nvGrpSpPr>
          <p:cNvPr id="181" name="Google Shape;181;p10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182" name="Google Shape;182;p10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3" name="Google Shape;183;p10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4" name="Google Shape;184;p10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5" name="Google Shape;185;p1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6" name="Google Shape;186;p10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7" name="Google Shape;187;p10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8" name="Google Shape;188;p10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9" name="Google Shape;189;p10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 cap="rnd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90" name="Google Shape;190;p10"/>
          <p:cNvSpPr/>
          <p:nvPr>
            <p:ph idx="2" type="pic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noFill/>
          <a:ln cap="flat" cmpd="sng" w="76200">
            <a:solidFill>
              <a:srgbClr val="9ADE2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Noto Sans Symbols"/>
              <a:buNone/>
              <a:defRPr b="0" i="0" sz="18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Noto Sans Symbols"/>
              <a:buChar char="○"/>
              <a:defRPr b="0" i="0" sz="16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Noto Sans Symbols"/>
              <a:buChar char="○"/>
              <a:defRPr b="0" i="0" sz="14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Noto Sans Symbols"/>
              <a:buChar char="○"/>
              <a:defRPr b="0"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Noto Sans Symbols"/>
              <a:buChar char="○"/>
              <a:defRPr b="0"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BDED6D"/>
            </a:gs>
            <a:gs pos="88000">
              <a:srgbClr val="80AA3C"/>
            </a:gs>
            <a:gs pos="100000">
              <a:srgbClr val="80AA3C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-152028" y="-215180"/>
            <a:ext cx="10059775" cy="7371438"/>
            <a:chOff x="-152028" y="-215180"/>
            <a:chExt cx="10059775" cy="7371438"/>
          </a:xfrm>
        </p:grpSpPr>
        <p:grpSp>
          <p:nvGrpSpPr>
            <p:cNvPr id="7" name="Google Shape;7;p1"/>
            <p:cNvGrpSpPr/>
            <p:nvPr/>
          </p:nvGrpSpPr>
          <p:grpSpPr>
            <a:xfrm>
              <a:off x="-140747" y="146151"/>
              <a:ext cx="9427756" cy="6440090"/>
              <a:chOff x="-140747" y="146151"/>
              <a:chExt cx="9427756" cy="6440090"/>
            </a:xfrm>
          </p:grpSpPr>
          <p:grpSp>
            <p:nvGrpSpPr>
              <p:cNvPr id="8" name="Google Shape;8;p1"/>
              <p:cNvGrpSpPr/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</p:grpSpPr>
            <p:sp>
              <p:nvSpPr>
                <p:cNvPr id="9" name="Google Shape;9;p1"/>
                <p:cNvSpPr/>
                <p:nvPr/>
              </p:nvSpPr>
              <p:spPr>
                <a:xfrm>
                  <a:off x="1644650" y="4162425"/>
                  <a:ext cx="441325" cy="657225"/>
                </a:xfrm>
                <a:custGeom>
                  <a:rect b="b" l="l" r="r" t="t"/>
                  <a:pathLst>
                    <a:path extrusionOk="0" h="414" w="278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0" name="Google Shape;10;p1"/>
                <p:cNvSpPr/>
                <p:nvPr/>
              </p:nvSpPr>
              <p:spPr>
                <a:xfrm>
                  <a:off x="2089150" y="4835525"/>
                  <a:ext cx="1588" cy="3175"/>
                </a:xfrm>
                <a:custGeom>
                  <a:rect b="b" l="l" r="r" t="t"/>
                  <a:pathLst>
                    <a:path extrusionOk="0" h="2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1" name="Google Shape;11;p1"/>
                <p:cNvSpPr/>
                <p:nvPr/>
              </p:nvSpPr>
              <p:spPr>
                <a:xfrm>
                  <a:off x="2117725" y="4162425"/>
                  <a:ext cx="444500" cy="657225"/>
                </a:xfrm>
                <a:custGeom>
                  <a:rect b="b" l="l" r="r" t="t"/>
                  <a:pathLst>
                    <a:path extrusionOk="0" h="414" w="280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2" name="Google Shape;12;p1"/>
                <p:cNvSpPr/>
                <p:nvPr/>
              </p:nvSpPr>
              <p:spPr>
                <a:xfrm>
                  <a:off x="-162267" y="4120976"/>
                  <a:ext cx="3435350" cy="2667000"/>
                </a:xfrm>
                <a:custGeom>
                  <a:rect b="b" l="l" r="r" t="t"/>
                  <a:pathLst>
                    <a:path extrusionOk="0" h="1680" w="2164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13" name="Google Shape;13;p1"/>
              <p:cNvGrpSpPr/>
              <p:nvPr/>
            </p:nvGrpSpPr>
            <p:grpSpPr>
              <a:xfrm rot="-2106336">
                <a:off x="353923" y="1671596"/>
                <a:ext cx="992740" cy="814144"/>
                <a:chOff x="381000" y="304800"/>
                <a:chExt cx="3317876" cy="2720975"/>
              </a:xfrm>
            </p:grpSpPr>
            <p:sp>
              <p:nvSpPr>
                <p:cNvPr id="14" name="Google Shape;14;p1"/>
                <p:cNvSpPr/>
                <p:nvPr/>
              </p:nvSpPr>
              <p:spPr>
                <a:xfrm>
                  <a:off x="1660525" y="654050"/>
                  <a:ext cx="368300" cy="546100"/>
                </a:xfrm>
                <a:custGeom>
                  <a:rect b="b" l="l" r="r" t="t"/>
                  <a:pathLst>
                    <a:path extrusionOk="0" h="344" w="232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5" name="Google Shape;15;p1"/>
                <p:cNvSpPr/>
                <p:nvPr/>
              </p:nvSpPr>
              <p:spPr>
                <a:xfrm>
                  <a:off x="2032000" y="1216025"/>
                  <a:ext cx="1588" cy="1588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6" name="Google Shape;16;p1"/>
                <p:cNvSpPr/>
                <p:nvPr/>
              </p:nvSpPr>
              <p:spPr>
                <a:xfrm>
                  <a:off x="2057401" y="654050"/>
                  <a:ext cx="368300" cy="546100"/>
                </a:xfrm>
                <a:custGeom>
                  <a:rect b="b" l="l" r="r" t="t"/>
                  <a:pathLst>
                    <a:path extrusionOk="0" h="344" w="232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7" name="Google Shape;17;p1"/>
                <p:cNvSpPr/>
                <p:nvPr/>
              </p:nvSpPr>
              <p:spPr>
                <a:xfrm>
                  <a:off x="381000" y="304800"/>
                  <a:ext cx="3317876" cy="2720975"/>
                </a:xfrm>
                <a:custGeom>
                  <a:rect b="b" l="l" r="r" t="t"/>
                  <a:pathLst>
                    <a:path extrusionOk="0" h="1714" w="2090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18" name="Google Shape;18;p1"/>
              <p:cNvGrpSpPr/>
              <p:nvPr/>
            </p:nvGrpSpPr>
            <p:grpSpPr>
              <a:xfrm rot="-1888931">
                <a:off x="391817" y="4560622"/>
                <a:ext cx="1094993" cy="933829"/>
                <a:chOff x="5181600" y="457200"/>
                <a:chExt cx="3235325" cy="2759075"/>
              </a:xfrm>
            </p:grpSpPr>
            <p:sp>
              <p:nvSpPr>
                <p:cNvPr id="19" name="Google Shape;19;p1"/>
                <p:cNvSpPr/>
                <p:nvPr/>
              </p:nvSpPr>
              <p:spPr>
                <a:xfrm>
                  <a:off x="6400801" y="787399"/>
                  <a:ext cx="390524" cy="581026"/>
                </a:xfrm>
                <a:custGeom>
                  <a:rect b="b" l="l" r="r" t="t"/>
                  <a:pathLst>
                    <a:path extrusionOk="0" h="366" w="24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0" name="Google Shape;20;p1"/>
                <p:cNvSpPr/>
                <p:nvPr/>
              </p:nvSpPr>
              <p:spPr>
                <a:xfrm>
                  <a:off x="6791325" y="1381124"/>
                  <a:ext cx="1588" cy="1588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1" name="Google Shape;21;p1"/>
                <p:cNvSpPr/>
                <p:nvPr/>
              </p:nvSpPr>
              <p:spPr>
                <a:xfrm>
                  <a:off x="6819900" y="787399"/>
                  <a:ext cx="387350" cy="581026"/>
                </a:xfrm>
                <a:custGeom>
                  <a:rect b="b" l="l" r="r" t="t"/>
                  <a:pathLst>
                    <a:path extrusionOk="0" h="366" w="244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2" name="Google Shape;22;p1"/>
                <p:cNvSpPr/>
                <p:nvPr/>
              </p:nvSpPr>
              <p:spPr>
                <a:xfrm>
                  <a:off x="5181600" y="457200"/>
                  <a:ext cx="3235325" cy="2759075"/>
                </a:xfrm>
                <a:custGeom>
                  <a:rect b="b" l="l" r="r" t="t"/>
                  <a:pathLst>
                    <a:path extrusionOk="0" h="1738" w="20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23" name="Google Shape;23;p1"/>
              <p:cNvGrpSpPr/>
              <p:nvPr/>
            </p:nvGrpSpPr>
            <p:grpSpPr>
              <a:xfrm rot="-1888931">
                <a:off x="7705128" y="419213"/>
                <a:ext cx="1376651" cy="1173997"/>
                <a:chOff x="5181600" y="457200"/>
                <a:chExt cx="3235325" cy="2759075"/>
              </a:xfrm>
            </p:grpSpPr>
            <p:sp>
              <p:nvSpPr>
                <p:cNvPr id="24" name="Google Shape;24;p1"/>
                <p:cNvSpPr/>
                <p:nvPr/>
              </p:nvSpPr>
              <p:spPr>
                <a:xfrm>
                  <a:off x="6400801" y="787399"/>
                  <a:ext cx="390524" cy="581026"/>
                </a:xfrm>
                <a:custGeom>
                  <a:rect b="b" l="l" r="r" t="t"/>
                  <a:pathLst>
                    <a:path extrusionOk="0" h="366" w="24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5" name="Google Shape;25;p1"/>
                <p:cNvSpPr/>
                <p:nvPr/>
              </p:nvSpPr>
              <p:spPr>
                <a:xfrm>
                  <a:off x="6791325" y="1381124"/>
                  <a:ext cx="1588" cy="1588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6" name="Google Shape;26;p1"/>
                <p:cNvSpPr/>
                <p:nvPr/>
              </p:nvSpPr>
              <p:spPr>
                <a:xfrm>
                  <a:off x="6819900" y="787399"/>
                  <a:ext cx="387350" cy="581026"/>
                </a:xfrm>
                <a:custGeom>
                  <a:rect b="b" l="l" r="r" t="t"/>
                  <a:pathLst>
                    <a:path extrusionOk="0" h="366" w="244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27" name="Google Shape;27;p1"/>
                <p:cNvSpPr/>
                <p:nvPr/>
              </p:nvSpPr>
              <p:spPr>
                <a:xfrm>
                  <a:off x="5181600" y="457200"/>
                  <a:ext cx="3235325" cy="2759075"/>
                </a:xfrm>
                <a:custGeom>
                  <a:rect b="b" l="l" r="r" t="t"/>
                  <a:pathLst>
                    <a:path extrusionOk="0" h="1738" w="20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28" name="Google Shape;28;p1"/>
              <p:cNvGrpSpPr/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</p:grpSpPr>
            <p:sp>
              <p:nvSpPr>
                <p:cNvPr id="29" name="Google Shape;29;p1"/>
                <p:cNvSpPr/>
                <p:nvPr/>
              </p:nvSpPr>
              <p:spPr>
                <a:xfrm>
                  <a:off x="1644650" y="4162425"/>
                  <a:ext cx="441325" cy="657225"/>
                </a:xfrm>
                <a:custGeom>
                  <a:rect b="b" l="l" r="r" t="t"/>
                  <a:pathLst>
                    <a:path extrusionOk="0" h="414" w="278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30" name="Google Shape;30;p1"/>
                <p:cNvSpPr/>
                <p:nvPr/>
              </p:nvSpPr>
              <p:spPr>
                <a:xfrm>
                  <a:off x="2089150" y="4835525"/>
                  <a:ext cx="1588" cy="3175"/>
                </a:xfrm>
                <a:custGeom>
                  <a:rect b="b" l="l" r="r" t="t"/>
                  <a:pathLst>
                    <a:path extrusionOk="0" h="2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31" name="Google Shape;31;p1"/>
                <p:cNvSpPr/>
                <p:nvPr/>
              </p:nvSpPr>
              <p:spPr>
                <a:xfrm>
                  <a:off x="2117725" y="4162425"/>
                  <a:ext cx="444500" cy="657225"/>
                </a:xfrm>
                <a:custGeom>
                  <a:rect b="b" l="l" r="r" t="t"/>
                  <a:pathLst>
                    <a:path extrusionOk="0" h="414" w="280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32" name="Google Shape;32;p1"/>
                <p:cNvSpPr/>
                <p:nvPr/>
              </p:nvSpPr>
              <p:spPr>
                <a:xfrm>
                  <a:off x="381000" y="3581400"/>
                  <a:ext cx="3435350" cy="2667000"/>
                </a:xfrm>
                <a:custGeom>
                  <a:rect b="b" l="l" r="r" t="t"/>
                  <a:pathLst>
                    <a:path extrusionOk="0" h="1680" w="2164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33" name="Google Shape;33;p1"/>
              <p:cNvGrpSpPr/>
              <p:nvPr/>
            </p:nvGrpSpPr>
            <p:grpSpPr>
              <a:xfrm rot="-2106336">
                <a:off x="7783359" y="5358489"/>
                <a:ext cx="1188480" cy="974662"/>
                <a:chOff x="381000" y="304800"/>
                <a:chExt cx="3317876" cy="2720975"/>
              </a:xfrm>
            </p:grpSpPr>
            <p:sp>
              <p:nvSpPr>
                <p:cNvPr id="34" name="Google Shape;34;p1"/>
                <p:cNvSpPr/>
                <p:nvPr/>
              </p:nvSpPr>
              <p:spPr>
                <a:xfrm>
                  <a:off x="1660525" y="654050"/>
                  <a:ext cx="368300" cy="546100"/>
                </a:xfrm>
                <a:custGeom>
                  <a:rect b="b" l="l" r="r" t="t"/>
                  <a:pathLst>
                    <a:path extrusionOk="0" h="344" w="232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35" name="Google Shape;35;p1"/>
                <p:cNvSpPr/>
                <p:nvPr/>
              </p:nvSpPr>
              <p:spPr>
                <a:xfrm>
                  <a:off x="2032000" y="1216025"/>
                  <a:ext cx="1588" cy="1588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36" name="Google Shape;36;p1"/>
                <p:cNvSpPr/>
                <p:nvPr/>
              </p:nvSpPr>
              <p:spPr>
                <a:xfrm>
                  <a:off x="2057401" y="654050"/>
                  <a:ext cx="368300" cy="546100"/>
                </a:xfrm>
                <a:custGeom>
                  <a:rect b="b" l="l" r="r" t="t"/>
                  <a:pathLst>
                    <a:path extrusionOk="0" h="344" w="232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37" name="Google Shape;37;p1"/>
                <p:cNvSpPr/>
                <p:nvPr/>
              </p:nvSpPr>
              <p:spPr>
                <a:xfrm>
                  <a:off x="381000" y="304800"/>
                  <a:ext cx="3317876" cy="2720975"/>
                </a:xfrm>
                <a:custGeom>
                  <a:rect b="b" l="l" r="r" t="t"/>
                  <a:pathLst>
                    <a:path extrusionOk="0" h="1714" w="2090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rgbClr val="D7F2AA">
                    <a:alpha val="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</p:grpSp>
        <p:grpSp>
          <p:nvGrpSpPr>
            <p:cNvPr id="38" name="Google Shape;38;p1"/>
            <p:cNvGrpSpPr/>
            <p:nvPr/>
          </p:nvGrpSpPr>
          <p:grpSpPr>
            <a:xfrm>
              <a:off x="-152028" y="-215180"/>
              <a:ext cx="9630526" cy="7073202"/>
              <a:chOff x="-152028" y="-215180"/>
              <a:chExt cx="9630526" cy="7073202"/>
            </a:xfrm>
          </p:grpSpPr>
          <p:grpSp>
            <p:nvGrpSpPr>
              <p:cNvPr id="39" name="Google Shape;39;p1"/>
              <p:cNvGrpSpPr/>
              <p:nvPr/>
            </p:nvGrpSpPr>
            <p:grpSpPr>
              <a:xfrm rot="-1540235">
                <a:off x="104361" y="102415"/>
                <a:ext cx="1831035" cy="1600891"/>
                <a:chOff x="289963" y="-152266"/>
                <a:chExt cx="3372960" cy="2949011"/>
              </a:xfrm>
            </p:grpSpPr>
            <p:sp>
              <p:nvSpPr>
                <p:cNvPr id="40" name="Google Shape;40;p1"/>
                <p:cNvSpPr/>
                <p:nvPr/>
              </p:nvSpPr>
              <p:spPr>
                <a:xfrm>
                  <a:off x="1660525" y="654050"/>
                  <a:ext cx="368300" cy="546100"/>
                </a:xfrm>
                <a:custGeom>
                  <a:rect b="b" l="l" r="r" t="t"/>
                  <a:pathLst>
                    <a:path extrusionOk="0" h="344" w="232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41" name="Google Shape;41;p1"/>
                <p:cNvSpPr/>
                <p:nvPr/>
              </p:nvSpPr>
              <p:spPr>
                <a:xfrm>
                  <a:off x="2032000" y="1216025"/>
                  <a:ext cx="1588" cy="1588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42" name="Google Shape;42;p1"/>
                <p:cNvSpPr/>
                <p:nvPr/>
              </p:nvSpPr>
              <p:spPr>
                <a:xfrm>
                  <a:off x="2057401" y="654050"/>
                  <a:ext cx="368300" cy="546100"/>
                </a:xfrm>
                <a:custGeom>
                  <a:rect b="b" l="l" r="r" t="t"/>
                  <a:pathLst>
                    <a:path extrusionOk="0" h="344" w="232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43" name="Google Shape;43;p1"/>
                <p:cNvSpPr/>
                <p:nvPr/>
              </p:nvSpPr>
              <p:spPr>
                <a:xfrm rot="650724">
                  <a:off x="492450" y="105224"/>
                  <a:ext cx="2967986" cy="2434032"/>
                </a:xfrm>
                <a:custGeom>
                  <a:rect b="b" l="l" r="r" t="t"/>
                  <a:pathLst>
                    <a:path extrusionOk="0" h="1714" w="2090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44" name="Google Shape;44;p1"/>
              <p:cNvGrpSpPr/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</p:grpSpPr>
            <p:sp>
              <p:nvSpPr>
                <p:cNvPr id="45" name="Google Shape;45;p1"/>
                <p:cNvSpPr/>
                <p:nvPr/>
              </p:nvSpPr>
              <p:spPr>
                <a:xfrm>
                  <a:off x="6400801" y="787399"/>
                  <a:ext cx="390524" cy="581026"/>
                </a:xfrm>
                <a:custGeom>
                  <a:rect b="b" l="l" r="r" t="t"/>
                  <a:pathLst>
                    <a:path extrusionOk="0" h="366" w="24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46" name="Google Shape;46;p1"/>
                <p:cNvSpPr/>
                <p:nvPr/>
              </p:nvSpPr>
              <p:spPr>
                <a:xfrm>
                  <a:off x="6791325" y="1381124"/>
                  <a:ext cx="1588" cy="1588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47" name="Google Shape;47;p1"/>
                <p:cNvSpPr/>
                <p:nvPr/>
              </p:nvSpPr>
              <p:spPr>
                <a:xfrm>
                  <a:off x="6819900" y="787399"/>
                  <a:ext cx="387350" cy="581026"/>
                </a:xfrm>
                <a:custGeom>
                  <a:rect b="b" l="l" r="r" t="t"/>
                  <a:pathLst>
                    <a:path extrusionOk="0" h="366" w="244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48" name="Google Shape;48;p1"/>
                <p:cNvSpPr/>
                <p:nvPr/>
              </p:nvSpPr>
              <p:spPr>
                <a:xfrm>
                  <a:off x="5181600" y="457200"/>
                  <a:ext cx="3235325" cy="2759075"/>
                </a:xfrm>
                <a:custGeom>
                  <a:rect b="b" l="l" r="r" t="t"/>
                  <a:pathLst>
                    <a:path extrusionOk="0" h="1738" w="20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sp>
            <p:nvSpPr>
              <p:cNvPr id="49" name="Google Shape;49;p1"/>
              <p:cNvSpPr/>
              <p:nvPr/>
            </p:nvSpPr>
            <p:spPr>
              <a:xfrm rot="1542474">
                <a:off x="7058065" y="3702660"/>
                <a:ext cx="879" cy="1757"/>
              </a:xfrm>
              <a:custGeom>
                <a:rect b="b" l="l" r="r" t="t"/>
                <a:pathLst>
                  <a:path extrusionOk="0" h="2" w="120000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F2AA">
                  <a:alpha val="7843"/>
                </a:srgbClr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grpSp>
            <p:nvGrpSpPr>
              <p:cNvPr id="50" name="Google Shape;50;p1"/>
              <p:cNvGrpSpPr/>
              <p:nvPr/>
            </p:nvGrpSpPr>
            <p:grpSpPr>
              <a:xfrm rot="1645451">
                <a:off x="7790483" y="4107476"/>
                <a:ext cx="1436832" cy="1441323"/>
                <a:chOff x="-263585" y="-1723426"/>
                <a:chExt cx="4262921" cy="4276239"/>
              </a:xfrm>
            </p:grpSpPr>
            <p:sp>
              <p:nvSpPr>
                <p:cNvPr id="51" name="Google Shape;51;p1"/>
                <p:cNvSpPr/>
                <p:nvPr/>
              </p:nvSpPr>
              <p:spPr>
                <a:xfrm>
                  <a:off x="1660525" y="654050"/>
                  <a:ext cx="368300" cy="546100"/>
                </a:xfrm>
                <a:custGeom>
                  <a:rect b="b" l="l" r="r" t="t"/>
                  <a:pathLst>
                    <a:path extrusionOk="0" h="344" w="232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52" name="Google Shape;52;p1"/>
                <p:cNvSpPr/>
                <p:nvPr/>
              </p:nvSpPr>
              <p:spPr>
                <a:xfrm>
                  <a:off x="2032000" y="1216025"/>
                  <a:ext cx="1588" cy="1588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53" name="Google Shape;53;p1"/>
                <p:cNvSpPr/>
                <p:nvPr/>
              </p:nvSpPr>
              <p:spPr>
                <a:xfrm>
                  <a:off x="2057401" y="654050"/>
                  <a:ext cx="368300" cy="546100"/>
                </a:xfrm>
                <a:custGeom>
                  <a:rect b="b" l="l" r="r" t="t"/>
                  <a:pathLst>
                    <a:path extrusionOk="0" h="344" w="232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solidFill>
                  <a:srgbClr val="D7F2AA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54" name="Google Shape;54;p1"/>
                <p:cNvSpPr/>
                <p:nvPr/>
              </p:nvSpPr>
              <p:spPr>
                <a:xfrm rot="-2754240">
                  <a:off x="208940" y="-945796"/>
                  <a:ext cx="3317871" cy="2720979"/>
                </a:xfrm>
                <a:custGeom>
                  <a:rect b="b" l="l" r="r" t="t"/>
                  <a:pathLst>
                    <a:path extrusionOk="0" h="1714" w="2090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rgbClr val="D7F2AA">
                    <a:alpha val="5882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55" name="Google Shape;55;p1"/>
              <p:cNvGrpSpPr/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</p:grpSpPr>
            <p:sp>
              <p:nvSpPr>
                <p:cNvPr id="56" name="Google Shape;56;p1"/>
                <p:cNvSpPr/>
                <p:nvPr/>
              </p:nvSpPr>
              <p:spPr>
                <a:xfrm>
                  <a:off x="3333750" y="890588"/>
                  <a:ext cx="34925" cy="482600"/>
                </a:xfrm>
                <a:custGeom>
                  <a:rect b="b" l="l" r="r" t="t"/>
                  <a:pathLst>
                    <a:path extrusionOk="0" h="304" w="22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57" name="Google Shape;57;p1"/>
                <p:cNvSpPr/>
                <p:nvPr/>
              </p:nvSpPr>
              <p:spPr>
                <a:xfrm>
                  <a:off x="3362325" y="1382713"/>
                  <a:ext cx="0" cy="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58" name="Google Shape;58;p1"/>
                <p:cNvSpPr/>
                <p:nvPr/>
              </p:nvSpPr>
              <p:spPr>
                <a:xfrm>
                  <a:off x="3384550" y="1173163"/>
                  <a:ext cx="438150" cy="212725"/>
                </a:xfrm>
                <a:custGeom>
                  <a:rect b="b" l="l" r="r" t="t"/>
                  <a:pathLst>
                    <a:path extrusionOk="0" h="134" w="276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59" name="Google Shape;59;p1"/>
                <p:cNvSpPr/>
                <p:nvPr/>
              </p:nvSpPr>
              <p:spPr>
                <a:xfrm>
                  <a:off x="2743200" y="306388"/>
                  <a:ext cx="1876425" cy="2406650"/>
                </a:xfrm>
                <a:custGeom>
                  <a:rect b="b" l="l" r="r" t="t"/>
                  <a:pathLst>
                    <a:path extrusionOk="0" h="1516" w="1182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rgbClr val="D7F2AA">
                    <a:alpha val="5882"/>
                  </a:srgbClr>
                </a:solidFill>
                <a:ln cap="flat" cmpd="sng" w="9525">
                  <a:solidFill>
                    <a:srgbClr val="ABCC67">
                      <a:alpha val="8627"/>
                    </a:srgbClr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60" name="Google Shape;60;p1"/>
              <p:cNvGrpSpPr/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</p:grpSpPr>
            <p:sp>
              <p:nvSpPr>
                <p:cNvPr id="61" name="Google Shape;61;p1"/>
                <p:cNvSpPr/>
                <p:nvPr/>
              </p:nvSpPr>
              <p:spPr>
                <a:xfrm>
                  <a:off x="5073650" y="3192463"/>
                  <a:ext cx="114300" cy="177800"/>
                </a:xfrm>
                <a:custGeom>
                  <a:rect b="b" l="l" r="r" t="t"/>
                  <a:pathLst>
                    <a:path extrusionOk="0" h="112" w="7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62" name="Google Shape;62;p1"/>
                <p:cNvSpPr/>
                <p:nvPr/>
              </p:nvSpPr>
              <p:spPr>
                <a:xfrm>
                  <a:off x="5191125" y="3379788"/>
                  <a:ext cx="0" cy="3175"/>
                </a:xfrm>
                <a:custGeom>
                  <a:rect b="b" l="l" r="r" t="t"/>
                  <a:pathLst>
                    <a:path extrusionOk="0" h="2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63" name="Google Shape;63;p1"/>
                <p:cNvSpPr/>
                <p:nvPr/>
              </p:nvSpPr>
              <p:spPr>
                <a:xfrm>
                  <a:off x="5210175" y="2935288"/>
                  <a:ext cx="292100" cy="434975"/>
                </a:xfrm>
                <a:custGeom>
                  <a:rect b="b" l="l" r="r" t="t"/>
                  <a:pathLst>
                    <a:path extrusionOk="0" h="274" w="18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64" name="Google Shape;64;p1"/>
                <p:cNvSpPr/>
                <p:nvPr/>
              </p:nvSpPr>
              <p:spPr>
                <a:xfrm>
                  <a:off x="5073650" y="2381609"/>
                  <a:ext cx="1257300" cy="1758950"/>
                </a:xfrm>
                <a:custGeom>
                  <a:rect b="b" l="l" r="r" t="t"/>
                  <a:pathLst>
                    <a:path extrusionOk="0" h="1108" w="792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rgbClr val="D7F2AA">
                    <a:alpha val="13725"/>
                  </a:srgbClr>
                </a:solidFill>
                <a:ln cap="flat" cmpd="sng" w="9525">
                  <a:solidFill>
                    <a:srgbClr val="ABCC67">
                      <a:alpha val="15686"/>
                    </a:srgbClr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65" name="Google Shape;65;p1"/>
              <p:cNvGrpSpPr/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</p:grpSpPr>
            <p:sp>
              <p:nvSpPr>
                <p:cNvPr id="66" name="Google Shape;66;p1"/>
                <p:cNvSpPr/>
                <p:nvPr/>
              </p:nvSpPr>
              <p:spPr>
                <a:xfrm>
                  <a:off x="6003925" y="923925"/>
                  <a:ext cx="22225" cy="546100"/>
                </a:xfrm>
                <a:custGeom>
                  <a:rect b="b" l="l" r="r" t="t"/>
                  <a:pathLst>
                    <a:path extrusionOk="0" h="344" w="1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67" name="Google Shape;67;p1"/>
                <p:cNvSpPr/>
                <p:nvPr/>
              </p:nvSpPr>
              <p:spPr>
                <a:xfrm>
                  <a:off x="6019800" y="1482725"/>
                  <a:ext cx="0" cy="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68" name="Google Shape;68;p1"/>
                <p:cNvSpPr/>
                <p:nvPr/>
              </p:nvSpPr>
              <p:spPr>
                <a:xfrm>
                  <a:off x="6045200" y="1257300"/>
                  <a:ext cx="501650" cy="228600"/>
                </a:xfrm>
                <a:custGeom>
                  <a:rect b="b" l="l" r="r" t="t"/>
                  <a:pathLst>
                    <a:path extrusionOk="0" h="144" w="316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69" name="Google Shape;69;p1"/>
                <p:cNvSpPr/>
                <p:nvPr/>
              </p:nvSpPr>
              <p:spPr>
                <a:xfrm>
                  <a:off x="4978400" y="152400"/>
                  <a:ext cx="2489200" cy="1638300"/>
                </a:xfrm>
                <a:custGeom>
                  <a:rect b="b" l="l" r="r" t="t"/>
                  <a:pathLst>
                    <a:path extrusionOk="0" h="1032" w="1568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rgbClr val="D7F2AA">
                    <a:alpha val="8627"/>
                  </a:srgbClr>
                </a:solidFill>
                <a:ln cap="flat" cmpd="sng" w="9525">
                  <a:solidFill>
                    <a:srgbClr val="FEFFFF">
                      <a:alpha val="11764"/>
                    </a:srgbClr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70" name="Google Shape;70;p1"/>
              <p:cNvGrpSpPr/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</p:grpSpPr>
            <p:sp>
              <p:nvSpPr>
                <p:cNvPr id="71" name="Google Shape;71;p1"/>
                <p:cNvSpPr/>
                <p:nvPr/>
              </p:nvSpPr>
              <p:spPr>
                <a:xfrm>
                  <a:off x="7810500" y="5715000"/>
                  <a:ext cx="241300" cy="158750"/>
                </a:xfrm>
                <a:custGeom>
                  <a:rect b="b" l="l" r="r" t="t"/>
                  <a:pathLst>
                    <a:path extrusionOk="0" h="100" w="152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72" name="Google Shape;72;p1"/>
                <p:cNvSpPr/>
                <p:nvPr/>
              </p:nvSpPr>
              <p:spPr>
                <a:xfrm>
                  <a:off x="8054975" y="5880100"/>
                  <a:ext cx="0" cy="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73" name="Google Shape;73;p1"/>
                <p:cNvSpPr/>
                <p:nvPr/>
              </p:nvSpPr>
              <p:spPr>
                <a:xfrm>
                  <a:off x="8064500" y="5584825"/>
                  <a:ext cx="53975" cy="285750"/>
                </a:xfrm>
                <a:custGeom>
                  <a:rect b="b" l="l" r="r" t="t"/>
                  <a:pathLst>
                    <a:path extrusionOk="0" h="180" w="34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74" name="Google Shape;74;p1"/>
                <p:cNvSpPr/>
                <p:nvPr/>
              </p:nvSpPr>
              <p:spPr>
                <a:xfrm>
                  <a:off x="7315200" y="5334000"/>
                  <a:ext cx="1054100" cy="1371600"/>
                </a:xfrm>
                <a:custGeom>
                  <a:rect b="b" l="l" r="r" t="t"/>
                  <a:pathLst>
                    <a:path extrusionOk="0" h="864" w="6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rgbClr val="D7F2AA">
                    <a:alpha val="5882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75" name="Google Shape;75;p1"/>
              <p:cNvGrpSpPr/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</p:grpSpPr>
            <p:sp>
              <p:nvSpPr>
                <p:cNvPr id="76" name="Google Shape;76;p1"/>
                <p:cNvSpPr/>
                <p:nvPr/>
              </p:nvSpPr>
              <p:spPr>
                <a:xfrm>
                  <a:off x="7953375" y="688975"/>
                  <a:ext cx="269875" cy="127000"/>
                </a:xfrm>
                <a:custGeom>
                  <a:rect b="b" l="l" r="r" t="t"/>
                  <a:pathLst>
                    <a:path extrusionOk="0" h="80" w="17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77" name="Google Shape;77;p1"/>
                <p:cNvSpPr/>
                <p:nvPr/>
              </p:nvSpPr>
              <p:spPr>
                <a:xfrm>
                  <a:off x="8226425" y="822325"/>
                  <a:ext cx="0" cy="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78" name="Google Shape;78;p1"/>
                <p:cNvSpPr/>
                <p:nvPr/>
              </p:nvSpPr>
              <p:spPr>
                <a:xfrm>
                  <a:off x="8232775" y="514350"/>
                  <a:ext cx="19050" cy="295275"/>
                </a:xfrm>
                <a:custGeom>
                  <a:rect b="b" l="l" r="r" t="t"/>
                  <a:pathLst>
                    <a:path extrusionOk="0" h="186" w="12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79" name="Google Shape;79;p1"/>
                <p:cNvSpPr/>
                <p:nvPr/>
              </p:nvSpPr>
              <p:spPr>
                <a:xfrm>
                  <a:off x="8274789" y="152400"/>
                  <a:ext cx="1454150" cy="1219200"/>
                </a:xfrm>
                <a:custGeom>
                  <a:rect b="b" l="l" r="r" t="t"/>
                  <a:pathLst>
                    <a:path extrusionOk="0" h="768" w="916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solidFill>
                  <a:srgbClr val="DEF4B7">
                    <a:alpha val="7843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</p:grpSp>
        <p:grpSp>
          <p:nvGrpSpPr>
            <p:cNvPr id="80" name="Google Shape;80;p1"/>
            <p:cNvGrpSpPr/>
            <p:nvPr/>
          </p:nvGrpSpPr>
          <p:grpSpPr>
            <a:xfrm>
              <a:off x="2" y="-16"/>
              <a:ext cx="9907746" cy="7156274"/>
              <a:chOff x="2" y="-16"/>
              <a:chExt cx="9907746" cy="7156274"/>
            </a:xfrm>
          </p:grpSpPr>
          <p:grpSp>
            <p:nvGrpSpPr>
              <p:cNvPr id="81" name="Google Shape;81;p1"/>
              <p:cNvGrpSpPr/>
              <p:nvPr/>
            </p:nvGrpSpPr>
            <p:grpSpPr>
              <a:xfrm rot="-1480761">
                <a:off x="7332648" y="3081432"/>
                <a:ext cx="1976739" cy="3298557"/>
                <a:chOff x="1451205" y="457200"/>
                <a:chExt cx="6965720" cy="11623708"/>
              </a:xfrm>
            </p:grpSpPr>
            <p:sp>
              <p:nvSpPr>
                <p:cNvPr id="82" name="Google Shape;82;p1"/>
                <p:cNvSpPr/>
                <p:nvPr/>
              </p:nvSpPr>
              <p:spPr>
                <a:xfrm>
                  <a:off x="6400801" y="787399"/>
                  <a:ext cx="390524" cy="581026"/>
                </a:xfrm>
                <a:custGeom>
                  <a:rect b="b" l="l" r="r" t="t"/>
                  <a:pathLst>
                    <a:path extrusionOk="0" h="366" w="24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83" name="Google Shape;83;p1"/>
                <p:cNvSpPr/>
                <p:nvPr/>
              </p:nvSpPr>
              <p:spPr>
                <a:xfrm>
                  <a:off x="6791325" y="1381124"/>
                  <a:ext cx="1588" cy="1588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84" name="Google Shape;84;p1"/>
                <p:cNvSpPr/>
                <p:nvPr/>
              </p:nvSpPr>
              <p:spPr>
                <a:xfrm>
                  <a:off x="6819900" y="787399"/>
                  <a:ext cx="387350" cy="581026"/>
                </a:xfrm>
                <a:custGeom>
                  <a:rect b="b" l="l" r="r" t="t"/>
                  <a:pathLst>
                    <a:path extrusionOk="0" h="366" w="244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85" name="Google Shape;85;p1"/>
                <p:cNvSpPr/>
                <p:nvPr/>
              </p:nvSpPr>
              <p:spPr>
                <a:xfrm>
                  <a:off x="5181600" y="457200"/>
                  <a:ext cx="3235325" cy="2759075"/>
                </a:xfrm>
                <a:custGeom>
                  <a:rect b="b" l="l" r="r" t="t"/>
                  <a:pathLst>
                    <a:path extrusionOk="0" h="1738" w="20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rgbClr val="D7F2AA">
                    <a:alpha val="2078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86" name="Google Shape;86;p1"/>
                <p:cNvSpPr/>
                <p:nvPr/>
              </p:nvSpPr>
              <p:spPr>
                <a:xfrm rot="2303669">
                  <a:off x="2048564" y="7997672"/>
                  <a:ext cx="3812097" cy="3250945"/>
                </a:xfrm>
                <a:custGeom>
                  <a:rect b="b" l="l" r="r" t="t"/>
                  <a:pathLst>
                    <a:path extrusionOk="0" h="1738" w="20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rgbClr val="D7F2AA">
                    <a:alpha val="7176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87" name="Google Shape;87;p1"/>
              <p:cNvGrpSpPr/>
              <p:nvPr/>
            </p:nvGrpSpPr>
            <p:grpSpPr>
              <a:xfrm rot="1992353">
                <a:off x="6875957" y="5515138"/>
                <a:ext cx="1226587" cy="1421293"/>
                <a:chOff x="622548" y="1216025"/>
                <a:chExt cx="4124033" cy="4778650"/>
              </a:xfrm>
            </p:grpSpPr>
            <p:sp>
              <p:nvSpPr>
                <p:cNvPr id="88" name="Google Shape;88;p1"/>
                <p:cNvSpPr/>
                <p:nvPr/>
              </p:nvSpPr>
              <p:spPr>
                <a:xfrm>
                  <a:off x="2032000" y="1216025"/>
                  <a:ext cx="1588" cy="1588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89" name="Google Shape;89;p1"/>
                <p:cNvSpPr/>
                <p:nvPr/>
              </p:nvSpPr>
              <p:spPr>
                <a:xfrm rot="-1399371">
                  <a:off x="1025626" y="2728077"/>
                  <a:ext cx="3317877" cy="2720972"/>
                </a:xfrm>
                <a:custGeom>
                  <a:rect b="b" l="l" r="r" t="t"/>
                  <a:pathLst>
                    <a:path extrusionOk="0" h="1714" w="2090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rgbClr val="ABCC67">
                    <a:alpha val="9803"/>
                  </a:srgbClr>
                </a:solidFill>
                <a:ln cap="flat" cmpd="sng" w="9525">
                  <a:solidFill>
                    <a:srgbClr val="ABCC67">
                      <a:alpha val="8627"/>
                    </a:srgbClr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90" name="Google Shape;90;p1"/>
              <p:cNvGrpSpPr/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</p:grpSpPr>
            <p:sp>
              <p:nvSpPr>
                <p:cNvPr id="91" name="Google Shape;91;p1"/>
                <p:cNvSpPr/>
                <p:nvPr/>
              </p:nvSpPr>
              <p:spPr>
                <a:xfrm>
                  <a:off x="1644650" y="4162425"/>
                  <a:ext cx="441325" cy="657225"/>
                </a:xfrm>
                <a:custGeom>
                  <a:rect b="b" l="l" r="r" t="t"/>
                  <a:pathLst>
                    <a:path extrusionOk="0" h="414" w="278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92" name="Google Shape;92;p1"/>
                <p:cNvSpPr/>
                <p:nvPr/>
              </p:nvSpPr>
              <p:spPr>
                <a:xfrm>
                  <a:off x="2089150" y="4835525"/>
                  <a:ext cx="1588" cy="3175"/>
                </a:xfrm>
                <a:custGeom>
                  <a:rect b="b" l="l" r="r" t="t"/>
                  <a:pathLst>
                    <a:path extrusionOk="0" h="2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93" name="Google Shape;93;p1"/>
                <p:cNvSpPr/>
                <p:nvPr/>
              </p:nvSpPr>
              <p:spPr>
                <a:xfrm>
                  <a:off x="2117725" y="4162425"/>
                  <a:ext cx="444500" cy="657225"/>
                </a:xfrm>
                <a:custGeom>
                  <a:rect b="b" l="l" r="r" t="t"/>
                  <a:pathLst>
                    <a:path extrusionOk="0" h="414" w="280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94" name="Google Shape;94;p1"/>
                <p:cNvSpPr/>
                <p:nvPr/>
              </p:nvSpPr>
              <p:spPr>
                <a:xfrm>
                  <a:off x="381000" y="3581400"/>
                  <a:ext cx="3435350" cy="2667000"/>
                </a:xfrm>
                <a:custGeom>
                  <a:rect b="b" l="l" r="r" t="t"/>
                  <a:pathLst>
                    <a:path extrusionOk="0" h="1680" w="2164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 cap="flat" cmpd="sng" w="9525">
                  <a:solidFill>
                    <a:srgbClr val="D7F2AA">
                      <a:alpha val="18823"/>
                    </a:srgbClr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95" name="Google Shape;95;p1"/>
              <p:cNvGrpSpPr/>
              <p:nvPr/>
            </p:nvGrpSpPr>
            <p:grpSpPr>
              <a:xfrm rot="-1479961">
                <a:off x="8114952" y="3721798"/>
                <a:ext cx="1107980" cy="949571"/>
                <a:chOff x="116305" y="3215963"/>
                <a:chExt cx="3964740" cy="3397873"/>
              </a:xfrm>
            </p:grpSpPr>
            <p:sp>
              <p:nvSpPr>
                <p:cNvPr id="96" name="Google Shape;96;p1"/>
                <p:cNvSpPr/>
                <p:nvPr/>
              </p:nvSpPr>
              <p:spPr>
                <a:xfrm>
                  <a:off x="1644650" y="4162425"/>
                  <a:ext cx="441325" cy="657225"/>
                </a:xfrm>
                <a:custGeom>
                  <a:rect b="b" l="l" r="r" t="t"/>
                  <a:pathLst>
                    <a:path extrusionOk="0" h="414" w="278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97" name="Google Shape;97;p1"/>
                <p:cNvSpPr/>
                <p:nvPr/>
              </p:nvSpPr>
              <p:spPr>
                <a:xfrm>
                  <a:off x="2089150" y="4835525"/>
                  <a:ext cx="1588" cy="3175"/>
                </a:xfrm>
                <a:custGeom>
                  <a:rect b="b" l="l" r="r" t="t"/>
                  <a:pathLst>
                    <a:path extrusionOk="0" h="2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98" name="Google Shape;98;p1"/>
                <p:cNvSpPr/>
                <p:nvPr/>
              </p:nvSpPr>
              <p:spPr>
                <a:xfrm>
                  <a:off x="2117725" y="4162425"/>
                  <a:ext cx="444500" cy="657225"/>
                </a:xfrm>
                <a:custGeom>
                  <a:rect b="b" l="l" r="r" t="t"/>
                  <a:pathLst>
                    <a:path extrusionOk="0" h="414" w="280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solidFill>
                  <a:srgbClr val="D7F2AA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99" name="Google Shape;99;p1"/>
                <p:cNvSpPr/>
                <p:nvPr/>
              </p:nvSpPr>
              <p:spPr>
                <a:xfrm rot="813286">
                  <a:off x="381000" y="3581400"/>
                  <a:ext cx="3435350" cy="2667000"/>
                </a:xfrm>
                <a:custGeom>
                  <a:rect b="b" l="l" r="r" t="t"/>
                  <a:pathLst>
                    <a:path extrusionOk="0" h="1680" w="2164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rgbClr val="D7F2AA">
                    <a:alpha val="7176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100" name="Google Shape;100;p1"/>
              <p:cNvGrpSpPr/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</p:grpSpPr>
            <p:sp>
              <p:nvSpPr>
                <p:cNvPr id="101" name="Google Shape;101;p1"/>
                <p:cNvSpPr/>
                <p:nvPr/>
              </p:nvSpPr>
              <p:spPr>
                <a:xfrm>
                  <a:off x="1990725" y="4175125"/>
                  <a:ext cx="498475" cy="269875"/>
                </a:xfrm>
                <a:custGeom>
                  <a:rect b="b" l="l" r="r" t="t"/>
                  <a:pathLst>
                    <a:path extrusionOk="0" h="170" w="314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02" name="Google Shape;102;p1"/>
                <p:cNvSpPr/>
                <p:nvPr/>
              </p:nvSpPr>
              <p:spPr>
                <a:xfrm>
                  <a:off x="2498725" y="4451350"/>
                  <a:ext cx="0" cy="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03" name="Google Shape;103;p1"/>
                <p:cNvSpPr/>
                <p:nvPr/>
              </p:nvSpPr>
              <p:spPr>
                <a:xfrm>
                  <a:off x="2511425" y="3870325"/>
                  <a:ext cx="60325" cy="561975"/>
                </a:xfrm>
                <a:custGeom>
                  <a:rect b="b" l="l" r="r" t="t"/>
                  <a:pathLst>
                    <a:path extrusionOk="0" h="354" w="38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04" name="Google Shape;104;p1"/>
                <p:cNvSpPr/>
                <p:nvPr/>
              </p:nvSpPr>
              <p:spPr>
                <a:xfrm>
                  <a:off x="1447800" y="3114675"/>
                  <a:ext cx="1836489" cy="2111412"/>
                </a:xfrm>
                <a:custGeom>
                  <a:rect b="b" l="l" r="r" t="t"/>
                  <a:pathLst>
                    <a:path extrusionOk="0" h="1536" w="13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rgbClr val="D7F2AA">
                    <a:alpha val="7176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105" name="Google Shape;105;p1"/>
              <p:cNvGrpSpPr/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</p:grpSpPr>
            <p:sp>
              <p:nvSpPr>
                <p:cNvPr id="106" name="Google Shape;106;p1"/>
                <p:cNvSpPr/>
                <p:nvPr/>
              </p:nvSpPr>
              <p:spPr>
                <a:xfrm>
                  <a:off x="7543643" y="2953066"/>
                  <a:ext cx="19050" cy="498475"/>
                </a:xfrm>
                <a:custGeom>
                  <a:rect b="b" l="l" r="r" t="t"/>
                  <a:pathLst>
                    <a:path extrusionOk="0" h="314" w="12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07" name="Google Shape;107;p1"/>
                <p:cNvSpPr/>
                <p:nvPr/>
              </p:nvSpPr>
              <p:spPr>
                <a:xfrm>
                  <a:off x="7597775" y="3355975"/>
                  <a:ext cx="0" cy="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08" name="Google Shape;108;p1"/>
                <p:cNvSpPr/>
                <p:nvPr/>
              </p:nvSpPr>
              <p:spPr>
                <a:xfrm>
                  <a:off x="7565869" y="3273742"/>
                  <a:ext cx="463550" cy="193675"/>
                </a:xfrm>
                <a:custGeom>
                  <a:rect b="b" l="l" r="r" t="t"/>
                  <a:pathLst>
                    <a:path extrusionOk="0" h="122" w="29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09" name="Google Shape;109;p1"/>
                <p:cNvSpPr/>
                <p:nvPr/>
              </p:nvSpPr>
              <p:spPr>
                <a:xfrm>
                  <a:off x="6991351" y="2448533"/>
                  <a:ext cx="1646965" cy="1885342"/>
                </a:xfrm>
                <a:custGeom>
                  <a:rect b="b" l="l" r="r" t="t"/>
                  <a:pathLst>
                    <a:path extrusionOk="0" h="1392" w="1216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rgbClr val="D7F2AA">
                    <a:alpha val="7176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110" name="Google Shape;110;p1"/>
              <p:cNvGrpSpPr/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</p:grpSpPr>
            <p:sp>
              <p:nvSpPr>
                <p:cNvPr id="111" name="Google Shape;111;p1"/>
                <p:cNvSpPr/>
                <p:nvPr/>
              </p:nvSpPr>
              <p:spPr>
                <a:xfrm>
                  <a:off x="5819775" y="5114925"/>
                  <a:ext cx="228600" cy="231775"/>
                </a:xfrm>
                <a:custGeom>
                  <a:rect b="b" l="l" r="r" t="t"/>
                  <a:pathLst>
                    <a:path extrusionOk="0" h="146" w="144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12" name="Google Shape;112;p1"/>
                <p:cNvSpPr/>
                <p:nvPr/>
              </p:nvSpPr>
              <p:spPr>
                <a:xfrm>
                  <a:off x="6051550" y="5353050"/>
                  <a:ext cx="0" cy="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13" name="Google Shape;113;p1"/>
                <p:cNvSpPr/>
                <p:nvPr/>
              </p:nvSpPr>
              <p:spPr>
                <a:xfrm>
                  <a:off x="6061075" y="5114925"/>
                  <a:ext cx="104775" cy="228600"/>
                </a:xfrm>
                <a:custGeom>
                  <a:rect b="b" l="l" r="r" t="t"/>
                  <a:pathLst>
                    <a:path extrusionOk="0" h="144" w="66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14" name="Google Shape;114;p1"/>
                <p:cNvSpPr/>
                <p:nvPr/>
              </p:nvSpPr>
              <p:spPr>
                <a:xfrm>
                  <a:off x="5410249" y="5114925"/>
                  <a:ext cx="1558925" cy="1219200"/>
                </a:xfrm>
                <a:custGeom>
                  <a:rect b="b" l="l" r="r" t="t"/>
                  <a:pathLst>
                    <a:path extrusionOk="0" h="768" w="982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rgbClr val="D7F2AA">
                    <a:alpha val="7176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  <p:grpSp>
            <p:nvGrpSpPr>
              <p:cNvPr id="115" name="Google Shape;115;p1"/>
              <p:cNvGrpSpPr/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</p:grpSpPr>
            <p:sp>
              <p:nvSpPr>
                <p:cNvPr id="116" name="Google Shape;116;p1"/>
                <p:cNvSpPr/>
                <p:nvPr/>
              </p:nvSpPr>
              <p:spPr>
                <a:xfrm>
                  <a:off x="7810500" y="5715000"/>
                  <a:ext cx="241300" cy="158750"/>
                </a:xfrm>
                <a:custGeom>
                  <a:rect b="b" l="l" r="r" t="t"/>
                  <a:pathLst>
                    <a:path extrusionOk="0" h="100" w="152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17" name="Google Shape;117;p1"/>
                <p:cNvSpPr/>
                <p:nvPr/>
              </p:nvSpPr>
              <p:spPr>
                <a:xfrm>
                  <a:off x="8054975" y="5880100"/>
                  <a:ext cx="0" cy="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18" name="Google Shape;118;p1"/>
                <p:cNvSpPr/>
                <p:nvPr/>
              </p:nvSpPr>
              <p:spPr>
                <a:xfrm>
                  <a:off x="8064500" y="5584825"/>
                  <a:ext cx="53975" cy="285750"/>
                </a:xfrm>
                <a:custGeom>
                  <a:rect b="b" l="l" r="r" t="t"/>
                  <a:pathLst>
                    <a:path extrusionOk="0" h="180" w="34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solidFill>
                  <a:srgbClr val="DEF4B7">
                    <a:alpha val="17647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119" name="Google Shape;119;p1"/>
                <p:cNvSpPr/>
                <p:nvPr/>
              </p:nvSpPr>
              <p:spPr>
                <a:xfrm>
                  <a:off x="7315200" y="5334000"/>
                  <a:ext cx="1054100" cy="1371600"/>
                </a:xfrm>
                <a:custGeom>
                  <a:rect b="b" l="l" r="r" t="t"/>
                  <a:pathLst>
                    <a:path extrusionOk="0" h="864" w="6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rgbClr val="D7F2AA">
                    <a:alpha val="71764"/>
                  </a:srgbClr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</p:grpSp>
      </p:grpSp>
      <p:sp>
        <p:nvSpPr>
          <p:cNvPr id="120" name="Google Shape;120;p1"/>
          <p:cNvSpPr txBox="1"/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Verdana"/>
              <a:buNone/>
              <a:defRPr b="0" i="0" sz="3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1" name="Google Shape;121;p1"/>
          <p:cNvSpPr txBox="1"/>
          <p:nvPr>
            <p:ph idx="1" type="body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342900" lvl="0" marL="457200" marR="0" rtl="0" algn="l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Noto Sans Symbols"/>
              <a:buChar char="○"/>
              <a:defRPr b="0" i="0" sz="18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302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Noto Sans Symbols"/>
              <a:buChar char="○"/>
              <a:defRPr b="0" i="0" sz="16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175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Noto Sans Symbols"/>
              <a:buChar char="○"/>
              <a:defRPr b="0" i="0" sz="14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048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Noto Sans Symbols"/>
              <a:buChar char="○"/>
              <a:defRPr b="0"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048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Noto Sans Symbols"/>
              <a:buChar char="○"/>
              <a:defRPr b="0" i="0" sz="1200" u="none" cap="none" strike="noStrik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2" name="Google Shape;122;p1"/>
          <p:cNvSpPr txBox="1"/>
          <p:nvPr>
            <p:ph idx="10" type="dt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3" name="Google Shape;123;p1"/>
          <p:cNvSpPr txBox="1"/>
          <p:nvPr>
            <p:ph idx="11" type="ftr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24" name="Google Shape;124;p1"/>
          <p:cNvSpPr txBox="1"/>
          <p:nvPr>
            <p:ph idx="12" type="sldNum"/>
          </p:nvPr>
        </p:nvSpPr>
        <p:spPr>
          <a:xfrm>
            <a:off x="572658" y="5951810"/>
            <a:ext cx="608287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sz="1800" u="non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l">
              <a:spcBef>
                <a:spcPts val="0"/>
              </a:spcBef>
              <a:buNone/>
              <a:defRPr b="0" sz="1800" u="non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l">
              <a:spcBef>
                <a:spcPts val="0"/>
              </a:spcBef>
              <a:buNone/>
              <a:defRPr b="0" sz="1800" u="non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l">
              <a:spcBef>
                <a:spcPts val="0"/>
              </a:spcBef>
              <a:buNone/>
              <a:defRPr b="0" sz="1800" u="non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l">
              <a:spcBef>
                <a:spcPts val="0"/>
              </a:spcBef>
              <a:buNone/>
              <a:defRPr b="0" sz="1800" u="non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l">
              <a:spcBef>
                <a:spcPts val="0"/>
              </a:spcBef>
              <a:buNone/>
              <a:defRPr b="0" sz="1800" u="non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l">
              <a:spcBef>
                <a:spcPts val="0"/>
              </a:spcBef>
              <a:buNone/>
              <a:defRPr b="0" sz="1800" u="non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l">
              <a:spcBef>
                <a:spcPts val="0"/>
              </a:spcBef>
              <a:buNone/>
              <a:defRPr b="0" sz="1800" u="non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l">
              <a:spcBef>
                <a:spcPts val="0"/>
              </a:spcBef>
              <a:buNone/>
              <a:defRPr b="0" sz="1800" u="none">
                <a:solidFill>
                  <a:srgbClr val="3F3F3F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5.jpg"/><Relationship Id="rId5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3"/>
          <p:cNvSpPr txBox="1"/>
          <p:nvPr>
            <p:ph type="title"/>
          </p:nvPr>
        </p:nvSpPr>
        <p:spPr>
          <a:xfrm>
            <a:off x="1470620" y="116632"/>
            <a:ext cx="6131024" cy="922114"/>
          </a:xfrm>
          <a:prstGeom prst="rect">
            <a:avLst/>
          </a:prstGeom>
          <a:solidFill>
            <a:schemeClr val="accent6"/>
          </a:solidFill>
          <a:ln cap="rnd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None/>
            </a:pPr>
            <a:r>
              <a:rPr lang="uk-UA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Великі права маленької дитини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8" name="Google Shape;208;p13"/>
          <p:cNvSpPr txBox="1"/>
          <p:nvPr>
            <p:ph idx="1" type="body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uk-UA"/>
              <a:t>          </a:t>
            </a:r>
            <a:endParaRPr/>
          </a:p>
        </p:txBody>
      </p:sp>
      <p:pic>
        <p:nvPicPr>
          <p:cNvPr descr="C:\Users\admin\Desktop\2089505-fa2d34321683867a.jpg" id="209" name="Google Shape;20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50268" y="2492896"/>
            <a:ext cx="4608512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98612" y="1124744"/>
            <a:ext cx="5946775" cy="114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img9ва.jpg" id="266" name="Google Shape;26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12" y="332656"/>
            <a:ext cx="8504089" cy="6378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900">
        <p:fade thruBlk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9632" y="548680"/>
            <a:ext cx="7056784" cy="5645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4"/>
          <p:cNvSpPr txBox="1"/>
          <p:nvPr>
            <p:ph type="title"/>
          </p:nvPr>
        </p:nvSpPr>
        <p:spPr>
          <a:xfrm>
            <a:off x="3203848" y="188640"/>
            <a:ext cx="3456384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Verdana"/>
              <a:buNone/>
            </a:pPr>
            <a:r>
              <a:rPr lang="uk-UA"/>
              <a:t>«Попелюшка»</a:t>
            </a:r>
            <a:endParaRPr/>
          </a:p>
        </p:txBody>
      </p:sp>
      <p:pic>
        <p:nvPicPr>
          <p:cNvPr descr="C:\Users\admin\Desktop\5071.jpg" id="277" name="Google Shape;27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9672" y="1556792"/>
            <a:ext cx="5715000" cy="467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600">
        <p:fade thruBlk="1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5"/>
          <p:cNvSpPr txBox="1"/>
          <p:nvPr>
            <p:ph type="title"/>
          </p:nvPr>
        </p:nvSpPr>
        <p:spPr>
          <a:xfrm>
            <a:off x="2843808" y="260648"/>
            <a:ext cx="3744416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Verdana"/>
              <a:buNone/>
            </a:pPr>
            <a:r>
              <a:rPr lang="uk-UA"/>
              <a:t>«Троє поросят»</a:t>
            </a:r>
            <a:endParaRPr/>
          </a:p>
        </p:txBody>
      </p:sp>
      <p:pic>
        <p:nvPicPr>
          <p:cNvPr descr="C:\Users\admin\Desktop\1255811309.JPG" id="283" name="Google Shape;28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560" y="1412775"/>
            <a:ext cx="8032317" cy="50706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3900">
        <p:fade thruBlk="1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37240981_ar21.jpg" id="288" name="Google Shape;28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11760" y="120335"/>
            <a:ext cx="4680520" cy="64150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3000">
        <p:fade thruBlk="1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7"/>
          <p:cNvSpPr txBox="1"/>
          <p:nvPr>
            <p:ph type="title"/>
          </p:nvPr>
        </p:nvSpPr>
        <p:spPr>
          <a:xfrm>
            <a:off x="2627784" y="188640"/>
            <a:ext cx="5618815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Verdana"/>
              <a:buNone/>
            </a:pPr>
            <a:r>
              <a:rPr lang="uk-UA"/>
              <a:t>«Червона шапочка»</a:t>
            </a:r>
            <a:endParaRPr/>
          </a:p>
        </p:txBody>
      </p:sp>
      <p:pic>
        <p:nvPicPr>
          <p:cNvPr descr="C:\Users\admin\Desktop\i_408.jpg" id="294" name="Google Shape;294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3768" y="1484784"/>
            <a:ext cx="4400550" cy="512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flip dir="l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8"/>
          <p:cNvSpPr txBox="1"/>
          <p:nvPr>
            <p:ph type="title"/>
          </p:nvPr>
        </p:nvSpPr>
        <p:spPr>
          <a:xfrm>
            <a:off x="1907704" y="312261"/>
            <a:ext cx="6405033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Verdana"/>
              <a:buNone/>
            </a:pPr>
            <a:r>
              <a:rPr lang="uk-UA"/>
              <a:t>«Пригоди Буратіно»</a:t>
            </a:r>
            <a:endParaRPr/>
          </a:p>
        </p:txBody>
      </p:sp>
      <p:pic>
        <p:nvPicPr>
          <p:cNvPr descr="C:\Users\admin\Desktop\0701151727280.jpg" id="300" name="Google Shape;30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5656" y="1236736"/>
            <a:ext cx="5832648" cy="5621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900">
        <p:fade thruBlk="1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img0.jpg" id="305" name="Google Shape;30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1600" y="404664"/>
            <a:ext cx="7620001" cy="5715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400">
        <p:fade thruBlk="1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1285160447_2skazochnaya-strana.jpg" id="310" name="Google Shape;310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1680" y="1412776"/>
            <a:ext cx="5997209" cy="4243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fade thruBlk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Тройка_-_Василий_Григорьевич_Перов_(1866).jpg" id="215" name="Google Shape;21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5536" y="1124744"/>
            <a:ext cx="4699001" cy="3467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admin\Desktop\savoiar-perov-.jpg" id="216" name="Google Shape;21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20072" y="2564904"/>
            <a:ext cx="3637985" cy="3275868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14"/>
          <p:cNvSpPr txBox="1"/>
          <p:nvPr>
            <p:ph type="title"/>
          </p:nvPr>
        </p:nvSpPr>
        <p:spPr>
          <a:xfrm>
            <a:off x="3059832" y="177894"/>
            <a:ext cx="3096344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Verdana"/>
              <a:buNone/>
            </a:pPr>
            <a:r>
              <a:rPr lang="uk-UA"/>
              <a:t>Василь Пєров</a:t>
            </a:r>
            <a:endParaRPr/>
          </a:p>
        </p:txBody>
      </p:sp>
      <p:sp>
        <p:nvSpPr>
          <p:cNvPr id="218" name="Google Shape;218;p14"/>
          <p:cNvSpPr txBox="1"/>
          <p:nvPr>
            <p:ph idx="1" type="body"/>
          </p:nvPr>
        </p:nvSpPr>
        <p:spPr>
          <a:xfrm>
            <a:off x="1009442" y="1809749"/>
            <a:ext cx="3471277" cy="4051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28600" lvl="0" marL="34290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9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9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9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9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228600" lvl="0" marL="342900" rtl="0" algn="l">
              <a:spcBef>
                <a:spcPts val="9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60"/>
              </a:spcBef>
              <a:spcAft>
                <a:spcPts val="0"/>
              </a:spcAft>
              <a:buSzPts val="1800"/>
              <a:buNone/>
            </a:pPr>
            <a:r>
              <a:rPr lang="uk-UA"/>
              <a:t>«Тройка»</a:t>
            </a:r>
            <a:endParaRPr/>
          </a:p>
        </p:txBody>
      </p:sp>
      <p:sp>
        <p:nvSpPr>
          <p:cNvPr id="219" name="Google Shape;219;p14"/>
          <p:cNvSpPr txBox="1"/>
          <p:nvPr>
            <p:ph idx="2" type="body"/>
          </p:nvPr>
        </p:nvSpPr>
        <p:spPr>
          <a:xfrm>
            <a:off x="4644008" y="1124744"/>
            <a:ext cx="3469242" cy="40513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uk-UA"/>
              <a:t> </a:t>
            </a:r>
            <a:endParaRPr/>
          </a:p>
        </p:txBody>
      </p:sp>
      <p:sp>
        <p:nvSpPr>
          <p:cNvPr id="220" name="Google Shape;220;p14"/>
          <p:cNvSpPr/>
          <p:nvPr/>
        </p:nvSpPr>
        <p:spPr>
          <a:xfrm>
            <a:off x="6300192" y="6021288"/>
            <a:ext cx="134203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uk-UA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«Савояр»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1400">
        <p:fade thruBlk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img2.jpg" id="225" name="Google Shape;22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7584" y="260648"/>
            <a:ext cx="7620000" cy="5715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4400">
        <p:fade thruBlk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209981_html_c444586.jpg" id="230" name="Google Shape;23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35718" y="3429000"/>
            <a:ext cx="4891246" cy="3417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3568" y="1700807"/>
            <a:ext cx="2590800" cy="391477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6"/>
          <p:cNvSpPr txBox="1"/>
          <p:nvPr>
            <p:ph type="title"/>
          </p:nvPr>
        </p:nvSpPr>
        <p:spPr>
          <a:xfrm>
            <a:off x="107504" y="260648"/>
            <a:ext cx="4824536" cy="112352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Times New Roman"/>
              <a:buNone/>
            </a:pPr>
            <a:r>
              <a:rPr b="1" i="1" lang="uk-UA" sz="2000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b="1" i="1" lang="uk-UA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Книга прав дитини – це закон,</a:t>
            </a:r>
            <a:br>
              <a:rPr b="1" i="1" lang="uk-UA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1" lang="uk-UA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Вона називається Конвенція ООН. </a:t>
            </a:r>
            <a:endParaRPr b="1" i="1" sz="2000">
              <a:solidFill>
                <a:schemeClr val="lt1"/>
              </a:solidFill>
            </a:endParaRPr>
          </a:p>
        </p:txBody>
      </p:sp>
      <p:pic>
        <p:nvPicPr>
          <p:cNvPr descr="C:\Users\admin\Desktop\img11.jpg" id="233" name="Google Shape;233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35718" y="1844824"/>
            <a:ext cx="4891246" cy="12210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4000">
        <p:fade thruBlk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"/>
          <p:cNvSpPr txBox="1"/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Times New Roman"/>
              <a:buNone/>
            </a:pPr>
            <a:r>
              <a:rPr lang="uk-UA">
                <a:latin typeface="Times New Roman"/>
                <a:ea typeface="Times New Roman"/>
                <a:cs typeface="Times New Roman"/>
                <a:sym typeface="Times New Roman"/>
              </a:rPr>
              <a:t>Право на ім'я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C:\Users\admin\Desktop\img12зщш.jpg" id="239" name="Google Shape;23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6093" y="332656"/>
            <a:ext cx="7620000" cy="5715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100">
        <p14:flip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8"/>
          <p:cNvSpPr txBox="1"/>
          <p:nvPr>
            <p:ph type="title"/>
          </p:nvPr>
        </p:nvSpPr>
        <p:spPr>
          <a:xfrm>
            <a:off x="3563888" y="116632"/>
            <a:ext cx="2952328" cy="924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Times New Roman"/>
              <a:buNone/>
            </a:pPr>
            <a:r>
              <a:rPr lang="uk-UA">
                <a:latin typeface="Times New Roman"/>
                <a:ea typeface="Times New Roman"/>
                <a:cs typeface="Times New Roman"/>
                <a:sym typeface="Times New Roman"/>
              </a:rPr>
              <a:t>Право на сім’ю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45" name="Google Shape;24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16016" y="3356992"/>
            <a:ext cx="4322763" cy="32369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admin\Desktop\1_html_mbdf907a.png" id="246" name="Google Shape;246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504" y="1124743"/>
            <a:ext cx="4456552" cy="3666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400">
        <p:fade thruBlk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6 на медичну допомогу.jpg" id="251" name="Google Shape;25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00409" y="44624"/>
            <a:ext cx="4680520" cy="6615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4000">
        <p:fade thruBlk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img14.jpg" id="256" name="Google Shape;25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9252" y="260648"/>
            <a:ext cx="8280920" cy="62106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14:prism dir="l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admin\Desktop\18187_html_2627c92f.jpg" id="261" name="Google Shape;26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7584" y="620688"/>
            <a:ext cx="7908901" cy="576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400">
        <p:fade thruBlk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Spring">
  <a:themeElements>
    <a:clrScheme name="Spring">
      <a:dk1>
        <a:srgbClr val="000000"/>
      </a:dk1>
      <a:lt1>
        <a:srgbClr val="F0F0F0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