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76" r:id="rId5"/>
    <p:sldId id="269" r:id="rId6"/>
    <p:sldId id="264" r:id="rId7"/>
    <p:sldId id="265" r:id="rId8"/>
    <p:sldId id="266" r:id="rId9"/>
    <p:sldId id="267" r:id="rId10"/>
    <p:sldId id="294" r:id="rId11"/>
    <p:sldId id="272" r:id="rId12"/>
    <p:sldId id="275" r:id="rId13"/>
    <p:sldId id="296" r:id="rId14"/>
    <p:sldId id="297" r:id="rId15"/>
    <p:sldId id="263" r:id="rId16"/>
    <p:sldId id="298" r:id="rId17"/>
    <p:sldId id="268" r:id="rId18"/>
    <p:sldId id="29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295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8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848F8-0A33-468B-8FB9-2A9D6437016F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4C2C2-A235-46C5-956D-40F442998A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homefamily.rin.ru/images/articles/ow1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//upload.wikimedia.org/wikipedia/ru/2/2a/Crease_patter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ru.wikipedia.org/wiki/%D0%A4%D0%B0%D0%B9%D0%BB:Wet-folding_bull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28604"/>
            <a:ext cx="8235798" cy="164307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Використання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оригамі-мозаїки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у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корекційній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роботі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з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дітьми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643578"/>
            <a:ext cx="6400800" cy="823906"/>
          </a:xfrm>
        </p:spPr>
        <p:txBody>
          <a:bodyPr>
            <a:normAutofit/>
          </a:bodyPr>
          <a:lstStyle/>
          <a:p>
            <a:endParaRPr lang="ru-RU" sz="18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55776" y="2611677"/>
            <a:ext cx="4032448" cy="2394266"/>
          </a:xfrm>
          <a:prstGeom prst="round2DiagRect">
            <a:avLst>
              <a:gd name="adj1" fmla="val 22660"/>
              <a:gd name="adj2" fmla="val 0"/>
            </a:avLst>
          </a:prstGeom>
          <a:noFill/>
          <a:ln w="63500" cap="sq" cmpd="sng">
            <a:solidFill>
              <a:srgbClr val="002060"/>
            </a:solidFill>
            <a:prstDash val="solid"/>
            <a:beve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Users\Інна\Desktop\2851842_9569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" y="2132855"/>
            <a:ext cx="2376264" cy="179282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slope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Інна\Desktop\image_4366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203" y="2022129"/>
            <a:ext cx="1945952" cy="1786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Інна\Desktop\19541_be3344039052744ca996a4bc97856762.jp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" y="4293096"/>
            <a:ext cx="2253322" cy="228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Інна\Desktop\image_2048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376" y="4283268"/>
            <a:ext cx="2125105" cy="228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reativekangaroo.files.wordpress.com/2012/06/20120615-02072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8646" y="2571744"/>
            <a:ext cx="4003895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9" descr="origami9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2571744"/>
            <a:ext cx="4172351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143240" y="357166"/>
            <a:ext cx="2836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002060"/>
                </a:solidFill>
                <a:latin typeface="Comic Sans MS" pitchFamily="66" charset="0"/>
              </a:rPr>
              <a:t>Кусудама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05273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об'ємна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фігура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кулястої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модулів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склеюються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зшиваються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в форму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571480"/>
            <a:ext cx="71437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61971353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29190" y="2071678"/>
            <a:ext cx="3810000" cy="44418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7" descr="670133037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643182"/>
            <a:ext cx="4129008" cy="29289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07504" y="1340921"/>
            <a:ext cx="65064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купюр.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332656"/>
            <a:ext cx="75241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мозаїка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Оригамі-мозаїка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кольорових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квадратиків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модулів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8086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8086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</p:txBody>
      </p:sp>
      <p:pic>
        <p:nvPicPr>
          <p:cNvPr id="1026" name="Picture 2" descr="C:\Users\Інна\Desktop\до друку\43748290_342512122960409_250275239055851520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394" y="3278764"/>
            <a:ext cx="2606606" cy="3390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Інна\Desktop\до друку\44830410_327571874713857_8074996098000748544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9" y="3278764"/>
            <a:ext cx="2752311" cy="339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Інна\Desktop\до друку\44830141_321419128654514_4927386047626608640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872" y="2420888"/>
            <a:ext cx="2978593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умінь і навичок дітей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допомогою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мозаїки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Такі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мозаїки легко виконують маленькі діти 5-7 років. Займаючись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мозаїкою, діти опановують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навички, що впливають на розвиток просторової уяви, творчого, продуктивного мислення, мовлення, пам'яті, уваги, на виховання волі, активності та ініціативи, виробляють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посидючість,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акуратність, працьовитість. 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Заняття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мозаїкою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 дрібну моторику пальців.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Це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дуже захоплююче заняття для дітей і дуже корисне. </a:t>
            </a:r>
          </a:p>
        </p:txBody>
      </p:sp>
    </p:spTree>
    <p:extLst>
      <p:ext uri="{BB962C8B-B14F-4D97-AF65-F5344CB8AC3E}">
        <p14:creationId xmlns:p14="http://schemas.microsoft.com/office/powerpoint/2010/main" val="45311126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Зразки складання </a:t>
            </a:r>
            <a:r>
              <a:rPr lang="uk-UA" dirty="0" err="1" smtClean="0"/>
              <a:t>модулей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 descr="C:\Users\Інна\Desktop\до друку\44885674_259536584706915_1081434239276154880_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0" y="1196752"/>
            <a:ext cx="2166705" cy="15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Інна\Desktop\до друку\44819230_1925560681071323_5910873205530165248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73" y="3025246"/>
            <a:ext cx="2201323" cy="167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Інна\Desktop\до друку\44862238_245824016088607_264087029246066688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201323" cy="16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Інна\Desktop\до друку\43586872_2017676195121508_2872213826776858624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06696"/>
            <a:ext cx="2541064" cy="163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Інна\Desktop\до друку\43684230_985551158309102_7499140841596780544_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365104"/>
            <a:ext cx="2554190" cy="180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58426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9982" y="1785926"/>
            <a:ext cx="4138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 smtClean="0">
                <a:solidFill>
                  <a:srgbClr val="663300"/>
                </a:solidFill>
                <a:latin typeface="Comic Sans MS" pitchFamily="66" charset="0"/>
              </a:rPr>
              <a:t> </a:t>
            </a:r>
            <a:endParaRPr lang="ru-RU" sz="8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635" y="188640"/>
            <a:ext cx="86065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корекційній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88984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 одночасно різні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розвиває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абстрактне і образне мислення, уяву, фантазію, знижує рівень тривожності та агресивності,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- розвиває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 кольору,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мовне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чуття.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озвиває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дрібну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моторику; різні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пам’яті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(зорова, слухова, тактильна, асоціативна, логічна);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знайомить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 із основними геометричними фігурами;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формує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естетичний смак;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вдосконалює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 дітей;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розвиває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 аналізувати, планувати;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розвиває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конструктивні творчі здібності із врахуванням індивідуальних можливостей кожної дитини;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сприяє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концентрації уваги.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620688"/>
            <a:ext cx="7772400" cy="4896544"/>
          </a:xfrm>
        </p:spPr>
        <p:txBody>
          <a:bodyPr>
            <a:normAutofit fontScale="92500"/>
          </a:bodyPr>
          <a:lstStyle/>
          <a:p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друге, такі заняття ефективніші, ніж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звичайне заучування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матеріалу; у дошкільнят домінує мимовільна зорово – емоційна пам'ять. Дитина запам’ятовує те, на що була спрямована її увага, що вразило дитину, що було цікавим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свою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знімати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втомлюваність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яка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з’являється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простого листка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об’ємна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просто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фігуру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казковий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фантастичний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93085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1765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</a:t>
            </a:r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286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400" dirty="0" smtClean="0">
                <a:latin typeface="Times New Roman"/>
              </a:rPr>
              <a:t>М</a:t>
            </a:r>
            <a:r>
              <a:rPr lang="uk-UA" sz="2400" dirty="0" smtClean="0">
                <a:latin typeface="Times New Roman"/>
                <a:ea typeface="Calibri"/>
              </a:rPr>
              <a:t>истецтво </a:t>
            </a:r>
            <a:r>
              <a:rPr lang="uk-UA" sz="2400" dirty="0" err="1">
                <a:latin typeface="Times New Roman"/>
                <a:ea typeface="Calibri"/>
              </a:rPr>
              <a:t>оригамі</a:t>
            </a:r>
            <a:r>
              <a:rPr lang="uk-UA" sz="2400" dirty="0">
                <a:latin typeface="Times New Roman"/>
                <a:ea typeface="Calibri"/>
              </a:rPr>
              <a:t> позитивно впливає на розвиток </a:t>
            </a:r>
            <a:r>
              <a:rPr lang="uk-UA" sz="2400" dirty="0" smtClean="0">
                <a:latin typeface="Times New Roman"/>
                <a:ea typeface="Calibri"/>
              </a:rPr>
              <a:t>дітей.	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безпечні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не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озвиває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</a:t>
            </a:r>
            <a:r>
              <a:rPr lang="en-US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ять,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просторову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уяву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кмітливість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півкулі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головного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пальців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точними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ja-JP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вийшла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гарна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фігура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охайними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уважними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зосередженими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для тих,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вчиться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ja-JP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ru-RU" altLang="ja-JP" sz="1600" b="1" dirty="0" smtClean="0">
              <a:solidFill>
                <a:srgbClr val="663300"/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7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Враховуючи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дрібної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моторики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окоміру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мозаїка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дидактична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Освоюйте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залучайте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вони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віддячать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дивовижними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незвичайними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роботами!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09962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4293096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Витоки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обдарувань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кінчиках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пальців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Сухомлинський</a:t>
            </a:r>
            <a:endParaRPr lang="uk-UA" dirty="0"/>
          </a:p>
        </p:txBody>
      </p:sp>
      <p:pic>
        <p:nvPicPr>
          <p:cNvPr id="1026" name="Picture 2" descr="C:\Users\Інна\Desktop\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696" y="18864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418058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моторика -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52736"/>
            <a:ext cx="8964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важливих аспектів розвитку дитини в період підготовки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школи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дрібної моторики і координації рухів пальців рук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рібна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моторика дуже важлива, оскільки через неї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розвиваються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такі вищі властивості свідомості, як увага, мислення, координація,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уява, мова, спостережливість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зорова і рухова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пам'ять.</a:t>
            </a: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сього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дні піде мова  про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332656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японське давнє слово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знати: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Ори”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склад в японській мові,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Значить щось складати.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папір свій називають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японці „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гамі”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з нього щось складають, 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Кажуть „</a:t>
            </a:r>
            <a:r>
              <a:rPr lang="uk-UA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Види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оригамі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80312" y="4797152"/>
            <a:ext cx="1512168" cy="576064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58234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115616" y="1196752"/>
            <a:ext cx="936104" cy="570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67545" y="2060848"/>
            <a:ext cx="19442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491880" y="1481879"/>
            <a:ext cx="0" cy="1299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555776" y="3244334"/>
            <a:ext cx="22322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Модульне 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788024" y="1582341"/>
            <a:ext cx="576064" cy="1198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932040" y="3105835"/>
            <a:ext cx="115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Патерн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084168" y="1481879"/>
            <a:ext cx="773832" cy="1299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084168" y="3244334"/>
            <a:ext cx="201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Мокре  складання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907704" y="1481879"/>
            <a:ext cx="1008112" cy="19471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683569" y="3244334"/>
            <a:ext cx="13681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Кусудама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4211960" y="1767007"/>
            <a:ext cx="720080" cy="2886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380312" y="1767007"/>
            <a:ext cx="1008112" cy="25980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139952" y="4998658"/>
            <a:ext cx="23311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мозаїка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2286000" y="1951673"/>
            <a:ext cx="629816" cy="2701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 flipH="1">
            <a:off x="971599" y="4998658"/>
            <a:ext cx="22322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Квілінг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папероскручування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3414"/>
          </a:xfrm>
        </p:spPr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Просте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оригамі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Picture 9" descr="Картинка 1 из 1157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2500306"/>
            <a:ext cx="3848032" cy="39898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6" name="Picture 2" descr="http://www.origaminew.ru/images/smooth_gallery/ptitsa_mashushchaya_krilami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628" y="2500306"/>
            <a:ext cx="3786214" cy="39897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683568" y="1492334"/>
            <a:ext cx="8103274" cy="640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згини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«гора» і «долина».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663300"/>
                </a:solidFill>
              </a:rPr>
              <a:t/>
            </a:r>
            <a:br>
              <a:rPr lang="ru-RU" dirty="0" smtClean="0">
                <a:solidFill>
                  <a:srgbClr val="66330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Модульне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оригамі</a:t>
            </a:r>
            <a:r>
              <a:rPr lang="ru-RU" dirty="0" smtClean="0">
                <a:solidFill>
                  <a:srgbClr val="663300"/>
                </a:solidFill>
              </a:rPr>
              <a:t/>
            </a:r>
            <a:br>
              <a:rPr lang="ru-RU" dirty="0" smtClean="0">
                <a:solidFill>
                  <a:srgbClr val="663300"/>
                </a:solidFill>
              </a:rPr>
            </a:br>
            <a:endParaRPr lang="ru-RU" dirty="0"/>
          </a:p>
        </p:txBody>
      </p:sp>
      <p:pic>
        <p:nvPicPr>
          <p:cNvPr id="5122" name="Picture 2" descr="http://origamka.ru/uploads/posts/2012-01/1326306564_011.1.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4048" y="2420888"/>
            <a:ext cx="3500462" cy="42039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124" name="Picture 4" descr="http://img.vrukodelii.com/wp-content/uploads/2011/03/modulnoe-origami-cvety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2420888"/>
            <a:ext cx="3429024" cy="42267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67544" y="1196752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декількох однакових фігур, які називаються модулями. Ці модулі бувають різних форм: квадратні, прямокутні, трикутні. Збирається без застосування клею або ниток.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3300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rgbClr val="663300"/>
                </a:solidFill>
                <a:latin typeface="Comic Sans MS" pitchFamily="66" charset="0"/>
              </a:rPr>
            </a:br>
            <a:r>
              <a:rPr lang="ru-RU" sz="4900" b="1" dirty="0" err="1" smtClean="0">
                <a:solidFill>
                  <a:srgbClr val="002060"/>
                </a:solidFill>
                <a:latin typeface="Comic Sans MS" pitchFamily="66" charset="0"/>
              </a:rPr>
              <a:t>Патерн</a:t>
            </a:r>
            <a:r>
              <a:rPr lang="ru-RU" sz="4900" dirty="0" smtClean="0">
                <a:solidFill>
                  <a:srgbClr val="002060"/>
                </a:solidFill>
              </a:rPr>
              <a:t/>
            </a:r>
            <a:br>
              <a:rPr lang="ru-RU" sz="4900" dirty="0" smtClean="0">
                <a:solidFill>
                  <a:srgbClr val="002060"/>
                </a:solidFill>
              </a:rPr>
            </a:br>
            <a:endParaRPr lang="ru-RU" sz="4900" dirty="0">
              <a:solidFill>
                <a:srgbClr val="002060"/>
              </a:solidFill>
            </a:endParaRPr>
          </a:p>
        </p:txBody>
      </p:sp>
      <p:pic>
        <p:nvPicPr>
          <p:cNvPr id="4" name="Picture 6" descr="Файл:Crease pattern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35500" y="3284984"/>
            <a:ext cx="4508500" cy="3000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8" name="Picture 2" descr="https://c2.staticflickr.com/6/5035/7418156888_b2c76d775a_z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03" y="2852936"/>
            <a:ext cx="4500594" cy="30027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286000" y="1484784"/>
            <a:ext cx="6462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Патерн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з видів діаграм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оригамі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являє собою кресленик, на якому зображені всі складки готової моделі.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Мокре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ru-RU" b="1" dirty="0" err="1" smtClean="0">
                <a:solidFill>
                  <a:srgbClr val="002060"/>
                </a:solidFill>
                <a:latin typeface="Comic Sans MS" pitchFamily="66" charset="0"/>
              </a:rPr>
              <a:t>складання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Picture 6" descr="300px-Wet-folding_bull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4282" y="3214686"/>
            <a:ext cx="4071966" cy="33726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4" name="Picture 2" descr="http://iloppmarknad.ru/wp-content/uploads/2014/08/mokr-snake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3212976"/>
            <a:ext cx="4205268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7504" y="1285860"/>
            <a:ext cx="86697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мокрого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орігамі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зліпити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будь-яку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фігуру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просочений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клеєм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</TotalTime>
  <Words>682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Використання оригамі-мозаїки у корекційній роботі з дітьми </vt:lpstr>
      <vt:lpstr>Презентация PowerPoint</vt:lpstr>
      <vt:lpstr>Дрібна моторика - важливий аспект розвитку дитини</vt:lpstr>
      <vt:lpstr>Презентация PowerPoint</vt:lpstr>
      <vt:lpstr>Види оригамі </vt:lpstr>
      <vt:lpstr>Просте оригамі</vt:lpstr>
      <vt:lpstr> Модульне  оригамі </vt:lpstr>
      <vt:lpstr> Патерн </vt:lpstr>
      <vt:lpstr>Мокре  складання</vt:lpstr>
      <vt:lpstr>Презентация PowerPoint</vt:lpstr>
      <vt:lpstr>Презентация PowerPoint</vt:lpstr>
      <vt:lpstr>Презентация PowerPoint</vt:lpstr>
      <vt:lpstr>Розвиток умінь і навичок дітей  з допомогою оригамі - мозаїки</vt:lpstr>
      <vt:lpstr>Зразки складання модулей </vt:lpstr>
      <vt:lpstr>Презентация PowerPoint</vt:lpstr>
      <vt:lpstr>Презентация PowerPoint</vt:lpstr>
      <vt:lpstr>Значення оригамі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гнорадшгнщшгщшнлрплжгнзщшнш8гненронол</dc:title>
  <dc:creator>Admin</dc:creator>
  <cp:lastModifiedBy>Microsoft</cp:lastModifiedBy>
  <cp:revision>131</cp:revision>
  <dcterms:created xsi:type="dcterms:W3CDTF">2015-05-18T16:17:49Z</dcterms:created>
  <dcterms:modified xsi:type="dcterms:W3CDTF">2018-10-30T11:59:24Z</dcterms:modified>
</cp:coreProperties>
</file>