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9" r:id="rId2"/>
    <p:sldId id="258" r:id="rId3"/>
    <p:sldId id="260" r:id="rId4"/>
    <p:sldId id="261" r:id="rId5"/>
    <p:sldId id="262" r:id="rId6"/>
    <p:sldId id="264" r:id="rId7"/>
    <p:sldId id="265" r:id="rId8"/>
    <p:sldId id="272" r:id="rId9"/>
    <p:sldId id="273" r:id="rId10"/>
    <p:sldId id="274" r:id="rId11"/>
    <p:sldId id="275" r:id="rId12"/>
    <p:sldId id="267" r:id="rId13"/>
    <p:sldId id="263" r:id="rId14"/>
    <p:sldId id="276" r:id="rId15"/>
    <p:sldId id="277" r:id="rId16"/>
    <p:sldId id="279" r:id="rId17"/>
    <p:sldId id="280" r:id="rId18"/>
    <p:sldId id="281" r:id="rId19"/>
    <p:sldId id="282" r:id="rId20"/>
    <p:sldId id="283" r:id="rId21"/>
    <p:sldId id="284" r:id="rId22"/>
    <p:sldId id="287" r:id="rId23"/>
    <p:sldId id="288" r:id="rId24"/>
    <p:sldId id="289" r:id="rId25"/>
  </p:sldIdLst>
  <p:sldSz cx="12192000" cy="6858000"/>
  <p:notesSz cx="6858000" cy="9144000"/>
  <p:embeddedFontLst>
    <p:embeddedFont>
      <p:font typeface="B52" panose="040B0500000000000000" pitchFamily="81" charset="0"/>
      <p:regular r:id="rId26"/>
    </p:embeddedFont>
    <p:embeddedFont>
      <p:font typeface="Calibri Light" panose="020F0302020204030204" pitchFamily="34" charset="0"/>
      <p:regular r:id="rId27"/>
      <p:italic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Segoe UI Emoji" panose="020B0502040204020203" pitchFamily="34" charset="0"/>
      <p:regular r:id="rId33"/>
    </p:embeddedFont>
  </p:embeddedFontLst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4" d="100"/>
          <a:sy n="74" d="100"/>
        </p:scale>
        <p:origin x="84" y="7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A21ECED-94F2-4B42-A0CB-84862DF185CE}" type="doc">
      <dgm:prSet loTypeId="urn:microsoft.com/office/officeart/2005/8/layout/orgChart1" loCatId="hierarchy" qsTypeId="urn:microsoft.com/office/officeart/2005/8/quickstyle/3d3" qsCatId="3D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E10D8A50-8064-497A-96E9-A36118D12B4E}">
      <dgm:prSet phldrT="[Текст]"/>
      <dgm:spPr/>
      <dgm:t>
        <a:bodyPr/>
        <a:lstStyle/>
        <a:p>
          <a:r>
            <a:rPr lang="ru-RU" dirty="0" err="1" smtClean="0">
              <a:latin typeface="B52" panose="040B0500000000000000" pitchFamily="81" charset="0"/>
            </a:rPr>
            <a:t>Вогонь</a:t>
          </a:r>
          <a:endParaRPr lang="ru-RU" dirty="0">
            <a:latin typeface="B52" panose="040B0500000000000000" pitchFamily="81" charset="0"/>
          </a:endParaRPr>
        </a:p>
      </dgm:t>
    </dgm:pt>
    <dgm:pt modelId="{95D8C7B8-2044-470F-A605-17920B921230}" type="parTrans" cxnId="{A7424221-9E20-4C4F-9C82-DA7430CCA7BE}">
      <dgm:prSet/>
      <dgm:spPr/>
      <dgm:t>
        <a:bodyPr/>
        <a:lstStyle/>
        <a:p>
          <a:endParaRPr lang="ru-RU">
            <a:latin typeface="B52" panose="040B0500000000000000" pitchFamily="81" charset="0"/>
          </a:endParaRPr>
        </a:p>
      </dgm:t>
    </dgm:pt>
    <dgm:pt modelId="{383A26B0-B5DB-4ACD-9728-3D1686739D3B}" type="sibTrans" cxnId="{A7424221-9E20-4C4F-9C82-DA7430CCA7BE}">
      <dgm:prSet/>
      <dgm:spPr/>
      <dgm:t>
        <a:bodyPr/>
        <a:lstStyle/>
        <a:p>
          <a:endParaRPr lang="ru-RU">
            <a:latin typeface="B52" panose="040B0500000000000000" pitchFamily="81" charset="0"/>
          </a:endParaRPr>
        </a:p>
      </dgm:t>
    </dgm:pt>
    <dgm:pt modelId="{739525E6-554F-49FD-8F59-71C0E65B7230}">
      <dgm:prSet phldrT="[Текст]"/>
      <dgm:spPr/>
      <dgm:t>
        <a:bodyPr/>
        <a:lstStyle/>
        <a:p>
          <a:r>
            <a:rPr lang="ru-RU" dirty="0" smtClean="0">
              <a:latin typeface="B52" panose="040B0500000000000000" pitchFamily="81" charset="0"/>
            </a:rPr>
            <a:t>Друг</a:t>
          </a:r>
          <a:endParaRPr lang="ru-RU" dirty="0">
            <a:latin typeface="B52" panose="040B0500000000000000" pitchFamily="81" charset="0"/>
          </a:endParaRPr>
        </a:p>
      </dgm:t>
    </dgm:pt>
    <dgm:pt modelId="{3B9C4872-EA9A-4A41-AE0A-F38F9CCF82D3}" type="parTrans" cxnId="{7AA44109-EB45-489B-B7D7-A5C0453D8805}">
      <dgm:prSet/>
      <dgm:spPr/>
      <dgm:t>
        <a:bodyPr/>
        <a:lstStyle/>
        <a:p>
          <a:endParaRPr lang="ru-RU">
            <a:latin typeface="B52" panose="040B0500000000000000" pitchFamily="81" charset="0"/>
          </a:endParaRPr>
        </a:p>
      </dgm:t>
    </dgm:pt>
    <dgm:pt modelId="{4CBB3113-F5D2-4DDC-980F-57B2CDE0F1B7}" type="sibTrans" cxnId="{7AA44109-EB45-489B-B7D7-A5C0453D8805}">
      <dgm:prSet/>
      <dgm:spPr/>
      <dgm:t>
        <a:bodyPr/>
        <a:lstStyle/>
        <a:p>
          <a:endParaRPr lang="ru-RU">
            <a:latin typeface="B52" panose="040B0500000000000000" pitchFamily="81" charset="0"/>
          </a:endParaRPr>
        </a:p>
      </dgm:t>
    </dgm:pt>
    <dgm:pt modelId="{57C351C7-90B1-4943-8566-704416DCEA7A}">
      <dgm:prSet phldrT="[Текст]"/>
      <dgm:spPr/>
      <dgm:t>
        <a:bodyPr/>
        <a:lstStyle/>
        <a:p>
          <a:r>
            <a:rPr lang="ru-RU" dirty="0" smtClean="0">
              <a:latin typeface="B52" panose="040B0500000000000000" pitchFamily="81" charset="0"/>
            </a:rPr>
            <a:t>Ворог</a:t>
          </a:r>
          <a:endParaRPr lang="ru-RU" dirty="0">
            <a:latin typeface="B52" panose="040B0500000000000000" pitchFamily="81" charset="0"/>
          </a:endParaRPr>
        </a:p>
      </dgm:t>
    </dgm:pt>
    <dgm:pt modelId="{C7B53808-7119-4803-B98F-74BEE866C209}" type="parTrans" cxnId="{399CCF77-31A9-4817-BB4D-2BE6DCB4D92A}">
      <dgm:prSet/>
      <dgm:spPr/>
      <dgm:t>
        <a:bodyPr/>
        <a:lstStyle/>
        <a:p>
          <a:endParaRPr lang="ru-RU">
            <a:latin typeface="B52" panose="040B0500000000000000" pitchFamily="81" charset="0"/>
          </a:endParaRPr>
        </a:p>
      </dgm:t>
    </dgm:pt>
    <dgm:pt modelId="{70D66D02-FF6A-47F9-BDF3-A30FBAFA1C4D}" type="sibTrans" cxnId="{399CCF77-31A9-4817-BB4D-2BE6DCB4D92A}">
      <dgm:prSet/>
      <dgm:spPr/>
      <dgm:t>
        <a:bodyPr/>
        <a:lstStyle/>
        <a:p>
          <a:endParaRPr lang="ru-RU">
            <a:latin typeface="B52" panose="040B0500000000000000" pitchFamily="81" charset="0"/>
          </a:endParaRPr>
        </a:p>
      </dgm:t>
    </dgm:pt>
    <dgm:pt modelId="{901D8D9F-5070-4414-A0A3-6D044DA79F20}" type="pres">
      <dgm:prSet presAssocID="{6A21ECED-94F2-4B42-A0CB-84862DF185C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E371269-F8A2-402F-8AE8-787C3B4729CB}" type="pres">
      <dgm:prSet presAssocID="{E10D8A50-8064-497A-96E9-A36118D12B4E}" presName="hierRoot1" presStyleCnt="0">
        <dgm:presLayoutVars>
          <dgm:hierBranch val="init"/>
        </dgm:presLayoutVars>
      </dgm:prSet>
      <dgm:spPr/>
    </dgm:pt>
    <dgm:pt modelId="{AD788F16-F327-4E80-A891-22481DBDED99}" type="pres">
      <dgm:prSet presAssocID="{E10D8A50-8064-497A-96E9-A36118D12B4E}" presName="rootComposite1" presStyleCnt="0"/>
      <dgm:spPr/>
    </dgm:pt>
    <dgm:pt modelId="{C314DF09-CCF7-45B9-AA42-0A1513C4F5F5}" type="pres">
      <dgm:prSet presAssocID="{E10D8A50-8064-497A-96E9-A36118D12B4E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1ABD256-C17F-47A9-93F3-E3CD192BCA40}" type="pres">
      <dgm:prSet presAssocID="{E10D8A50-8064-497A-96E9-A36118D12B4E}" presName="rootConnector1" presStyleLbl="node1" presStyleIdx="0" presStyleCnt="0"/>
      <dgm:spPr/>
      <dgm:t>
        <a:bodyPr/>
        <a:lstStyle/>
        <a:p>
          <a:endParaRPr lang="ru-RU"/>
        </a:p>
      </dgm:t>
    </dgm:pt>
    <dgm:pt modelId="{43CB35D2-5D16-4417-B562-63C57D707002}" type="pres">
      <dgm:prSet presAssocID="{E10D8A50-8064-497A-96E9-A36118D12B4E}" presName="hierChild2" presStyleCnt="0"/>
      <dgm:spPr/>
    </dgm:pt>
    <dgm:pt modelId="{62152065-E154-4C29-9BF7-4B4E93AEE9E5}" type="pres">
      <dgm:prSet presAssocID="{3B9C4872-EA9A-4A41-AE0A-F38F9CCF82D3}" presName="Name37" presStyleLbl="parChTrans1D2" presStyleIdx="0" presStyleCnt="2"/>
      <dgm:spPr/>
      <dgm:t>
        <a:bodyPr/>
        <a:lstStyle/>
        <a:p>
          <a:endParaRPr lang="ru-RU"/>
        </a:p>
      </dgm:t>
    </dgm:pt>
    <dgm:pt modelId="{7A746706-EC68-4F4C-8382-CDE19040FC54}" type="pres">
      <dgm:prSet presAssocID="{739525E6-554F-49FD-8F59-71C0E65B7230}" presName="hierRoot2" presStyleCnt="0">
        <dgm:presLayoutVars>
          <dgm:hierBranch val="init"/>
        </dgm:presLayoutVars>
      </dgm:prSet>
      <dgm:spPr/>
    </dgm:pt>
    <dgm:pt modelId="{9647DA84-AEAA-4A63-9643-1E1018C759B7}" type="pres">
      <dgm:prSet presAssocID="{739525E6-554F-49FD-8F59-71C0E65B7230}" presName="rootComposite" presStyleCnt="0"/>
      <dgm:spPr/>
    </dgm:pt>
    <dgm:pt modelId="{67B14489-BE32-455E-B92A-05B2EE3949A7}" type="pres">
      <dgm:prSet presAssocID="{739525E6-554F-49FD-8F59-71C0E65B7230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F91740E-ABCB-4C2D-AECB-F0ED6CC51111}" type="pres">
      <dgm:prSet presAssocID="{739525E6-554F-49FD-8F59-71C0E65B7230}" presName="rootConnector" presStyleLbl="node2" presStyleIdx="0" presStyleCnt="2"/>
      <dgm:spPr/>
      <dgm:t>
        <a:bodyPr/>
        <a:lstStyle/>
        <a:p>
          <a:endParaRPr lang="ru-RU"/>
        </a:p>
      </dgm:t>
    </dgm:pt>
    <dgm:pt modelId="{82533DFC-DFA4-41FE-8AF2-1958B6A0BA2D}" type="pres">
      <dgm:prSet presAssocID="{739525E6-554F-49FD-8F59-71C0E65B7230}" presName="hierChild4" presStyleCnt="0"/>
      <dgm:spPr/>
    </dgm:pt>
    <dgm:pt modelId="{05F9864F-ADEB-4A24-845C-3D2E85C5C63B}" type="pres">
      <dgm:prSet presAssocID="{739525E6-554F-49FD-8F59-71C0E65B7230}" presName="hierChild5" presStyleCnt="0"/>
      <dgm:spPr/>
    </dgm:pt>
    <dgm:pt modelId="{16751044-30E5-4196-AF91-B26E1792CFA7}" type="pres">
      <dgm:prSet presAssocID="{C7B53808-7119-4803-B98F-74BEE866C209}" presName="Name37" presStyleLbl="parChTrans1D2" presStyleIdx="1" presStyleCnt="2"/>
      <dgm:spPr/>
      <dgm:t>
        <a:bodyPr/>
        <a:lstStyle/>
        <a:p>
          <a:endParaRPr lang="ru-RU"/>
        </a:p>
      </dgm:t>
    </dgm:pt>
    <dgm:pt modelId="{583249C5-90C6-4AAF-AA46-1B1CBD5A44F7}" type="pres">
      <dgm:prSet presAssocID="{57C351C7-90B1-4943-8566-704416DCEA7A}" presName="hierRoot2" presStyleCnt="0">
        <dgm:presLayoutVars>
          <dgm:hierBranch val="init"/>
        </dgm:presLayoutVars>
      </dgm:prSet>
      <dgm:spPr/>
    </dgm:pt>
    <dgm:pt modelId="{EAF416FD-ECF2-484D-ACE0-82CD91D48A42}" type="pres">
      <dgm:prSet presAssocID="{57C351C7-90B1-4943-8566-704416DCEA7A}" presName="rootComposite" presStyleCnt="0"/>
      <dgm:spPr/>
    </dgm:pt>
    <dgm:pt modelId="{23A9A284-1503-4822-83DA-2801DFE86848}" type="pres">
      <dgm:prSet presAssocID="{57C351C7-90B1-4943-8566-704416DCEA7A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F9AC1DB-7AAD-41E4-A66D-E4E88A5A7BF9}" type="pres">
      <dgm:prSet presAssocID="{57C351C7-90B1-4943-8566-704416DCEA7A}" presName="rootConnector" presStyleLbl="node2" presStyleIdx="1" presStyleCnt="2"/>
      <dgm:spPr/>
      <dgm:t>
        <a:bodyPr/>
        <a:lstStyle/>
        <a:p>
          <a:endParaRPr lang="ru-RU"/>
        </a:p>
      </dgm:t>
    </dgm:pt>
    <dgm:pt modelId="{2500646E-6AD4-40E4-A77A-588151E8ADE0}" type="pres">
      <dgm:prSet presAssocID="{57C351C7-90B1-4943-8566-704416DCEA7A}" presName="hierChild4" presStyleCnt="0"/>
      <dgm:spPr/>
    </dgm:pt>
    <dgm:pt modelId="{F69C9947-D319-4D99-8624-D6E8C26CCAD8}" type="pres">
      <dgm:prSet presAssocID="{57C351C7-90B1-4943-8566-704416DCEA7A}" presName="hierChild5" presStyleCnt="0"/>
      <dgm:spPr/>
    </dgm:pt>
    <dgm:pt modelId="{EF9AA81D-E820-49C1-B28F-5008A70ACD0F}" type="pres">
      <dgm:prSet presAssocID="{E10D8A50-8064-497A-96E9-A36118D12B4E}" presName="hierChild3" presStyleCnt="0"/>
      <dgm:spPr/>
    </dgm:pt>
  </dgm:ptLst>
  <dgm:cxnLst>
    <dgm:cxn modelId="{399CCF77-31A9-4817-BB4D-2BE6DCB4D92A}" srcId="{E10D8A50-8064-497A-96E9-A36118D12B4E}" destId="{57C351C7-90B1-4943-8566-704416DCEA7A}" srcOrd="1" destOrd="0" parTransId="{C7B53808-7119-4803-B98F-74BEE866C209}" sibTransId="{70D66D02-FF6A-47F9-BDF3-A30FBAFA1C4D}"/>
    <dgm:cxn modelId="{0FD845AB-A19F-4334-9CDC-BB601EF154E0}" type="presOf" srcId="{57C351C7-90B1-4943-8566-704416DCEA7A}" destId="{23A9A284-1503-4822-83DA-2801DFE86848}" srcOrd="0" destOrd="0" presId="urn:microsoft.com/office/officeart/2005/8/layout/orgChart1"/>
    <dgm:cxn modelId="{EB5B81E6-570B-45F4-8DA6-A66520071B29}" type="presOf" srcId="{E10D8A50-8064-497A-96E9-A36118D12B4E}" destId="{31ABD256-C17F-47A9-93F3-E3CD192BCA40}" srcOrd="1" destOrd="0" presId="urn:microsoft.com/office/officeart/2005/8/layout/orgChart1"/>
    <dgm:cxn modelId="{FC53B474-FB20-43EB-9A67-433EA9F3F1CE}" type="presOf" srcId="{E10D8A50-8064-497A-96E9-A36118D12B4E}" destId="{C314DF09-CCF7-45B9-AA42-0A1513C4F5F5}" srcOrd="0" destOrd="0" presId="urn:microsoft.com/office/officeart/2005/8/layout/orgChart1"/>
    <dgm:cxn modelId="{FD2BE52A-A68D-496B-BE8C-4C97CF32D0E4}" type="presOf" srcId="{57C351C7-90B1-4943-8566-704416DCEA7A}" destId="{0F9AC1DB-7AAD-41E4-A66D-E4E88A5A7BF9}" srcOrd="1" destOrd="0" presId="urn:microsoft.com/office/officeart/2005/8/layout/orgChart1"/>
    <dgm:cxn modelId="{75D247D1-C213-4708-A321-E33341249E60}" type="presOf" srcId="{C7B53808-7119-4803-B98F-74BEE866C209}" destId="{16751044-30E5-4196-AF91-B26E1792CFA7}" srcOrd="0" destOrd="0" presId="urn:microsoft.com/office/officeart/2005/8/layout/orgChart1"/>
    <dgm:cxn modelId="{8DA558BC-0542-46F2-A9BD-B2356607DF1A}" type="presOf" srcId="{739525E6-554F-49FD-8F59-71C0E65B7230}" destId="{2F91740E-ABCB-4C2D-AECB-F0ED6CC51111}" srcOrd="1" destOrd="0" presId="urn:microsoft.com/office/officeart/2005/8/layout/orgChart1"/>
    <dgm:cxn modelId="{B293B12F-EF58-486F-A6FD-EB4D950DBC6A}" type="presOf" srcId="{739525E6-554F-49FD-8F59-71C0E65B7230}" destId="{67B14489-BE32-455E-B92A-05B2EE3949A7}" srcOrd="0" destOrd="0" presId="urn:microsoft.com/office/officeart/2005/8/layout/orgChart1"/>
    <dgm:cxn modelId="{7AA44109-EB45-489B-B7D7-A5C0453D8805}" srcId="{E10D8A50-8064-497A-96E9-A36118D12B4E}" destId="{739525E6-554F-49FD-8F59-71C0E65B7230}" srcOrd="0" destOrd="0" parTransId="{3B9C4872-EA9A-4A41-AE0A-F38F9CCF82D3}" sibTransId="{4CBB3113-F5D2-4DDC-980F-57B2CDE0F1B7}"/>
    <dgm:cxn modelId="{A7424221-9E20-4C4F-9C82-DA7430CCA7BE}" srcId="{6A21ECED-94F2-4B42-A0CB-84862DF185CE}" destId="{E10D8A50-8064-497A-96E9-A36118D12B4E}" srcOrd="0" destOrd="0" parTransId="{95D8C7B8-2044-470F-A605-17920B921230}" sibTransId="{383A26B0-B5DB-4ACD-9728-3D1686739D3B}"/>
    <dgm:cxn modelId="{6D171601-F10B-4251-9464-75CF3288C460}" type="presOf" srcId="{3B9C4872-EA9A-4A41-AE0A-F38F9CCF82D3}" destId="{62152065-E154-4C29-9BF7-4B4E93AEE9E5}" srcOrd="0" destOrd="0" presId="urn:microsoft.com/office/officeart/2005/8/layout/orgChart1"/>
    <dgm:cxn modelId="{6A989087-553D-413D-BF76-08B92F336CE2}" type="presOf" srcId="{6A21ECED-94F2-4B42-A0CB-84862DF185CE}" destId="{901D8D9F-5070-4414-A0A3-6D044DA79F20}" srcOrd="0" destOrd="0" presId="urn:microsoft.com/office/officeart/2005/8/layout/orgChart1"/>
    <dgm:cxn modelId="{DA6B2021-CED8-4E2F-A9AD-3088F23D1BDE}" type="presParOf" srcId="{901D8D9F-5070-4414-A0A3-6D044DA79F20}" destId="{1E371269-F8A2-402F-8AE8-787C3B4729CB}" srcOrd="0" destOrd="0" presId="urn:microsoft.com/office/officeart/2005/8/layout/orgChart1"/>
    <dgm:cxn modelId="{0233F037-4F92-465A-826E-7756EA423FE4}" type="presParOf" srcId="{1E371269-F8A2-402F-8AE8-787C3B4729CB}" destId="{AD788F16-F327-4E80-A891-22481DBDED99}" srcOrd="0" destOrd="0" presId="urn:microsoft.com/office/officeart/2005/8/layout/orgChart1"/>
    <dgm:cxn modelId="{BE754A2A-0ED0-4A4F-AF64-2BC3A68AE3F0}" type="presParOf" srcId="{AD788F16-F327-4E80-A891-22481DBDED99}" destId="{C314DF09-CCF7-45B9-AA42-0A1513C4F5F5}" srcOrd="0" destOrd="0" presId="urn:microsoft.com/office/officeart/2005/8/layout/orgChart1"/>
    <dgm:cxn modelId="{74BCB085-4E5F-4487-8423-5088EAABB7FC}" type="presParOf" srcId="{AD788F16-F327-4E80-A891-22481DBDED99}" destId="{31ABD256-C17F-47A9-93F3-E3CD192BCA40}" srcOrd="1" destOrd="0" presId="urn:microsoft.com/office/officeart/2005/8/layout/orgChart1"/>
    <dgm:cxn modelId="{DA44AC51-F037-4AF8-A2A5-F883D09DD857}" type="presParOf" srcId="{1E371269-F8A2-402F-8AE8-787C3B4729CB}" destId="{43CB35D2-5D16-4417-B562-63C57D707002}" srcOrd="1" destOrd="0" presId="urn:microsoft.com/office/officeart/2005/8/layout/orgChart1"/>
    <dgm:cxn modelId="{2B53E3E4-2A18-4386-925C-373F4D2D941F}" type="presParOf" srcId="{43CB35D2-5D16-4417-B562-63C57D707002}" destId="{62152065-E154-4C29-9BF7-4B4E93AEE9E5}" srcOrd="0" destOrd="0" presId="urn:microsoft.com/office/officeart/2005/8/layout/orgChart1"/>
    <dgm:cxn modelId="{52D4C2D4-83B1-4EC8-B7B0-6C76CD0C6DF1}" type="presParOf" srcId="{43CB35D2-5D16-4417-B562-63C57D707002}" destId="{7A746706-EC68-4F4C-8382-CDE19040FC54}" srcOrd="1" destOrd="0" presId="urn:microsoft.com/office/officeart/2005/8/layout/orgChart1"/>
    <dgm:cxn modelId="{94DE5EE9-CF82-4529-99A3-6978B5542327}" type="presParOf" srcId="{7A746706-EC68-4F4C-8382-CDE19040FC54}" destId="{9647DA84-AEAA-4A63-9643-1E1018C759B7}" srcOrd="0" destOrd="0" presId="urn:microsoft.com/office/officeart/2005/8/layout/orgChart1"/>
    <dgm:cxn modelId="{B7381AC1-7E8C-4D1B-900F-B0CC70C47F76}" type="presParOf" srcId="{9647DA84-AEAA-4A63-9643-1E1018C759B7}" destId="{67B14489-BE32-455E-B92A-05B2EE3949A7}" srcOrd="0" destOrd="0" presId="urn:microsoft.com/office/officeart/2005/8/layout/orgChart1"/>
    <dgm:cxn modelId="{020C275A-F02C-4B3F-9494-D9AB752D2D28}" type="presParOf" srcId="{9647DA84-AEAA-4A63-9643-1E1018C759B7}" destId="{2F91740E-ABCB-4C2D-AECB-F0ED6CC51111}" srcOrd="1" destOrd="0" presId="urn:microsoft.com/office/officeart/2005/8/layout/orgChart1"/>
    <dgm:cxn modelId="{9745FBC1-ABC3-44CB-8ECB-6A0FB76906F5}" type="presParOf" srcId="{7A746706-EC68-4F4C-8382-CDE19040FC54}" destId="{82533DFC-DFA4-41FE-8AF2-1958B6A0BA2D}" srcOrd="1" destOrd="0" presId="urn:microsoft.com/office/officeart/2005/8/layout/orgChart1"/>
    <dgm:cxn modelId="{D177FBDB-83F6-41D0-B0CC-D35A256D3617}" type="presParOf" srcId="{7A746706-EC68-4F4C-8382-CDE19040FC54}" destId="{05F9864F-ADEB-4A24-845C-3D2E85C5C63B}" srcOrd="2" destOrd="0" presId="urn:microsoft.com/office/officeart/2005/8/layout/orgChart1"/>
    <dgm:cxn modelId="{BAF4F887-357B-4D66-BF44-BBB4564D38FA}" type="presParOf" srcId="{43CB35D2-5D16-4417-B562-63C57D707002}" destId="{16751044-30E5-4196-AF91-B26E1792CFA7}" srcOrd="2" destOrd="0" presId="urn:microsoft.com/office/officeart/2005/8/layout/orgChart1"/>
    <dgm:cxn modelId="{44770549-28A3-41D2-B913-692EBCAAF8EF}" type="presParOf" srcId="{43CB35D2-5D16-4417-B562-63C57D707002}" destId="{583249C5-90C6-4AAF-AA46-1B1CBD5A44F7}" srcOrd="3" destOrd="0" presId="urn:microsoft.com/office/officeart/2005/8/layout/orgChart1"/>
    <dgm:cxn modelId="{6B7BD6F1-9C4D-4BA4-BB1D-9380EB9B550F}" type="presParOf" srcId="{583249C5-90C6-4AAF-AA46-1B1CBD5A44F7}" destId="{EAF416FD-ECF2-484D-ACE0-82CD91D48A42}" srcOrd="0" destOrd="0" presId="urn:microsoft.com/office/officeart/2005/8/layout/orgChart1"/>
    <dgm:cxn modelId="{D2E06965-89CB-4E84-9558-FF6ECB6A3669}" type="presParOf" srcId="{EAF416FD-ECF2-484D-ACE0-82CD91D48A42}" destId="{23A9A284-1503-4822-83DA-2801DFE86848}" srcOrd="0" destOrd="0" presId="urn:microsoft.com/office/officeart/2005/8/layout/orgChart1"/>
    <dgm:cxn modelId="{08C58B9E-646F-44FF-85BA-EDC80DD40283}" type="presParOf" srcId="{EAF416FD-ECF2-484D-ACE0-82CD91D48A42}" destId="{0F9AC1DB-7AAD-41E4-A66D-E4E88A5A7BF9}" srcOrd="1" destOrd="0" presId="urn:microsoft.com/office/officeart/2005/8/layout/orgChart1"/>
    <dgm:cxn modelId="{C9A83E20-F0C9-4850-8B22-1918E9D80F55}" type="presParOf" srcId="{583249C5-90C6-4AAF-AA46-1B1CBD5A44F7}" destId="{2500646E-6AD4-40E4-A77A-588151E8ADE0}" srcOrd="1" destOrd="0" presId="urn:microsoft.com/office/officeart/2005/8/layout/orgChart1"/>
    <dgm:cxn modelId="{DBD654A8-BF2A-4394-A56B-53DBBFE728D9}" type="presParOf" srcId="{583249C5-90C6-4AAF-AA46-1B1CBD5A44F7}" destId="{F69C9947-D319-4D99-8624-D6E8C26CCAD8}" srcOrd="2" destOrd="0" presId="urn:microsoft.com/office/officeart/2005/8/layout/orgChart1"/>
    <dgm:cxn modelId="{3267135E-0BC7-4156-AAE1-1A1B8F627261}" type="presParOf" srcId="{1E371269-F8A2-402F-8AE8-787C3B4729CB}" destId="{EF9AA81D-E820-49C1-B28F-5008A70ACD0F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751044-30E5-4196-AF91-B26E1792CFA7}">
      <dsp:nvSpPr>
        <dsp:cNvPr id="0" name=""/>
        <dsp:cNvSpPr/>
      </dsp:nvSpPr>
      <dsp:spPr>
        <a:xfrm>
          <a:off x="4889500" y="2659810"/>
          <a:ext cx="2675765" cy="9287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64389"/>
              </a:lnTo>
              <a:lnTo>
                <a:pt x="2675765" y="464389"/>
              </a:lnTo>
              <a:lnTo>
                <a:pt x="2675765" y="928778"/>
              </a:lnTo>
            </a:path>
          </a:pathLst>
        </a:cu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2152065-E154-4C29-9BF7-4B4E93AEE9E5}">
      <dsp:nvSpPr>
        <dsp:cNvPr id="0" name=""/>
        <dsp:cNvSpPr/>
      </dsp:nvSpPr>
      <dsp:spPr>
        <a:xfrm>
          <a:off x="2213734" y="2659810"/>
          <a:ext cx="2675765" cy="928778"/>
        </a:xfrm>
        <a:custGeom>
          <a:avLst/>
          <a:gdLst/>
          <a:ahLst/>
          <a:cxnLst/>
          <a:rect l="0" t="0" r="0" b="0"/>
          <a:pathLst>
            <a:path>
              <a:moveTo>
                <a:pt x="2675765" y="0"/>
              </a:moveTo>
              <a:lnTo>
                <a:pt x="2675765" y="464389"/>
              </a:lnTo>
              <a:lnTo>
                <a:pt x="0" y="464389"/>
              </a:lnTo>
              <a:lnTo>
                <a:pt x="0" y="928778"/>
              </a:lnTo>
            </a:path>
          </a:pathLst>
        </a:cu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314DF09-CCF7-45B9-AA42-0A1513C4F5F5}">
      <dsp:nvSpPr>
        <dsp:cNvPr id="0" name=""/>
        <dsp:cNvSpPr/>
      </dsp:nvSpPr>
      <dsp:spPr>
        <a:xfrm>
          <a:off x="2678123" y="448434"/>
          <a:ext cx="4422753" cy="221137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kern="1200" dirty="0" err="1" smtClean="0">
              <a:latin typeface="B52" panose="040B0500000000000000" pitchFamily="81" charset="0"/>
            </a:rPr>
            <a:t>Вогонь</a:t>
          </a:r>
          <a:endParaRPr lang="ru-RU" sz="6500" kern="1200" dirty="0">
            <a:latin typeface="B52" panose="040B0500000000000000" pitchFamily="81" charset="0"/>
          </a:endParaRPr>
        </a:p>
      </dsp:txBody>
      <dsp:txXfrm>
        <a:off x="2678123" y="448434"/>
        <a:ext cx="4422753" cy="2211376"/>
      </dsp:txXfrm>
    </dsp:sp>
    <dsp:sp modelId="{67B14489-BE32-455E-B92A-05B2EE3949A7}">
      <dsp:nvSpPr>
        <dsp:cNvPr id="0" name=""/>
        <dsp:cNvSpPr/>
      </dsp:nvSpPr>
      <dsp:spPr>
        <a:xfrm>
          <a:off x="2357" y="3588589"/>
          <a:ext cx="4422753" cy="221137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kern="1200" dirty="0" smtClean="0">
              <a:latin typeface="B52" panose="040B0500000000000000" pitchFamily="81" charset="0"/>
            </a:rPr>
            <a:t>Друг</a:t>
          </a:r>
          <a:endParaRPr lang="ru-RU" sz="6500" kern="1200" dirty="0">
            <a:latin typeface="B52" panose="040B0500000000000000" pitchFamily="81" charset="0"/>
          </a:endParaRPr>
        </a:p>
      </dsp:txBody>
      <dsp:txXfrm>
        <a:off x="2357" y="3588589"/>
        <a:ext cx="4422753" cy="2211376"/>
      </dsp:txXfrm>
    </dsp:sp>
    <dsp:sp modelId="{23A9A284-1503-4822-83DA-2801DFE86848}">
      <dsp:nvSpPr>
        <dsp:cNvPr id="0" name=""/>
        <dsp:cNvSpPr/>
      </dsp:nvSpPr>
      <dsp:spPr>
        <a:xfrm>
          <a:off x="5353889" y="3588589"/>
          <a:ext cx="4422753" cy="221137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kern="1200" dirty="0" smtClean="0">
              <a:latin typeface="B52" panose="040B0500000000000000" pitchFamily="81" charset="0"/>
            </a:rPr>
            <a:t>Ворог</a:t>
          </a:r>
          <a:endParaRPr lang="ru-RU" sz="6500" kern="1200" dirty="0">
            <a:latin typeface="B52" panose="040B0500000000000000" pitchFamily="81" charset="0"/>
          </a:endParaRPr>
        </a:p>
      </dsp:txBody>
      <dsp:txXfrm>
        <a:off x="5353889" y="3588589"/>
        <a:ext cx="4422753" cy="22113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3763E-965A-4E1B-BCB3-D9617E02138F}" type="datetimeFigureOut">
              <a:rPr lang="uk-UA" smtClean="0"/>
              <a:t>11.11.2018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9889B-6AFE-42C7-BB1D-E34A5787CC2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32840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3763E-965A-4E1B-BCB3-D9617E02138F}" type="datetimeFigureOut">
              <a:rPr lang="uk-UA" smtClean="0"/>
              <a:t>11.11.2018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9889B-6AFE-42C7-BB1D-E34A5787CC2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073160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3763E-965A-4E1B-BCB3-D9617E02138F}" type="datetimeFigureOut">
              <a:rPr lang="uk-UA" smtClean="0"/>
              <a:t>11.11.2018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9889B-6AFE-42C7-BB1D-E34A5787CC2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236698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3763E-965A-4E1B-BCB3-D9617E02138F}" type="datetimeFigureOut">
              <a:rPr lang="uk-UA" smtClean="0"/>
              <a:t>11.11.2018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9889B-6AFE-42C7-BB1D-E34A5787CC2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62572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3763E-965A-4E1B-BCB3-D9617E02138F}" type="datetimeFigureOut">
              <a:rPr lang="uk-UA" smtClean="0"/>
              <a:t>11.11.2018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9889B-6AFE-42C7-BB1D-E34A5787CC2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30060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3763E-965A-4E1B-BCB3-D9617E02138F}" type="datetimeFigureOut">
              <a:rPr lang="uk-UA" smtClean="0"/>
              <a:t>11.11.2018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9889B-6AFE-42C7-BB1D-E34A5787CC2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922507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3763E-965A-4E1B-BCB3-D9617E02138F}" type="datetimeFigureOut">
              <a:rPr lang="uk-UA" smtClean="0"/>
              <a:t>11.11.2018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9889B-6AFE-42C7-BB1D-E34A5787CC2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492924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3763E-965A-4E1B-BCB3-D9617E02138F}" type="datetimeFigureOut">
              <a:rPr lang="uk-UA" smtClean="0"/>
              <a:t>11.11.2018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9889B-6AFE-42C7-BB1D-E34A5787CC2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811402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3763E-965A-4E1B-BCB3-D9617E02138F}" type="datetimeFigureOut">
              <a:rPr lang="uk-UA" smtClean="0"/>
              <a:t>11.11.2018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9889B-6AFE-42C7-BB1D-E34A5787CC2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067196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3763E-965A-4E1B-BCB3-D9617E02138F}" type="datetimeFigureOut">
              <a:rPr lang="uk-UA" smtClean="0"/>
              <a:t>11.11.2018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9889B-6AFE-42C7-BB1D-E34A5787CC2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614680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3763E-965A-4E1B-BCB3-D9617E02138F}" type="datetimeFigureOut">
              <a:rPr lang="uk-UA" smtClean="0"/>
              <a:t>11.11.2018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9889B-6AFE-42C7-BB1D-E34A5787CC2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642968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53763E-965A-4E1B-BCB3-D9617E02138F}" type="datetimeFigureOut">
              <a:rPr lang="uk-UA" smtClean="0"/>
              <a:t>11.11.2018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9889B-6AFE-42C7-BB1D-E34A5787CC2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06164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6403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579884"/>
            <a:ext cx="717331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52" panose="040B0500000000000000" pitchFamily="81" charset="0"/>
              </a:rPr>
              <a:t>Пожежна безпека</a:t>
            </a:r>
            <a:endParaRPr lang="uk-UA" sz="96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52" panose="040B0500000000000000" pitchFamily="81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2742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6.25E-7 3.7037E-6 L -6.25E-7 -0.07223 " pathEditMode="relative" rAng="0" ptsTypes="AA">
                                      <p:cBhvr>
                                        <p:cTn id="6" dur="375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88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88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88" fill="hold">
                                          <p:stCondLst>
                                            <p:cond delay="56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90142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209550"/>
            <a:ext cx="119253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lvl="0" indent="-685800" algn="just">
              <a:buFont typeface="Wingdings" panose="05000000000000000000" pitchFamily="2" charset="2"/>
              <a:buChar char="ü"/>
            </a:pPr>
            <a:r>
              <a:rPr lang="ru-RU" sz="4800" dirty="0" smtClean="0">
                <a:latin typeface="B52" panose="040B0500000000000000" pitchFamily="81" charset="0"/>
                <a:cs typeface="Arial" panose="020B0604020202020204" pitchFamily="34" charset="0"/>
              </a:rPr>
              <a:t>Не </a:t>
            </a:r>
            <a:r>
              <a:rPr lang="ru-RU" sz="4800" dirty="0" err="1">
                <a:latin typeface="B52" panose="040B0500000000000000" pitchFamily="81" charset="0"/>
                <a:cs typeface="Arial" panose="020B0604020202020204" pitchFamily="34" charset="0"/>
              </a:rPr>
              <a:t>чіпай</a:t>
            </a:r>
            <a:r>
              <a:rPr lang="ru-RU" sz="4800" dirty="0">
                <a:latin typeface="B52" panose="040B0500000000000000" pitchFamily="81" charset="0"/>
                <a:cs typeface="Arial" panose="020B0604020202020204" pitchFamily="34" charset="0"/>
              </a:rPr>
              <a:t> бензину, ацетону, </a:t>
            </a:r>
            <a:r>
              <a:rPr lang="ru-RU" sz="4800" dirty="0" err="1">
                <a:latin typeface="B52" panose="040B0500000000000000" pitchFamily="81" charset="0"/>
                <a:cs typeface="Arial" panose="020B0604020202020204" pitchFamily="34" charset="0"/>
              </a:rPr>
              <a:t>гасу</a:t>
            </a:r>
            <a:r>
              <a:rPr lang="ru-RU" sz="4800" dirty="0">
                <a:latin typeface="B52" panose="040B0500000000000000" pitchFamily="81" charset="0"/>
                <a:cs typeface="Arial" panose="020B0604020202020204" pitchFamily="34" charset="0"/>
              </a:rPr>
              <a:t> та </a:t>
            </a:r>
            <a:r>
              <a:rPr lang="ru-RU" sz="4800" dirty="0" err="1">
                <a:latin typeface="B52" panose="040B0500000000000000" pitchFamily="81" charset="0"/>
                <a:cs typeface="Arial" panose="020B0604020202020204" pitchFamily="34" charset="0"/>
              </a:rPr>
              <a:t>інших</a:t>
            </a:r>
            <a:r>
              <a:rPr lang="ru-RU" sz="4800" dirty="0">
                <a:latin typeface="B52" panose="040B0500000000000000" pitchFamily="81" charset="0"/>
                <a:cs typeface="Arial" panose="020B0604020202020204" pitchFamily="34" charset="0"/>
              </a:rPr>
              <a:t> </a:t>
            </a:r>
            <a:r>
              <a:rPr lang="ru-RU" sz="4800" dirty="0" err="1">
                <a:latin typeface="B52" panose="040B0500000000000000" pitchFamily="81" charset="0"/>
                <a:cs typeface="Arial" panose="020B0604020202020204" pitchFamily="34" charset="0"/>
              </a:rPr>
              <a:t>легкозаймистих</a:t>
            </a:r>
            <a:r>
              <a:rPr lang="ru-RU" sz="4800" dirty="0">
                <a:latin typeface="B52" panose="040B0500000000000000" pitchFamily="81" charset="0"/>
                <a:cs typeface="Arial" panose="020B0604020202020204" pitchFamily="34" charset="0"/>
              </a:rPr>
              <a:t> </a:t>
            </a:r>
            <a:r>
              <a:rPr lang="ru-RU" sz="4800" dirty="0" err="1">
                <a:latin typeface="B52" panose="040B0500000000000000" pitchFamily="81" charset="0"/>
                <a:cs typeface="Arial" panose="020B0604020202020204" pitchFamily="34" charset="0"/>
              </a:rPr>
              <a:t>речовин</a:t>
            </a:r>
            <a:r>
              <a:rPr lang="ru-RU" sz="4800" dirty="0">
                <a:latin typeface="B52" panose="040B0500000000000000" pitchFamily="81" charset="0"/>
                <a:cs typeface="Arial" panose="020B0604020202020204" pitchFamily="34" charset="0"/>
              </a:rPr>
              <a:t>.</a:t>
            </a:r>
            <a:endParaRPr lang="uk-UA" sz="4800" dirty="0">
              <a:latin typeface="B52" panose="040B0500000000000000" pitchFamily="81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5098" y="1988761"/>
            <a:ext cx="6401555" cy="466399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126" name="Picture 6" descr="Картинки по запросу знак заборон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2946" y="1990982"/>
            <a:ext cx="4786106" cy="4786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5940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90142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209550"/>
            <a:ext cx="119253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lvl="0" indent="-685800" algn="just">
              <a:buFont typeface="Wingdings" panose="05000000000000000000" pitchFamily="2" charset="2"/>
              <a:buChar char="ü"/>
            </a:pPr>
            <a:r>
              <a:rPr lang="ru-RU" sz="4800" dirty="0" smtClean="0">
                <a:latin typeface="B52" panose="040B0500000000000000" pitchFamily="81" charset="0"/>
                <a:cs typeface="Arial" panose="020B0604020202020204" pitchFamily="34" charset="0"/>
              </a:rPr>
              <a:t>Не </a:t>
            </a:r>
            <a:r>
              <a:rPr lang="ru-RU" sz="4800" dirty="0" err="1">
                <a:latin typeface="B52" panose="040B0500000000000000" pitchFamily="81" charset="0"/>
                <a:cs typeface="Arial" panose="020B0604020202020204" pitchFamily="34" charset="0"/>
              </a:rPr>
              <a:t>залишай</a:t>
            </a:r>
            <a:r>
              <a:rPr lang="ru-RU" sz="4800" dirty="0">
                <a:latin typeface="B52" panose="040B0500000000000000" pitchFamily="81" charset="0"/>
                <a:cs typeface="Arial" panose="020B0604020202020204" pitchFamily="34" charset="0"/>
              </a:rPr>
              <a:t> без </a:t>
            </a:r>
            <a:r>
              <a:rPr lang="ru-RU" sz="4800" dirty="0" err="1">
                <a:latin typeface="B52" panose="040B0500000000000000" pitchFamily="81" charset="0"/>
                <a:cs typeface="Arial" panose="020B0604020202020204" pitchFamily="34" charset="0"/>
              </a:rPr>
              <a:t>нагляду</a:t>
            </a:r>
            <a:r>
              <a:rPr lang="ru-RU" sz="4800" dirty="0">
                <a:latin typeface="B52" panose="040B0500000000000000" pitchFamily="81" charset="0"/>
                <a:cs typeface="Arial" panose="020B0604020202020204" pitchFamily="34" charset="0"/>
              </a:rPr>
              <a:t> </a:t>
            </a:r>
            <a:r>
              <a:rPr lang="ru-RU" sz="4800" dirty="0" err="1">
                <a:latin typeface="B52" panose="040B0500000000000000" pitchFamily="81" charset="0"/>
                <a:cs typeface="Arial" panose="020B0604020202020204" pitchFamily="34" charset="0"/>
              </a:rPr>
              <a:t>ввімкнені</a:t>
            </a:r>
            <a:r>
              <a:rPr lang="ru-RU" sz="4800" dirty="0">
                <a:latin typeface="B52" panose="040B0500000000000000" pitchFamily="81" charset="0"/>
                <a:cs typeface="Arial" panose="020B0604020202020204" pitchFamily="34" charset="0"/>
              </a:rPr>
              <a:t> </a:t>
            </a:r>
            <a:r>
              <a:rPr lang="ru-RU" sz="4800" dirty="0" err="1">
                <a:latin typeface="B52" panose="040B0500000000000000" pitchFamily="81" charset="0"/>
                <a:cs typeface="Arial" panose="020B0604020202020204" pitchFamily="34" charset="0"/>
              </a:rPr>
              <a:t>електроприлади</a:t>
            </a:r>
            <a:r>
              <a:rPr lang="ru-RU" sz="4800" dirty="0">
                <a:latin typeface="B52" panose="040B0500000000000000" pitchFamily="81" charset="0"/>
                <a:cs typeface="Arial" panose="020B0604020202020204" pitchFamily="34" charset="0"/>
              </a:rPr>
              <a:t>.</a:t>
            </a:r>
            <a:endParaRPr lang="uk-UA" sz="4800" dirty="0">
              <a:latin typeface="B52" panose="040B0500000000000000" pitchFamily="81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1700" y="1988761"/>
            <a:ext cx="7829550" cy="4299262"/>
          </a:xfrm>
          <a:prstGeom prst="rect">
            <a:avLst/>
          </a:prstGeom>
        </p:spPr>
      </p:pic>
      <p:pic>
        <p:nvPicPr>
          <p:cNvPr id="5126" name="Picture 6" descr="Картинки по запросу знак заборон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3422" y="1947265"/>
            <a:ext cx="4786106" cy="4786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8748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90142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62000" y="400050"/>
            <a:ext cx="112776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52" panose="040B0500000000000000" pitchFamily="81" charset="0"/>
              </a:rPr>
              <a:t>На </a:t>
            </a:r>
            <a:r>
              <a:rPr lang="ru-RU" sz="4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52" panose="040B0500000000000000" pitchFamily="81" charset="0"/>
              </a:rPr>
              <a:t>вулиці</a:t>
            </a: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52" panose="040B0500000000000000" pitchFamily="81" charset="0"/>
              </a:rPr>
              <a:t> </a:t>
            </a:r>
            <a:r>
              <a:rPr lang="ru-RU" sz="4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52" panose="040B0500000000000000" pitchFamily="81" charset="0"/>
              </a:rPr>
              <a:t>теж</a:t>
            </a: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52" panose="040B0500000000000000" pitchFamily="81" charset="0"/>
              </a:rPr>
              <a:t> не </a:t>
            </a:r>
            <a:r>
              <a:rPr lang="ru-RU" sz="4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52" panose="040B0500000000000000" pitchFamily="81" charset="0"/>
              </a:rPr>
              <a:t>жартуй</a:t>
            </a: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52" panose="040B0500000000000000" pitchFamily="81" charset="0"/>
              </a:rPr>
              <a:t> з вогнем!</a:t>
            </a:r>
          </a:p>
          <a:p>
            <a:r>
              <a:rPr lang="ru-RU" sz="4400" dirty="0" smtClean="0">
                <a:latin typeface="B52" panose="040B0500000000000000" pitchFamily="81" charset="0"/>
              </a:rPr>
              <a:t>• не </a:t>
            </a:r>
            <a:r>
              <a:rPr lang="ru-RU" sz="4400" dirty="0" err="1">
                <a:latin typeface="B52" panose="040B0500000000000000" pitchFamily="81" charset="0"/>
              </a:rPr>
              <a:t>розпалюй</a:t>
            </a:r>
            <a:r>
              <a:rPr lang="ru-RU" sz="4400" dirty="0">
                <a:latin typeface="B52" panose="040B0500000000000000" pitchFamily="81" charset="0"/>
              </a:rPr>
              <a:t> </a:t>
            </a:r>
            <a:r>
              <a:rPr lang="ru-RU" sz="4400" dirty="0" err="1">
                <a:latin typeface="B52" panose="040B0500000000000000" pitchFamily="81" charset="0"/>
              </a:rPr>
              <a:t>багаття</a:t>
            </a:r>
            <a:r>
              <a:rPr lang="ru-RU" sz="4400" dirty="0">
                <a:latin typeface="B52" panose="040B0500000000000000" pitchFamily="81" charset="0"/>
              </a:rPr>
              <a:t>.</a:t>
            </a:r>
          </a:p>
          <a:p>
            <a:pPr marL="628650" indent="-628650"/>
            <a:r>
              <a:rPr lang="ru-RU" sz="4400" dirty="0" smtClean="0">
                <a:latin typeface="B52" panose="040B0500000000000000" pitchFamily="81" charset="0"/>
              </a:rPr>
              <a:t>• не </a:t>
            </a:r>
            <a:r>
              <a:rPr lang="ru-RU" sz="4400" dirty="0">
                <a:latin typeface="B52" panose="040B0500000000000000" pitchFamily="81" charset="0"/>
              </a:rPr>
              <a:t>кидай у </a:t>
            </a:r>
            <a:r>
              <a:rPr lang="ru-RU" sz="4400" dirty="0" err="1">
                <a:latin typeface="B52" panose="040B0500000000000000" pitchFamily="81" charset="0"/>
              </a:rPr>
              <a:t>вогнище</a:t>
            </a:r>
            <a:r>
              <a:rPr lang="ru-RU" sz="4400" dirty="0">
                <a:latin typeface="B52" panose="040B0500000000000000" pitchFamily="81" charset="0"/>
              </a:rPr>
              <a:t> </a:t>
            </a:r>
            <a:r>
              <a:rPr lang="ru-RU" sz="4400" dirty="0" err="1" smtClean="0">
                <a:latin typeface="B52" panose="040B0500000000000000" pitchFamily="81" charset="0"/>
              </a:rPr>
              <a:t>різні</a:t>
            </a:r>
            <a:r>
              <a:rPr lang="ru-RU" sz="4400" dirty="0">
                <a:latin typeface="B52" panose="040B0500000000000000" pitchFamily="81" charset="0"/>
              </a:rPr>
              <a:t> </a:t>
            </a:r>
            <a:r>
              <a:rPr lang="ru-RU" sz="4400" dirty="0" err="1" smtClean="0">
                <a:latin typeface="B52" panose="040B0500000000000000" pitchFamily="81" charset="0"/>
              </a:rPr>
              <a:t>флакони</a:t>
            </a:r>
            <a:r>
              <a:rPr lang="ru-RU" sz="4400" dirty="0">
                <a:latin typeface="B52" panose="040B0500000000000000" pitchFamily="81" charset="0"/>
              </a:rPr>
              <a:t> </a:t>
            </a:r>
            <a:r>
              <a:rPr lang="ru-RU" sz="4400" dirty="0" smtClean="0">
                <a:latin typeface="B52" panose="040B0500000000000000" pitchFamily="81" charset="0"/>
              </a:rPr>
              <a:t>та </a:t>
            </a:r>
            <a:r>
              <a:rPr lang="ru-RU" sz="4400" dirty="0" err="1" smtClean="0">
                <a:latin typeface="B52" panose="040B0500000000000000" pitchFamily="81" charset="0"/>
              </a:rPr>
              <a:t>балони</a:t>
            </a:r>
            <a:r>
              <a:rPr lang="ru-RU" sz="4400" dirty="0" smtClean="0">
                <a:latin typeface="B52" panose="040B0500000000000000" pitchFamily="81" charset="0"/>
              </a:rPr>
              <a:t>.</a:t>
            </a:r>
          </a:p>
          <a:p>
            <a:pPr marL="628650" indent="-628650"/>
            <a:r>
              <a:rPr lang="ru-RU" sz="4400" dirty="0" smtClean="0">
                <a:latin typeface="B52" panose="040B0500000000000000" pitchFamily="81" charset="0"/>
              </a:rPr>
              <a:t>• не </a:t>
            </a:r>
            <a:r>
              <a:rPr lang="ru-RU" sz="4400" dirty="0" err="1">
                <a:latin typeface="B52" panose="040B0500000000000000" pitchFamily="81" charset="0"/>
              </a:rPr>
              <a:t>підпалюй</a:t>
            </a:r>
            <a:r>
              <a:rPr lang="ru-RU" sz="4400" dirty="0">
                <a:latin typeface="B52" panose="040B0500000000000000" pitchFamily="81" charset="0"/>
              </a:rPr>
              <a:t> </a:t>
            </a:r>
            <a:r>
              <a:rPr lang="ru-RU" sz="4400" dirty="0" err="1">
                <a:latin typeface="B52" panose="040B0500000000000000" pitchFamily="81" charset="0"/>
              </a:rPr>
              <a:t>сухої</a:t>
            </a:r>
            <a:r>
              <a:rPr lang="ru-RU" sz="4400" dirty="0">
                <a:latin typeface="B52" panose="040B0500000000000000" pitchFamily="81" charset="0"/>
              </a:rPr>
              <a:t> трави, </a:t>
            </a:r>
            <a:r>
              <a:rPr lang="ru-RU" sz="4400" dirty="0" err="1">
                <a:latin typeface="B52" panose="040B0500000000000000" pitchFamily="81" charset="0"/>
              </a:rPr>
              <a:t>листя</a:t>
            </a:r>
            <a:r>
              <a:rPr lang="ru-RU" sz="4400" dirty="0">
                <a:latin typeface="B52" panose="040B0500000000000000" pitchFamily="81" charset="0"/>
              </a:rPr>
              <a:t>, </a:t>
            </a:r>
            <a:r>
              <a:rPr lang="ru-RU" sz="4400" dirty="0" err="1">
                <a:latin typeface="B52" panose="040B0500000000000000" pitchFamily="81" charset="0"/>
              </a:rPr>
              <a:t>сіна</a:t>
            </a:r>
            <a:r>
              <a:rPr lang="ru-RU" sz="4400" dirty="0">
                <a:latin typeface="B52" panose="040B0500000000000000" pitchFamily="81" charset="0"/>
              </a:rPr>
              <a:t>, тополиного пуху </a:t>
            </a:r>
            <a:r>
              <a:rPr lang="ru-RU" sz="4400" dirty="0" err="1">
                <a:latin typeface="B52" panose="040B0500000000000000" pitchFamily="81" charset="0"/>
              </a:rPr>
              <a:t>тощо</a:t>
            </a:r>
            <a:r>
              <a:rPr lang="ru-RU" sz="4400" dirty="0">
                <a:latin typeface="B52" panose="040B0500000000000000" pitchFamily="81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73127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90142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66824" y="-867192"/>
            <a:ext cx="10582276" cy="7725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9600" dirty="0" smtClean="0"/>
              <a:t>101</a:t>
            </a:r>
            <a:endParaRPr lang="uk-UA" sz="49600" dirty="0"/>
          </a:p>
        </p:txBody>
      </p:sp>
    </p:spTree>
    <p:extLst>
      <p:ext uri="{BB962C8B-B14F-4D97-AF65-F5344CB8AC3E}">
        <p14:creationId xmlns:p14="http://schemas.microsoft.com/office/powerpoint/2010/main" val="2259207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901429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0891217"/>
              </p:ext>
            </p:extLst>
          </p:nvPr>
        </p:nvGraphicFramePr>
        <p:xfrm>
          <a:off x="266704" y="171450"/>
          <a:ext cx="11353798" cy="6729978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135527">
                  <a:extLst>
                    <a:ext uri="{9D8B030D-6E8A-4147-A177-3AD203B41FA5}">
                      <a16:colId xmlns:a16="http://schemas.microsoft.com/office/drawing/2014/main" val="2443897296"/>
                    </a:ext>
                  </a:extLst>
                </a:gridCol>
                <a:gridCol w="1135527">
                  <a:extLst>
                    <a:ext uri="{9D8B030D-6E8A-4147-A177-3AD203B41FA5}">
                      <a16:colId xmlns:a16="http://schemas.microsoft.com/office/drawing/2014/main" val="201827272"/>
                    </a:ext>
                  </a:extLst>
                </a:gridCol>
                <a:gridCol w="1135527">
                  <a:extLst>
                    <a:ext uri="{9D8B030D-6E8A-4147-A177-3AD203B41FA5}">
                      <a16:colId xmlns:a16="http://schemas.microsoft.com/office/drawing/2014/main" val="234893252"/>
                    </a:ext>
                  </a:extLst>
                </a:gridCol>
                <a:gridCol w="1135527">
                  <a:extLst>
                    <a:ext uri="{9D8B030D-6E8A-4147-A177-3AD203B41FA5}">
                      <a16:colId xmlns:a16="http://schemas.microsoft.com/office/drawing/2014/main" val="2587741695"/>
                    </a:ext>
                  </a:extLst>
                </a:gridCol>
                <a:gridCol w="1135527">
                  <a:extLst>
                    <a:ext uri="{9D8B030D-6E8A-4147-A177-3AD203B41FA5}">
                      <a16:colId xmlns:a16="http://schemas.microsoft.com/office/drawing/2014/main" val="604519560"/>
                    </a:ext>
                  </a:extLst>
                </a:gridCol>
                <a:gridCol w="1135527">
                  <a:extLst>
                    <a:ext uri="{9D8B030D-6E8A-4147-A177-3AD203B41FA5}">
                      <a16:colId xmlns:a16="http://schemas.microsoft.com/office/drawing/2014/main" val="313075506"/>
                    </a:ext>
                  </a:extLst>
                </a:gridCol>
                <a:gridCol w="1135527">
                  <a:extLst>
                    <a:ext uri="{9D8B030D-6E8A-4147-A177-3AD203B41FA5}">
                      <a16:colId xmlns:a16="http://schemas.microsoft.com/office/drawing/2014/main" val="2335060114"/>
                    </a:ext>
                  </a:extLst>
                </a:gridCol>
                <a:gridCol w="1135527">
                  <a:extLst>
                    <a:ext uri="{9D8B030D-6E8A-4147-A177-3AD203B41FA5}">
                      <a16:colId xmlns:a16="http://schemas.microsoft.com/office/drawing/2014/main" val="1024690273"/>
                    </a:ext>
                  </a:extLst>
                </a:gridCol>
                <a:gridCol w="1134055">
                  <a:extLst>
                    <a:ext uri="{9D8B030D-6E8A-4147-A177-3AD203B41FA5}">
                      <a16:colId xmlns:a16="http://schemas.microsoft.com/office/drawing/2014/main" val="4243365375"/>
                    </a:ext>
                  </a:extLst>
                </a:gridCol>
                <a:gridCol w="1135527">
                  <a:extLst>
                    <a:ext uri="{9D8B030D-6E8A-4147-A177-3AD203B41FA5}">
                      <a16:colId xmlns:a16="http://schemas.microsoft.com/office/drawing/2014/main" val="1554777657"/>
                    </a:ext>
                  </a:extLst>
                </a:gridCol>
              </a:tblGrid>
              <a:tr h="72478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4000" b="1" i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52" panose="040B0500000000000000" pitchFamily="81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886019"/>
                  </a:ext>
                </a:extLst>
              </a:tr>
              <a:tr h="754660">
                <a:tc gridSpan="4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4000" b="1" i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52" panose="040B0500000000000000" pitchFamily="81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4000" b="1" i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52" panose="040B0500000000000000" pitchFamily="81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6364006"/>
                  </a:ext>
                </a:extLst>
              </a:tr>
              <a:tr h="724784"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i="0" cap="all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52" panose="040B0500000000000000" pitchFamily="81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4000" b="1" i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52" panose="040B0500000000000000" pitchFamily="81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204057"/>
                  </a:ext>
                </a:extLst>
              </a:tr>
              <a:tr h="783431"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4000" b="1" i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52" panose="040B0500000000000000" pitchFamily="81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185781"/>
                  </a:ext>
                </a:extLst>
              </a:tr>
              <a:tr h="724784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 cap="all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4000" b="1" i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52" panose="040B0500000000000000" pitchFamily="81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2555276"/>
                  </a:ext>
                </a:extLst>
              </a:tr>
              <a:tr h="783431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4000" b="1" i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52" panose="040B0500000000000000" pitchFamily="81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4175107"/>
                  </a:ext>
                </a:extLst>
              </a:tr>
              <a:tr h="754660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uk-UA" sz="40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52" panose="040B0500000000000000" pitchFamily="81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4000" b="1" i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52" panose="040B0500000000000000" pitchFamily="81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7191935"/>
                  </a:ext>
                </a:extLst>
              </a:tr>
              <a:tr h="754660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000" b="1" i="0" cap="all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52" panose="040B0500000000000000" pitchFamily="81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4000" b="1" i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52" panose="040B0500000000000000" pitchFamily="81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698437"/>
                  </a:ext>
                </a:extLst>
              </a:tr>
              <a:tr h="724784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4000" b="1" i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52" panose="040B0500000000000000" pitchFamily="81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8316671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447800" y="171450"/>
            <a:ext cx="990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latin typeface="B52" panose="040B0500000000000000" pitchFamily="81" charset="0"/>
              </a:rPr>
              <a:t>П</a:t>
            </a:r>
            <a:endParaRPr lang="uk-UA" sz="4000" dirty="0">
              <a:latin typeface="B52" panose="040B0500000000000000" pitchFamily="81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71750" y="171450"/>
            <a:ext cx="11239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latin typeface="B52" panose="040B0500000000000000" pitchFamily="81" charset="0"/>
              </a:rPr>
              <a:t>О</a:t>
            </a:r>
            <a:endParaRPr lang="uk-UA" sz="4000" dirty="0">
              <a:latin typeface="B52" panose="040B0500000000000000" pitchFamily="81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95700" y="171450"/>
            <a:ext cx="1066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latin typeface="B52" panose="040B0500000000000000" pitchFamily="81" charset="0"/>
              </a:rPr>
              <a:t>Ж</a:t>
            </a:r>
            <a:endParaRPr lang="uk-UA" sz="4000" dirty="0">
              <a:latin typeface="B52" panose="040B0500000000000000" pitchFamily="81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19650" y="171450"/>
            <a:ext cx="1047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latin typeface="B52" panose="040B0500000000000000" pitchFamily="81" charset="0"/>
              </a:rPr>
              <a:t>Е</a:t>
            </a:r>
            <a:endParaRPr lang="uk-UA" sz="4000" b="1" dirty="0">
              <a:latin typeface="B52" panose="040B0500000000000000" pitchFamily="81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91227" y="171450"/>
            <a:ext cx="10096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latin typeface="B52" panose="040B0500000000000000" pitchFamily="81" charset="0"/>
              </a:rPr>
              <a:t>Ж</a:t>
            </a:r>
            <a:endParaRPr lang="uk-UA" sz="4000" dirty="0">
              <a:latin typeface="B52" panose="040B0500000000000000" pitchFamily="81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67550" y="171450"/>
            <a:ext cx="1143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latin typeface="B52" panose="040B0500000000000000" pitchFamily="81" charset="0"/>
              </a:rPr>
              <a:t>А</a:t>
            </a:r>
            <a:endParaRPr lang="uk-UA" sz="4000" dirty="0">
              <a:latin typeface="B52" panose="040B0500000000000000" pitchFamily="81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81550" y="879336"/>
            <a:ext cx="11715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latin typeface="B52" panose="040B0500000000000000" pitchFamily="81" charset="0"/>
              </a:rPr>
              <a:t>В</a:t>
            </a:r>
            <a:endParaRPr lang="uk-UA" sz="4000" b="1" dirty="0">
              <a:latin typeface="B52" panose="040B0500000000000000" pitchFamily="81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991227" y="879336"/>
            <a:ext cx="9620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latin typeface="B52" panose="040B0500000000000000" pitchFamily="81" charset="0"/>
              </a:rPr>
              <a:t>О</a:t>
            </a:r>
            <a:endParaRPr lang="uk-UA" sz="4000" dirty="0">
              <a:latin typeface="B52" panose="040B0500000000000000" pitchFamily="81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86602" y="879336"/>
            <a:ext cx="11048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latin typeface="B52" panose="040B0500000000000000" pitchFamily="81" charset="0"/>
              </a:rPr>
              <a:t>Д</a:t>
            </a:r>
            <a:endParaRPr lang="uk-UA" sz="4000" dirty="0">
              <a:latin typeface="B52" panose="040B0500000000000000" pitchFamily="81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229602" y="879336"/>
            <a:ext cx="1143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latin typeface="B52" panose="040B0500000000000000" pitchFamily="81" charset="0"/>
              </a:rPr>
              <a:t>А</a:t>
            </a:r>
            <a:endParaRPr lang="uk-UA" sz="4000" dirty="0">
              <a:latin typeface="B52" panose="040B0500000000000000" pitchFamily="81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476498" y="1656181"/>
            <a:ext cx="12573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latin typeface="B52" panose="040B0500000000000000" pitchFamily="81" charset="0"/>
              </a:rPr>
              <a:t>П</a:t>
            </a:r>
            <a:endParaRPr lang="uk-UA" sz="4000" dirty="0">
              <a:latin typeface="B52" panose="040B0500000000000000" pitchFamily="81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714736" y="1638924"/>
            <a:ext cx="11239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latin typeface="B52" panose="040B0500000000000000" pitchFamily="81" charset="0"/>
              </a:rPr>
              <a:t>Р</a:t>
            </a:r>
            <a:endParaRPr lang="uk-UA" sz="4000" dirty="0">
              <a:latin typeface="B52" panose="040B0500000000000000" pitchFamily="81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006571" y="1624337"/>
            <a:ext cx="7429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latin typeface="B52" panose="040B0500000000000000" pitchFamily="81" charset="0"/>
              </a:rPr>
              <a:t>А</a:t>
            </a:r>
            <a:endParaRPr lang="uk-UA" sz="4000" b="1" dirty="0">
              <a:latin typeface="B52" panose="040B0500000000000000" pitchFamily="81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934075" y="1638924"/>
            <a:ext cx="11334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latin typeface="B52" panose="040B0500000000000000" pitchFamily="81" charset="0"/>
              </a:rPr>
              <a:t>В</a:t>
            </a:r>
            <a:endParaRPr lang="uk-UA" sz="4000" dirty="0">
              <a:latin typeface="B52" panose="040B0500000000000000" pitchFamily="81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105651" y="1637406"/>
            <a:ext cx="11239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latin typeface="B52" panose="040B0500000000000000" pitchFamily="81" charset="0"/>
              </a:rPr>
              <a:t>И</a:t>
            </a:r>
            <a:endParaRPr lang="uk-UA" sz="4000" dirty="0">
              <a:latin typeface="B52" panose="040B0500000000000000" pitchFamily="81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229602" y="1627856"/>
            <a:ext cx="1143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latin typeface="B52" panose="040B0500000000000000" pitchFamily="81" charset="0"/>
              </a:rPr>
              <a:t>Л</a:t>
            </a:r>
            <a:endParaRPr lang="uk-UA" sz="4000" dirty="0">
              <a:latin typeface="B52" panose="040B0500000000000000" pitchFamily="81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422601" y="1656181"/>
            <a:ext cx="11239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>
                <a:latin typeface="B52" panose="040B0500000000000000" pitchFamily="81" charset="0"/>
              </a:rPr>
              <a:t>О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690814" y="2362200"/>
            <a:ext cx="8858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latin typeface="B52" panose="040B0500000000000000" pitchFamily="81" charset="0"/>
              </a:rPr>
              <a:t>І</a:t>
            </a:r>
            <a:endParaRPr lang="uk-UA" sz="4000" dirty="0">
              <a:latin typeface="B52" panose="040B0500000000000000" pitchFamily="81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733798" y="2285289"/>
            <a:ext cx="10858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dirty="0" smtClean="0">
                <a:latin typeface="B52" panose="040B0500000000000000" pitchFamily="81" charset="0"/>
              </a:rPr>
              <a:t>с</a:t>
            </a:r>
            <a:endParaRPr lang="uk-UA" sz="4800" dirty="0">
              <a:latin typeface="B52" panose="040B0500000000000000" pitchFamily="81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026817" y="2256451"/>
            <a:ext cx="7715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>
                <a:latin typeface="B52" panose="040B0500000000000000" pitchFamily="81" charset="0"/>
              </a:rPr>
              <a:t>к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009973" y="2218058"/>
            <a:ext cx="10477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dirty="0" smtClean="0">
                <a:latin typeface="B52" panose="040B0500000000000000" pitchFamily="81" charset="0"/>
              </a:rPr>
              <a:t>р</a:t>
            </a:r>
            <a:endParaRPr lang="uk-UA" sz="4800" dirty="0">
              <a:latin typeface="B52" panose="040B0500000000000000" pitchFamily="81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208037" y="2380597"/>
            <a:ext cx="8548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>
                <a:latin typeface="B52" panose="040B0500000000000000" pitchFamily="81" charset="0"/>
              </a:rPr>
              <a:t>А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423987" y="3105901"/>
            <a:ext cx="990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latin typeface="B52" panose="040B0500000000000000" pitchFamily="81" charset="0"/>
              </a:rPr>
              <a:t>П</a:t>
            </a:r>
            <a:endParaRPr lang="uk-UA" sz="4000" dirty="0">
              <a:latin typeface="B52" panose="040B0500000000000000" pitchFamily="81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543172" y="3130689"/>
            <a:ext cx="11525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latin typeface="B52" panose="040B0500000000000000" pitchFamily="81" charset="0"/>
              </a:rPr>
              <a:t>О</a:t>
            </a:r>
            <a:endParaRPr lang="uk-UA" sz="4000" dirty="0">
              <a:latin typeface="B52" panose="040B0500000000000000" pitchFamily="81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752850" y="3158241"/>
            <a:ext cx="1066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latin typeface="B52" panose="040B0500000000000000" pitchFamily="81" charset="0"/>
              </a:rPr>
              <a:t>Л</a:t>
            </a:r>
            <a:endParaRPr lang="uk-UA" sz="4000" dirty="0">
              <a:latin typeface="B52" panose="040B0500000000000000" pitchFamily="81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876800" y="3148646"/>
            <a:ext cx="1047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latin typeface="B52" panose="040B0500000000000000" pitchFamily="81" charset="0"/>
              </a:rPr>
              <a:t>У</a:t>
            </a:r>
            <a:endParaRPr lang="uk-UA" sz="4000" b="1" dirty="0">
              <a:latin typeface="B52" panose="040B0500000000000000" pitchFamily="81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029328" y="3178181"/>
            <a:ext cx="9620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latin typeface="B52" panose="040B0500000000000000" pitchFamily="81" charset="0"/>
              </a:rPr>
              <a:t>М</a:t>
            </a:r>
            <a:endParaRPr lang="uk-UA" sz="4000" dirty="0">
              <a:latin typeface="B52" panose="040B0500000000000000" pitchFamily="81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086602" y="3254752"/>
            <a:ext cx="11048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latin typeface="B52" panose="040B0500000000000000" pitchFamily="81" charset="0"/>
              </a:rPr>
              <a:t>‘</a:t>
            </a:r>
            <a:endParaRPr lang="uk-UA" sz="4000" dirty="0">
              <a:latin typeface="B52" panose="040B0500000000000000" pitchFamily="81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229602" y="3158241"/>
            <a:ext cx="1143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latin typeface="B52" panose="040B0500000000000000" pitchFamily="81" charset="0"/>
              </a:rPr>
              <a:t>Я</a:t>
            </a:r>
            <a:endParaRPr lang="uk-UA" sz="4000" dirty="0">
              <a:latin typeface="B52" panose="040B0500000000000000" pitchFamily="81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462086" y="3930782"/>
            <a:ext cx="10001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latin typeface="B52" panose="040B0500000000000000" pitchFamily="81" charset="0"/>
              </a:rPr>
              <a:t>Б</a:t>
            </a:r>
            <a:endParaRPr lang="uk-UA" sz="4000" dirty="0">
              <a:latin typeface="B52" panose="040B0500000000000000" pitchFamily="81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571750" y="3924300"/>
            <a:ext cx="11239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latin typeface="B52" panose="040B0500000000000000" pitchFamily="81" charset="0"/>
              </a:rPr>
              <a:t>А</a:t>
            </a:r>
            <a:endParaRPr lang="uk-UA" sz="4000" dirty="0">
              <a:latin typeface="B52" panose="040B0500000000000000" pitchFamily="81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686166" y="3946669"/>
            <a:ext cx="11334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latin typeface="B52" panose="040B0500000000000000" pitchFamily="81" charset="0"/>
              </a:rPr>
              <a:t>Г</a:t>
            </a:r>
            <a:endParaRPr lang="uk-UA" sz="4000" dirty="0">
              <a:latin typeface="B52" panose="040B0500000000000000" pitchFamily="81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819650" y="3958054"/>
            <a:ext cx="1047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latin typeface="B52" panose="040B0500000000000000" pitchFamily="81" charset="0"/>
              </a:rPr>
              <a:t>А</a:t>
            </a:r>
            <a:endParaRPr lang="uk-UA" sz="4000" b="1" dirty="0">
              <a:latin typeface="B52" panose="040B0500000000000000" pitchFamily="81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972179" y="3914490"/>
            <a:ext cx="11144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latin typeface="B52" panose="040B0500000000000000" pitchFamily="81" charset="0"/>
              </a:rPr>
              <a:t>Т</a:t>
            </a:r>
            <a:endParaRPr lang="uk-UA" sz="4000" dirty="0">
              <a:latin typeface="B52" panose="040B0500000000000000" pitchFamily="81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105651" y="3898112"/>
            <a:ext cx="11191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latin typeface="B52" panose="040B0500000000000000" pitchFamily="81" charset="0"/>
              </a:rPr>
              <a:t>Т</a:t>
            </a:r>
            <a:endParaRPr lang="uk-UA" sz="4000" dirty="0">
              <a:latin typeface="B52" panose="040B0500000000000000" pitchFamily="81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229602" y="3906761"/>
            <a:ext cx="1143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latin typeface="B52" panose="040B0500000000000000" pitchFamily="81" charset="0"/>
              </a:rPr>
              <a:t>Я</a:t>
            </a:r>
            <a:endParaRPr lang="uk-UA" sz="4000" dirty="0">
              <a:latin typeface="B52" panose="040B0500000000000000" pitchFamily="81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390648" y="4648187"/>
            <a:ext cx="1066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latin typeface="B52" panose="040B0500000000000000" pitchFamily="81" charset="0"/>
              </a:rPr>
              <a:t>П</a:t>
            </a:r>
            <a:endParaRPr lang="uk-UA" sz="4000" dirty="0">
              <a:latin typeface="B52" panose="040B0500000000000000" pitchFamily="81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525318" y="4676924"/>
            <a:ext cx="12096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latin typeface="B52" panose="040B0500000000000000" pitchFamily="81" charset="0"/>
              </a:rPr>
              <a:t>Р</a:t>
            </a:r>
            <a:endParaRPr lang="uk-UA" sz="4000" dirty="0">
              <a:latin typeface="B52" panose="040B0500000000000000" pitchFamily="81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752850" y="4683233"/>
            <a:ext cx="1066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>
                <a:latin typeface="B52" panose="040B0500000000000000" pitchFamily="81" charset="0"/>
              </a:rPr>
              <a:t>О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743450" y="4693897"/>
            <a:ext cx="12096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latin typeface="B52" panose="040B0500000000000000" pitchFamily="81" charset="0"/>
              </a:rPr>
              <a:t>Ц</a:t>
            </a:r>
            <a:endParaRPr lang="uk-UA" sz="4000" b="1" dirty="0">
              <a:latin typeface="B52" panose="040B0500000000000000" pitchFamily="81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105526" y="4734536"/>
            <a:ext cx="8096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latin typeface="B52" panose="040B0500000000000000" pitchFamily="81" charset="0"/>
              </a:rPr>
              <a:t>Е</a:t>
            </a:r>
            <a:endParaRPr lang="uk-UA" sz="4000" dirty="0">
              <a:latin typeface="B52" panose="040B0500000000000000" pitchFamily="81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109218" y="4693897"/>
            <a:ext cx="11001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latin typeface="B52" panose="040B0500000000000000" pitchFamily="81" charset="0"/>
              </a:rPr>
              <a:t>С</a:t>
            </a:r>
            <a:endParaRPr lang="uk-UA" sz="4000" dirty="0">
              <a:latin typeface="B52" panose="040B0500000000000000" pitchFamily="81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645693" y="5429741"/>
            <a:ext cx="11358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latin typeface="B52" panose="040B0500000000000000" pitchFamily="81" charset="0"/>
              </a:rPr>
              <a:t>С</a:t>
            </a:r>
            <a:endParaRPr lang="uk-UA" sz="4000" dirty="0">
              <a:latin typeface="B52" panose="040B0500000000000000" pitchFamily="81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762500" y="5440917"/>
            <a:ext cx="11906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latin typeface="B52" panose="040B0500000000000000" pitchFamily="81" charset="0"/>
              </a:rPr>
              <a:t>І</a:t>
            </a:r>
            <a:endParaRPr lang="uk-UA" sz="4000" b="1" dirty="0">
              <a:latin typeface="B52" panose="040B0500000000000000" pitchFamily="81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991227" y="5500129"/>
            <a:ext cx="10096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latin typeface="B52" panose="040B0500000000000000" pitchFamily="81" charset="0"/>
              </a:rPr>
              <a:t>Р</a:t>
            </a:r>
            <a:endParaRPr lang="uk-UA" sz="4000" dirty="0">
              <a:latin typeface="B52" panose="040B0500000000000000" pitchFamily="81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110412" y="5480543"/>
            <a:ext cx="10501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latin typeface="B52" panose="040B0500000000000000" pitchFamily="81" charset="0"/>
              </a:rPr>
              <a:t>Н</a:t>
            </a:r>
            <a:endParaRPr lang="uk-UA" sz="4000" dirty="0">
              <a:latin typeface="B52" panose="040B0500000000000000" pitchFamily="81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8229602" y="5500129"/>
            <a:ext cx="10477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latin typeface="B52" panose="040B0500000000000000" pitchFamily="81" charset="0"/>
              </a:rPr>
              <a:t>И</a:t>
            </a:r>
            <a:endParaRPr lang="uk-UA" sz="4000" dirty="0">
              <a:latin typeface="B52" panose="040B0500000000000000" pitchFamily="81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9374972" y="5460325"/>
            <a:ext cx="11310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latin typeface="B52" panose="040B0500000000000000" pitchFamily="81" charset="0"/>
              </a:rPr>
              <a:t>К</a:t>
            </a:r>
            <a:endParaRPr lang="uk-UA" sz="4000" dirty="0">
              <a:latin typeface="B52" panose="040B0500000000000000" pitchFamily="81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0496550" y="5500129"/>
            <a:ext cx="11620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latin typeface="B52" panose="040B0500000000000000" pitchFamily="81" charset="0"/>
              </a:rPr>
              <a:t>И</a:t>
            </a:r>
            <a:endParaRPr lang="uk-UA" sz="4000" dirty="0">
              <a:latin typeface="B52" panose="040B0500000000000000" pitchFamily="81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44072" y="6210679"/>
            <a:ext cx="12096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latin typeface="B52" panose="040B0500000000000000" pitchFamily="81" charset="0"/>
              </a:rPr>
              <a:t>С</a:t>
            </a:r>
            <a:endParaRPr lang="uk-UA" sz="4000" dirty="0">
              <a:latin typeface="B52" panose="040B0500000000000000" pitchFamily="81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457322" y="6192609"/>
            <a:ext cx="10001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latin typeface="B52" panose="040B0500000000000000" pitchFamily="81" charset="0"/>
              </a:rPr>
              <a:t>І</a:t>
            </a:r>
            <a:endParaRPr lang="uk-UA" sz="4000" dirty="0">
              <a:latin typeface="B52" panose="040B0500000000000000" pitchFamily="81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543172" y="6210679"/>
            <a:ext cx="11025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latin typeface="B52" panose="040B0500000000000000" pitchFamily="81" charset="0"/>
              </a:rPr>
              <a:t>М</a:t>
            </a:r>
            <a:endParaRPr lang="uk-UA" sz="4000" dirty="0">
              <a:latin typeface="B52" panose="040B0500000000000000" pitchFamily="81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695700" y="6248400"/>
            <a:ext cx="1066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latin typeface="B52" panose="040B0500000000000000" pitchFamily="81" charset="0"/>
              </a:rPr>
              <a:t>‘</a:t>
            </a:r>
            <a:endParaRPr lang="uk-UA" sz="4000" dirty="0">
              <a:latin typeface="B52" panose="040B0500000000000000" pitchFamily="81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762500" y="6159996"/>
            <a:ext cx="11680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latin typeface="B52" panose="040B0500000000000000" pitchFamily="81" charset="0"/>
              </a:rPr>
              <a:t>Я</a:t>
            </a:r>
            <a:endParaRPr lang="uk-UA" sz="4000" b="1" dirty="0">
              <a:latin typeface="B52" panose="040B0500000000000000" pitchFamily="81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4510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5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50"/>
                            </p:stCondLst>
                            <p:childTnLst>
                              <p:par>
                                <p:cTn id="4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5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5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"/>
                            </p:stCondLst>
                            <p:childTnLst>
                              <p:par>
                                <p:cTn id="6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5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25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50"/>
                            </p:stCondLst>
                            <p:childTnLst>
                              <p:par>
                                <p:cTn id="7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5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5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50"/>
                            </p:stCondLst>
                            <p:childTnLst>
                              <p:par>
                                <p:cTn id="9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25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25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25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250"/>
                            </p:stCondLst>
                            <p:childTnLst>
                              <p:par>
                                <p:cTn id="1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25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500"/>
                            </p:stCondLst>
                            <p:childTnLst>
                              <p:par>
                                <p:cTn id="13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25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25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250"/>
                            </p:stCondLst>
                            <p:childTnLst>
                              <p:par>
                                <p:cTn id="15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25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500"/>
                            </p:stCondLst>
                            <p:childTnLst>
                              <p:par>
                                <p:cTn id="16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25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750"/>
                            </p:stCondLst>
                            <p:childTnLst>
                              <p:par>
                                <p:cTn id="16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25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1000"/>
                            </p:stCondLst>
                            <p:childTnLst>
                              <p:par>
                                <p:cTn id="17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25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25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250"/>
                            </p:stCondLst>
                            <p:childTnLst>
                              <p:par>
                                <p:cTn id="19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25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500"/>
                            </p:stCondLst>
                            <p:childTnLst>
                              <p:par>
                                <p:cTn id="20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25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750"/>
                            </p:stCondLst>
                            <p:childTnLst>
                              <p:par>
                                <p:cTn id="20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25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1000"/>
                            </p:stCondLst>
                            <p:childTnLst>
                              <p:par>
                                <p:cTn id="2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25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25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9" dur="25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8" dur="25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250"/>
                            </p:stCondLst>
                            <p:childTnLst>
                              <p:par>
                                <p:cTn id="25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25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500"/>
                            </p:stCondLst>
                            <p:childTnLst>
                              <p:par>
                                <p:cTn id="25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4" dur="25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750"/>
                            </p:stCondLst>
                            <p:childTnLst>
                              <p:par>
                                <p:cTn id="26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8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2" dur="25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>
                            <p:stCondLst>
                              <p:cond delay="1000"/>
                            </p:stCondLst>
                            <p:childTnLst>
                              <p:par>
                                <p:cTn id="27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0" dur="25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1250"/>
                            </p:stCondLst>
                            <p:childTnLst>
                              <p:par>
                                <p:cTn id="28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8" dur="25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1500"/>
                            </p:stCondLst>
                            <p:childTnLst>
                              <p:par>
                                <p:cTn id="29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6" dur="25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5" dur="25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>
                            <p:stCondLst>
                              <p:cond delay="250"/>
                            </p:stCondLst>
                            <p:childTnLst>
                              <p:par>
                                <p:cTn id="30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9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3" dur="250" tmFilter="0,0; .5, 1; 1, 1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4" fill="hold">
                            <p:stCondLst>
                              <p:cond delay="500"/>
                            </p:stCondLst>
                            <p:childTnLst>
                              <p:par>
                                <p:cTn id="3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1" dur="25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>
                            <p:stCondLst>
                              <p:cond delay="750"/>
                            </p:stCondLst>
                            <p:childTnLst>
                              <p:par>
                                <p:cTn id="3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9" dur="250" tmFilter="0,0; .5, 1; 1, 1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3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7" dur="25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1250"/>
                            </p:stCondLst>
                            <p:childTnLst>
                              <p:par>
                                <p:cTn id="3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1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5" dur="25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6" fill="hold">
                      <p:stCondLst>
                        <p:cond delay="indefinite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0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4" dur="25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250"/>
                            </p:stCondLst>
                            <p:childTnLst>
                              <p:par>
                                <p:cTn id="35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2" dur="250" tmFilter="0,0; .5, 1; 1, 1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3" fill="hold">
                            <p:stCondLst>
                              <p:cond delay="500"/>
                            </p:stCondLst>
                            <p:childTnLst>
                              <p:par>
                                <p:cTn id="36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6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0" dur="250" tmFilter="0,0; .5, 1; 1, 1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1" fill="hold">
                            <p:stCondLst>
                              <p:cond delay="750"/>
                            </p:stCondLst>
                            <p:childTnLst>
                              <p:par>
                                <p:cTn id="37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4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8" dur="250" tmFilter="0,0; .5, 1; 1, 1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9" fill="hold">
                            <p:stCondLst>
                              <p:cond delay="1000"/>
                            </p:stCondLst>
                            <p:childTnLst>
                              <p:par>
                                <p:cTn id="38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2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6" dur="250" tmFilter="0,0; .5, 1; 1, 1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1250"/>
                            </p:stCondLst>
                            <p:childTnLst>
                              <p:par>
                                <p:cTn id="38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0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4" dur="250" tmFilter="0,0; .5, 1; 1, 1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5" fill="hold">
                            <p:stCondLst>
                              <p:cond delay="1500"/>
                            </p:stCondLst>
                            <p:childTnLst>
                              <p:par>
                                <p:cTn id="39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2" dur="25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3" fill="hold">
                      <p:stCondLst>
                        <p:cond delay="indefinite"/>
                      </p:stCondLst>
                      <p:childTnLst>
                        <p:par>
                          <p:cTn id="404" fill="hold">
                            <p:stCondLst>
                              <p:cond delay="0"/>
                            </p:stCondLst>
                            <p:childTnLst>
                              <p:par>
                                <p:cTn id="40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7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1" dur="250" tmFilter="0,0; .5, 1; 1, 1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2" fill="hold">
                            <p:stCondLst>
                              <p:cond delay="250"/>
                            </p:stCondLst>
                            <p:childTnLst>
                              <p:par>
                                <p:cTn id="4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5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9" dur="25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0" fill="hold">
                            <p:stCondLst>
                              <p:cond delay="500"/>
                            </p:stCondLst>
                            <p:childTnLst>
                              <p:par>
                                <p:cTn id="4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3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4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5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7" dur="250" tmFilter="0,0; .5, 1; 1, 1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8" fill="hold">
                            <p:stCondLst>
                              <p:cond delay="750"/>
                            </p:stCondLst>
                            <p:childTnLst>
                              <p:par>
                                <p:cTn id="4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1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2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3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4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5" dur="25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1000"/>
                            </p:stCondLst>
                            <p:childTnLst>
                              <p:par>
                                <p:cTn id="4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9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0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1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2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3" dur="250" tmFilter="0,0; .5, 1; 1, 1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90142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609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90142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2399" y="171450"/>
            <a:ext cx="11887200" cy="144655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6600" baseline="-25000" dirty="0" smtClean="0">
                <a:latin typeface="B52" panose="040B0500000000000000" pitchFamily="81" charset="0"/>
              </a:rPr>
              <a:t>1. Не </a:t>
            </a:r>
            <a:r>
              <a:rPr lang="ru-RU" sz="6600" baseline="-25000" dirty="0" err="1">
                <a:latin typeface="B52" panose="040B0500000000000000" pitchFamily="81" charset="0"/>
              </a:rPr>
              <a:t>можна</a:t>
            </a:r>
            <a:r>
              <a:rPr lang="ru-RU" sz="6600" baseline="-25000" dirty="0">
                <a:latin typeface="B52" panose="040B0500000000000000" pitchFamily="81" charset="0"/>
              </a:rPr>
              <a:t> </a:t>
            </a:r>
            <a:r>
              <a:rPr lang="ru-RU" sz="6600" baseline="-25000" dirty="0" err="1">
                <a:latin typeface="B52" panose="040B0500000000000000" pitchFamily="81" charset="0"/>
              </a:rPr>
              <a:t>користуватися</a:t>
            </a:r>
            <a:r>
              <a:rPr lang="ru-RU" sz="6600" baseline="-25000" dirty="0">
                <a:latin typeface="B52" panose="040B0500000000000000" pitchFamily="81" charset="0"/>
              </a:rPr>
              <a:t> </a:t>
            </a:r>
            <a:r>
              <a:rPr lang="ru-RU" sz="6600" baseline="-25000" dirty="0" err="1">
                <a:latin typeface="B52" panose="040B0500000000000000" pitchFamily="81" charset="0"/>
              </a:rPr>
              <a:t>саморобними</a:t>
            </a:r>
            <a:r>
              <a:rPr lang="ru-RU" sz="6600" baseline="-25000" dirty="0">
                <a:latin typeface="B52" panose="040B0500000000000000" pitchFamily="81" charset="0"/>
              </a:rPr>
              <a:t> </a:t>
            </a:r>
            <a:r>
              <a:rPr lang="ru-RU" sz="6600" baseline="-25000" dirty="0" err="1" smtClean="0">
                <a:latin typeface="B52" panose="040B0500000000000000" pitchFamily="81" charset="0"/>
              </a:rPr>
              <a:t>обігрівальними</a:t>
            </a:r>
            <a:r>
              <a:rPr lang="ru-RU" sz="6600" baseline="-25000" dirty="0" smtClean="0">
                <a:latin typeface="B52" panose="040B0500000000000000" pitchFamily="81" charset="0"/>
              </a:rPr>
              <a:t> </a:t>
            </a:r>
            <a:r>
              <a:rPr lang="ru-RU" sz="6600" baseline="-25000" dirty="0" err="1">
                <a:latin typeface="B52" panose="040B0500000000000000" pitchFamily="81" charset="0"/>
              </a:rPr>
              <a:t>приладами</a:t>
            </a:r>
            <a:r>
              <a:rPr lang="ru-RU" sz="6600" baseline="-25000" dirty="0" smtClean="0">
                <a:latin typeface="B52" panose="040B0500000000000000" pitchFamily="81" charset="0"/>
              </a:rPr>
              <a:t>.</a:t>
            </a:r>
            <a:endParaRPr lang="ru-RU" sz="6600" baseline="-25000" dirty="0">
              <a:latin typeface="B52" panose="040B0500000000000000" pitchFamily="81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8017" y="1789451"/>
            <a:ext cx="5795963" cy="4342541"/>
          </a:xfrm>
          <a:prstGeom prst="rect">
            <a:avLst/>
          </a:prstGeom>
        </p:spPr>
      </p:pic>
      <p:pic>
        <p:nvPicPr>
          <p:cNvPr id="6" name="Picture 6" descr="Картинки по запросу знак заборон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4966" y="2209800"/>
            <a:ext cx="3405752" cy="3405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6071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800"/>
                            </p:stCondLst>
                            <p:childTnLst>
                              <p:par>
                                <p:cTn id="13" presetID="49" presetClass="entr" presetSubtype="0" decel="10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90142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5724" y="0"/>
            <a:ext cx="711517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aseline="-25000" dirty="0" smtClean="0">
                <a:latin typeface="B52" panose="040B0500000000000000" pitchFamily="81" charset="0"/>
              </a:rPr>
              <a:t>2</a:t>
            </a:r>
            <a:r>
              <a:rPr lang="uk-UA" sz="5400" baseline="-25000" dirty="0" smtClean="0">
                <a:latin typeface="B52" panose="040B0500000000000000" pitchFamily="81" charset="0"/>
              </a:rPr>
              <a:t>. Не можна розміщувати</a:t>
            </a:r>
            <a:r>
              <a:rPr lang="uk-UA" sz="5400" dirty="0">
                <a:latin typeface="B52" panose="040B0500000000000000" pitchFamily="81" charset="0"/>
              </a:rPr>
              <a:t> </a:t>
            </a:r>
            <a:r>
              <a:rPr lang="uk-UA" sz="5400" baseline="-25000" dirty="0" smtClean="0">
                <a:latin typeface="B52" panose="040B0500000000000000" pitchFamily="81" charset="0"/>
              </a:rPr>
              <a:t>поблизу обігрівальних</a:t>
            </a:r>
            <a:r>
              <a:rPr lang="uk-UA" sz="5400" dirty="0" smtClean="0">
                <a:latin typeface="B52" panose="040B0500000000000000" pitchFamily="81" charset="0"/>
              </a:rPr>
              <a:t> </a:t>
            </a:r>
            <a:r>
              <a:rPr lang="uk-UA" sz="5400" baseline="-25000" dirty="0" smtClean="0">
                <a:latin typeface="B52" panose="040B0500000000000000" pitchFamily="81" charset="0"/>
              </a:rPr>
              <a:t>приладів речі, виготовлені з горючих матеріалів, сушити на обігрівачах білизну, складати папір та інші </a:t>
            </a:r>
            <a:r>
              <a:rPr lang="ru-RU" sz="5400" baseline="-25000" dirty="0" err="1" smtClean="0">
                <a:latin typeface="B52" panose="040B0500000000000000" pitchFamily="81" charset="0"/>
              </a:rPr>
              <a:t>речі</a:t>
            </a:r>
            <a:r>
              <a:rPr lang="ru-RU" sz="5400" baseline="-25000" dirty="0" smtClean="0">
                <a:latin typeface="B52" panose="040B0500000000000000" pitchFamily="81" charset="0"/>
              </a:rPr>
              <a:t>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16250" t="27149" r="70000" b="46484"/>
          <a:stretch/>
        </p:blipFill>
        <p:spPr>
          <a:xfrm>
            <a:off x="7534274" y="228840"/>
            <a:ext cx="3819525" cy="5859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345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90142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2424" y="-1"/>
            <a:ext cx="114871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aseline="-25000" dirty="0" smtClean="0">
                <a:latin typeface="B52" panose="040B0500000000000000" pitchFamily="81" charset="0"/>
              </a:rPr>
              <a:t>3</a:t>
            </a:r>
            <a:r>
              <a:rPr lang="ru-RU" sz="5400" baseline="-25000" dirty="0">
                <a:latin typeface="B52" panose="040B0500000000000000" pitchFamily="81" charset="0"/>
              </a:rPr>
              <a:t>. Не </a:t>
            </a:r>
            <a:r>
              <a:rPr lang="ru-RU" sz="5400" baseline="-25000" dirty="0" err="1">
                <a:latin typeface="B52" panose="040B0500000000000000" pitchFamily="81" charset="0"/>
              </a:rPr>
              <a:t>можна</a:t>
            </a:r>
            <a:r>
              <a:rPr lang="ru-RU" sz="5400" baseline="-25000" dirty="0">
                <a:latin typeface="B52" panose="040B0500000000000000" pitchFamily="81" charset="0"/>
              </a:rPr>
              <a:t> </a:t>
            </a:r>
            <a:r>
              <a:rPr lang="ru-RU" sz="5400" baseline="-25000" dirty="0" err="1">
                <a:latin typeface="B52" panose="040B0500000000000000" pitchFamily="81" charset="0"/>
              </a:rPr>
              <a:t>вмикати</a:t>
            </a:r>
            <a:r>
              <a:rPr lang="ru-RU" sz="5400" baseline="-25000" dirty="0">
                <a:latin typeface="B52" panose="040B0500000000000000" pitchFamily="81" charset="0"/>
              </a:rPr>
              <a:t> </a:t>
            </a:r>
            <a:r>
              <a:rPr lang="ru-RU" sz="5400" baseline="-25000" dirty="0" err="1" smtClean="0">
                <a:latin typeface="B52" panose="040B0500000000000000" pitchFamily="81" charset="0"/>
              </a:rPr>
              <a:t>багато</a:t>
            </a:r>
            <a:r>
              <a:rPr lang="ru-RU" sz="5400" baseline="-25000" dirty="0">
                <a:latin typeface="B52" panose="040B0500000000000000" pitchFamily="81" charset="0"/>
              </a:rPr>
              <a:t> </a:t>
            </a:r>
            <a:r>
              <a:rPr lang="ru-RU" sz="5400" baseline="-25000" dirty="0" err="1" smtClean="0">
                <a:latin typeface="B52" panose="040B0500000000000000" pitchFamily="81" charset="0"/>
              </a:rPr>
              <a:t>електричних</a:t>
            </a:r>
            <a:r>
              <a:rPr lang="ru-RU" sz="5400" baseline="-25000" dirty="0" smtClean="0">
                <a:latin typeface="B52" panose="040B0500000000000000" pitchFamily="81" charset="0"/>
              </a:rPr>
              <a:t> </a:t>
            </a:r>
            <a:r>
              <a:rPr lang="ru-RU" sz="5400" baseline="-25000" dirty="0" err="1">
                <a:latin typeface="B52" panose="040B0500000000000000" pitchFamily="81" charset="0"/>
              </a:rPr>
              <a:t>приладів</a:t>
            </a:r>
            <a:r>
              <a:rPr lang="ru-RU" sz="5400" baseline="-25000" dirty="0">
                <a:latin typeface="B52" panose="040B0500000000000000" pitchFamily="81" charset="0"/>
              </a:rPr>
              <a:t> через </a:t>
            </a:r>
            <a:r>
              <a:rPr lang="ru-RU" sz="5400" baseline="-25000" dirty="0" err="1" smtClean="0">
                <a:latin typeface="B52" panose="040B0500000000000000" pitchFamily="81" charset="0"/>
              </a:rPr>
              <a:t>перехідник</a:t>
            </a:r>
            <a:r>
              <a:rPr lang="ru-RU" sz="5400" baseline="-25000" dirty="0" smtClean="0">
                <a:latin typeface="B52" panose="040B0500000000000000" pitchFamily="81" charset="0"/>
              </a:rPr>
              <a:t> </a:t>
            </a:r>
            <a:r>
              <a:rPr lang="ru-RU" sz="5400" baseline="-25000" dirty="0">
                <a:latin typeface="B52" panose="040B0500000000000000" pitchFamily="81" charset="0"/>
              </a:rPr>
              <a:t>в одну розетку, </a:t>
            </a:r>
            <a:r>
              <a:rPr lang="ru-RU" sz="5400" baseline="-25000" dirty="0" err="1">
                <a:latin typeface="B52" panose="040B0500000000000000" pitchFamily="81" charset="0"/>
              </a:rPr>
              <a:t>щоб</a:t>
            </a:r>
            <a:r>
              <a:rPr lang="ru-RU" sz="5400" baseline="-25000" dirty="0">
                <a:latin typeface="B52" panose="040B0500000000000000" pitchFamily="81" charset="0"/>
              </a:rPr>
              <a:t> не </a:t>
            </a:r>
            <a:r>
              <a:rPr lang="ru-RU" sz="5400" baseline="-25000" dirty="0" err="1" smtClean="0">
                <a:latin typeface="B52" panose="040B0500000000000000" pitchFamily="81" charset="0"/>
              </a:rPr>
              <a:t>зайнялася</a:t>
            </a:r>
            <a:r>
              <a:rPr lang="ru-RU" sz="5400" baseline="-25000" dirty="0" smtClean="0">
                <a:latin typeface="B52" panose="040B0500000000000000" pitchFamily="81" charset="0"/>
              </a:rPr>
              <a:t> </a:t>
            </a:r>
            <a:r>
              <a:rPr lang="ru-RU" sz="5400" baseline="-25000" dirty="0" err="1">
                <a:latin typeface="B52" panose="040B0500000000000000" pitchFamily="81" charset="0"/>
              </a:rPr>
              <a:t>електрична</a:t>
            </a:r>
            <a:r>
              <a:rPr lang="ru-RU" sz="5400" baseline="-25000" dirty="0">
                <a:latin typeface="B52" panose="040B0500000000000000" pitchFamily="81" charset="0"/>
              </a:rPr>
              <a:t> проводка</a:t>
            </a:r>
            <a:r>
              <a:rPr lang="ru-RU" sz="5400" baseline="-25000" dirty="0" smtClean="0">
                <a:latin typeface="B52" panose="040B0500000000000000" pitchFamily="81" charset="0"/>
              </a:rPr>
              <a:t>.</a:t>
            </a:r>
            <a:endParaRPr lang="ru-RU" sz="5400" baseline="-25000" dirty="0">
              <a:latin typeface="B52" panose="040B0500000000000000" pitchFamily="81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554" y="3450713"/>
            <a:ext cx="5933387" cy="333753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63750" t="11523" r="9531" b="58985"/>
          <a:stretch/>
        </p:blipFill>
        <p:spPr>
          <a:xfrm>
            <a:off x="6604602" y="2023072"/>
            <a:ext cx="4495800" cy="3969975"/>
          </a:xfrm>
          <a:prstGeom prst="rect">
            <a:avLst/>
          </a:prstGeom>
        </p:spPr>
      </p:pic>
      <p:pic>
        <p:nvPicPr>
          <p:cNvPr id="5" name="Picture 6" descr="Картинки по запросу знак заборони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5820" y="2327880"/>
            <a:ext cx="3360358" cy="336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5866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900"/>
                            </p:stCondLst>
                            <p:childTnLst>
                              <p:par>
                                <p:cTn id="13" presetID="49" presetClass="entr" presetSubtype="0" decel="10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90142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04799" y="-1"/>
            <a:ext cx="11582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aseline="-25000" dirty="0" smtClean="0">
                <a:latin typeface="B52" panose="040B0500000000000000" pitchFamily="81" charset="0"/>
              </a:rPr>
              <a:t>4</a:t>
            </a:r>
            <a:r>
              <a:rPr lang="ru-RU" sz="6000" baseline="-25000" dirty="0">
                <a:latin typeface="B52" panose="040B0500000000000000" pitchFamily="81" charset="0"/>
              </a:rPr>
              <a:t>. </a:t>
            </a:r>
            <a:r>
              <a:rPr lang="ru-RU" sz="6000" baseline="-25000" dirty="0" err="1">
                <a:latin typeface="B52" panose="040B0500000000000000" pitchFamily="81" charset="0"/>
              </a:rPr>
              <a:t>Виходячи</a:t>
            </a:r>
            <a:r>
              <a:rPr lang="ru-RU" sz="6000" baseline="-25000" dirty="0">
                <a:latin typeface="B52" panose="040B0500000000000000" pitchFamily="81" charset="0"/>
              </a:rPr>
              <a:t> з дому, </a:t>
            </a:r>
            <a:r>
              <a:rPr lang="ru-RU" sz="6000" baseline="-25000" dirty="0" err="1" smtClean="0">
                <a:latin typeface="B52" panose="040B0500000000000000" pitchFamily="81" charset="0"/>
              </a:rPr>
              <a:t>потрібно</a:t>
            </a:r>
            <a:r>
              <a:rPr lang="ru-RU" sz="6000" baseline="-25000" dirty="0">
                <a:latin typeface="B52" panose="040B0500000000000000" pitchFamily="81" charset="0"/>
              </a:rPr>
              <a:t> </a:t>
            </a:r>
            <a:r>
              <a:rPr lang="ru-RU" sz="6000" baseline="-25000" dirty="0" err="1" smtClean="0">
                <a:latin typeface="B52" panose="040B0500000000000000" pitchFamily="81" charset="0"/>
              </a:rPr>
              <a:t>переконатися</a:t>
            </a:r>
            <a:r>
              <a:rPr lang="ru-RU" sz="6000" baseline="-25000" dirty="0">
                <a:latin typeface="B52" panose="040B0500000000000000" pitchFamily="81" charset="0"/>
              </a:rPr>
              <a:t>, що </a:t>
            </a:r>
            <a:r>
              <a:rPr lang="ru-RU" sz="6000" baseline="-25000" dirty="0" err="1" smtClean="0">
                <a:latin typeface="B52" panose="040B0500000000000000" pitchFamily="81" charset="0"/>
              </a:rPr>
              <a:t>всі</a:t>
            </a:r>
            <a:r>
              <a:rPr lang="ru-RU" sz="6000" baseline="-25000" dirty="0">
                <a:latin typeface="B52" panose="040B0500000000000000" pitchFamily="81" charset="0"/>
              </a:rPr>
              <a:t> </a:t>
            </a:r>
            <a:r>
              <a:rPr lang="ru-RU" sz="6000" baseline="-25000" dirty="0" err="1" smtClean="0">
                <a:latin typeface="B52" panose="040B0500000000000000" pitchFamily="81" charset="0"/>
              </a:rPr>
              <a:t>електрообігрівальні</a:t>
            </a:r>
            <a:r>
              <a:rPr lang="ru-RU" sz="6000" baseline="-25000" dirty="0" smtClean="0">
                <a:latin typeface="B52" panose="040B0500000000000000" pitchFamily="81" charset="0"/>
              </a:rPr>
              <a:t> </a:t>
            </a:r>
            <a:r>
              <a:rPr lang="ru-RU" sz="6000" baseline="-25000" dirty="0" err="1">
                <a:latin typeface="B52" panose="040B0500000000000000" pitchFamily="81" charset="0"/>
              </a:rPr>
              <a:t>прилади</a:t>
            </a:r>
            <a:r>
              <a:rPr lang="ru-RU" sz="6000" baseline="-25000" dirty="0">
                <a:latin typeface="B52" panose="040B0500000000000000" pitchFamily="81" charset="0"/>
              </a:rPr>
              <a:t> </a:t>
            </a:r>
            <a:r>
              <a:rPr lang="ru-RU" sz="6000" baseline="-25000" dirty="0" err="1">
                <a:latin typeface="B52" panose="040B0500000000000000" pitchFamily="81" charset="0"/>
              </a:rPr>
              <a:t>вимкнено</a:t>
            </a:r>
            <a:r>
              <a:rPr lang="ru-RU" sz="6000" baseline="-25000" dirty="0" smtClean="0">
                <a:latin typeface="B52" panose="040B0500000000000000" pitchFamily="81" charset="0"/>
              </a:rPr>
              <a:t>.</a:t>
            </a:r>
            <a:endParaRPr lang="ru-RU" sz="6000" baseline="-25000" dirty="0">
              <a:latin typeface="B52" panose="040B0500000000000000" pitchFamily="81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9062" t="45116" r="10625" b="4102"/>
          <a:stretch/>
        </p:blipFill>
        <p:spPr>
          <a:xfrm>
            <a:off x="1859207" y="2319993"/>
            <a:ext cx="8473584" cy="4286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870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1655380" cy="1371599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3" name="Прямоугольник 12"/>
          <p:cNvSpPr/>
          <p:nvPr/>
        </p:nvSpPr>
        <p:spPr>
          <a:xfrm>
            <a:off x="-1" y="1371597"/>
            <a:ext cx="1655380" cy="1434667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" name="Прямоугольник 14"/>
          <p:cNvSpPr/>
          <p:nvPr/>
        </p:nvSpPr>
        <p:spPr>
          <a:xfrm>
            <a:off x="-1" y="2806263"/>
            <a:ext cx="1655380" cy="1355823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7" name="Прямоугольник 16"/>
          <p:cNvSpPr/>
          <p:nvPr/>
        </p:nvSpPr>
        <p:spPr>
          <a:xfrm>
            <a:off x="-1" y="4177861"/>
            <a:ext cx="1655380" cy="1324301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6" name="Прямоугольник 25"/>
          <p:cNvSpPr/>
          <p:nvPr/>
        </p:nvSpPr>
        <p:spPr>
          <a:xfrm>
            <a:off x="-15767" y="5502162"/>
            <a:ext cx="1657521" cy="1340064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>
                <a:solidFill>
                  <a:schemeClr val="tx1"/>
                </a:solidFill>
                <a:latin typeface="B52" panose="040B0500000000000000" pitchFamily="81" charset="0"/>
              </a:rPr>
              <a:t>5.</a:t>
            </a:r>
            <a:endParaRPr lang="uk-UA" sz="4400" b="1" dirty="0">
              <a:solidFill>
                <a:schemeClr val="tx1"/>
              </a:solidFill>
              <a:latin typeface="B52" panose="040B0500000000000000" pitchFamily="81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639612" y="14478"/>
            <a:ext cx="10536622" cy="1371598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>
                <a:solidFill>
                  <a:schemeClr val="tx1"/>
                </a:solidFill>
                <a:latin typeface="B52" panose="040B0500000000000000" pitchFamily="81" charset="0"/>
              </a:rPr>
              <a:t>Почати збирати воду ганчірками.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-23650" y="-1296"/>
            <a:ext cx="1655380" cy="1371599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>
                <a:solidFill>
                  <a:schemeClr val="tx1"/>
                </a:solidFill>
                <a:latin typeface="B52" panose="040B0500000000000000" pitchFamily="81" charset="0"/>
              </a:rPr>
              <a:t>1.</a:t>
            </a:r>
            <a:endParaRPr lang="uk-UA" sz="4400" b="1" dirty="0">
              <a:solidFill>
                <a:schemeClr val="tx1"/>
              </a:solidFill>
              <a:latin typeface="B52" panose="040B0500000000000000" pitchFamily="81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639611" y="2806263"/>
            <a:ext cx="10520855" cy="1371596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>
                <a:solidFill>
                  <a:schemeClr val="tx1"/>
                </a:solidFill>
                <a:latin typeface="B52" panose="040B0500000000000000" pitchFamily="81" charset="0"/>
              </a:rPr>
              <a:t>Зателефонувати дорослим.</a:t>
            </a:r>
            <a:endParaRPr lang="uk-UA" sz="4400" b="1" dirty="0">
              <a:solidFill>
                <a:schemeClr val="tx1"/>
              </a:solidFill>
              <a:latin typeface="B52" panose="040B0500000000000000" pitchFamily="81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-15767" y="1371597"/>
            <a:ext cx="1655380" cy="1434667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>
                <a:solidFill>
                  <a:schemeClr val="tx1"/>
                </a:solidFill>
                <a:latin typeface="B52" panose="040B0500000000000000" pitchFamily="81" charset="0"/>
              </a:rPr>
              <a:t>2.</a:t>
            </a:r>
            <a:endParaRPr lang="uk-UA" sz="4400" b="1" dirty="0">
              <a:solidFill>
                <a:schemeClr val="tx1"/>
              </a:solidFill>
              <a:latin typeface="B52" panose="040B0500000000000000" pitchFamily="81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631730" y="1386078"/>
            <a:ext cx="10520855" cy="1404410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err="1" smtClean="0">
                <a:solidFill>
                  <a:schemeClr val="tx1"/>
                </a:solidFill>
                <a:latin typeface="B52" panose="040B0500000000000000" pitchFamily="81" charset="0"/>
              </a:rPr>
              <a:t>Перевірити</a:t>
            </a:r>
            <a:r>
              <a:rPr lang="ru-RU" sz="4400" b="1" dirty="0" smtClean="0">
                <a:solidFill>
                  <a:schemeClr val="tx1"/>
                </a:solidFill>
                <a:latin typeface="B52" panose="040B0500000000000000" pitchFamily="81" charset="0"/>
              </a:rPr>
              <a:t>, чи це не </a:t>
            </a:r>
            <a:r>
              <a:rPr lang="ru-RU" sz="4400" b="1" dirty="0" err="1" smtClean="0">
                <a:solidFill>
                  <a:schemeClr val="tx1"/>
                </a:solidFill>
                <a:latin typeface="B52" panose="040B0500000000000000" pitchFamily="81" charset="0"/>
              </a:rPr>
              <a:t>гаряча</a:t>
            </a:r>
            <a:r>
              <a:rPr lang="ru-RU" sz="4400" b="1" dirty="0" smtClean="0">
                <a:solidFill>
                  <a:schemeClr val="tx1"/>
                </a:solidFill>
                <a:latin typeface="B52" panose="040B0500000000000000" pitchFamily="81" charset="0"/>
              </a:rPr>
              <a:t> вода.</a:t>
            </a:r>
            <a:endParaRPr lang="uk-UA" sz="4400" b="1" dirty="0">
              <a:solidFill>
                <a:schemeClr val="tx1"/>
              </a:solidFill>
              <a:latin typeface="B52" panose="040B0500000000000000" pitchFamily="81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-15767" y="2806263"/>
            <a:ext cx="1655380" cy="1355823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>
                <a:solidFill>
                  <a:schemeClr val="tx1"/>
                </a:solidFill>
                <a:latin typeface="B52" panose="040B0500000000000000" pitchFamily="81" charset="0"/>
              </a:rPr>
              <a:t>3.</a:t>
            </a:r>
            <a:endParaRPr lang="uk-UA" sz="4400" b="1" dirty="0">
              <a:solidFill>
                <a:schemeClr val="tx1"/>
              </a:solidFill>
              <a:latin typeface="B52" panose="040B0500000000000000" pitchFamily="81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639613" y="4193633"/>
            <a:ext cx="10520855" cy="1324300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>
                <a:solidFill>
                  <a:schemeClr val="tx1"/>
                </a:solidFill>
                <a:latin typeface="B52" panose="040B0500000000000000" pitchFamily="81" charset="0"/>
              </a:rPr>
              <a:t>Вимкнути електроприлади.</a:t>
            </a:r>
            <a:endParaRPr lang="uk-UA" sz="4400" b="1" dirty="0">
              <a:solidFill>
                <a:schemeClr val="tx1"/>
              </a:solidFill>
              <a:latin typeface="B52" panose="040B0500000000000000" pitchFamily="81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-15767" y="4177861"/>
            <a:ext cx="1655380" cy="1324301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>
                <a:solidFill>
                  <a:schemeClr val="tx1"/>
                </a:solidFill>
                <a:latin typeface="B52" panose="040B0500000000000000" pitchFamily="81" charset="0"/>
              </a:rPr>
              <a:t>4.</a:t>
            </a:r>
            <a:endParaRPr lang="uk-UA" sz="4400" b="1" dirty="0">
              <a:solidFill>
                <a:schemeClr val="tx1"/>
              </a:solidFill>
              <a:latin typeface="B52" panose="040B0500000000000000" pitchFamily="81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631729" y="5488351"/>
            <a:ext cx="10520855" cy="1371599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>
                <a:solidFill>
                  <a:schemeClr val="tx1"/>
                </a:solidFill>
                <a:latin typeface="B52" panose="040B0500000000000000" pitchFamily="81" charset="0"/>
              </a:rPr>
              <a:t>Перекрити кран водопостачання.</a:t>
            </a:r>
          </a:p>
        </p:txBody>
      </p:sp>
    </p:spTree>
    <p:extLst>
      <p:ext uri="{BB962C8B-B14F-4D97-AF65-F5344CB8AC3E}">
        <p14:creationId xmlns:p14="http://schemas.microsoft.com/office/powerpoint/2010/main" val="2146176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7.40741E-7 L -0.00065 -0.20486 " pathEditMode="relative" rAng="0" ptsTypes="AA">
                                      <p:cBhvr>
                                        <p:cTn id="6" dur="2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1032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1.85185E-6 L 5E-6 -0.19885 " pathEditMode="relative" rAng="0" ptsTypes="AA">
                                      <p:cBhvr>
                                        <p:cTn id="8" dur="2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100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1.85185E-6 L -4.375E-6 0.40231 " pathEditMode="relative" rAng="0" ptsTypes="AA">
                                      <p:cBhvr>
                                        <p:cTn id="10" dur="2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11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3.33333E-6 L -0.0013 0.79815 " pathEditMode="relative" rAng="0" ptsTypes="AA">
                                      <p:cBhvr>
                                        <p:cTn id="12" dur="2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39745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1.48148E-6 L 0.0013 -0.79815 " pathEditMode="relative" rAng="0" ptsTypes="AA">
                                      <p:cBhvr>
                                        <p:cTn id="14" dur="2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-40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750"/>
                            </p:stCondLst>
                            <p:childTnLst>
                              <p:par>
                                <p:cTn id="1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" dur="1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18" dur="1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1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" dur="1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22" dur="1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1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1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27" dur="1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1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" dur="1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31" dur="1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1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250"/>
                            </p:stCondLst>
                            <p:childTnLst>
                              <p:par>
                                <p:cTn id="3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5" dur="1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36" dur="1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1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9" dur="1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40" dur="1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1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0"/>
                            </p:stCondLst>
                            <p:childTnLst>
                              <p:par>
                                <p:cTn id="43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1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45" dur="1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1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1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49" dur="1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1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750"/>
                            </p:stCondLst>
                            <p:childTnLst>
                              <p:par>
                                <p:cTn id="52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" dur="1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54" dur="1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1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7" dur="1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58" dur="1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1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  <p:bldP spid="31" grpId="0" animBg="1"/>
      <p:bldP spid="33" grpId="0" animBg="1"/>
      <p:bldP spid="2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90142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66700" y="76380"/>
            <a:ext cx="119253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aseline="-25000" dirty="0" smtClean="0">
                <a:latin typeface="B52" panose="040B0500000000000000" pitchFamily="81" charset="0"/>
                <a:ea typeface="Segoe UI Emoji" panose="020B0502040204020203" pitchFamily="34" charset="0"/>
              </a:rPr>
              <a:t>5</a:t>
            </a:r>
            <a:r>
              <a:rPr lang="ru-RU" sz="6000" baseline="-25000" dirty="0">
                <a:latin typeface="B52" panose="040B0500000000000000" pitchFamily="81" charset="0"/>
                <a:ea typeface="Segoe UI Emoji" panose="020B0502040204020203" pitchFamily="34" charset="0"/>
              </a:rPr>
              <a:t>. </a:t>
            </a:r>
            <a:r>
              <a:rPr lang="ru-RU" sz="6000" baseline="-25000" dirty="0" err="1">
                <a:latin typeface="B52" panose="040B0500000000000000" pitchFamily="81" charset="0"/>
                <a:ea typeface="Segoe UI Emoji" panose="020B0502040204020203" pitchFamily="34" charset="0"/>
              </a:rPr>
              <a:t>Забороняється</a:t>
            </a:r>
            <a:r>
              <a:rPr lang="ru-RU" sz="6000" baseline="-25000" dirty="0">
                <a:latin typeface="B52" panose="040B0500000000000000" pitchFamily="81" charset="0"/>
                <a:ea typeface="Segoe UI Emoji" panose="020B0502040204020203" pitchFamily="34" charset="0"/>
              </a:rPr>
              <a:t> </a:t>
            </a:r>
            <a:r>
              <a:rPr lang="ru-RU" sz="6000" baseline="-25000" dirty="0" err="1">
                <a:latin typeface="B52" panose="040B0500000000000000" pitchFamily="81" charset="0"/>
                <a:ea typeface="Segoe UI Emoji" panose="020B0502040204020203" pitchFamily="34" charset="0"/>
              </a:rPr>
              <a:t>користуватися</a:t>
            </a:r>
            <a:r>
              <a:rPr lang="ru-RU" sz="6000" baseline="-25000" dirty="0">
                <a:latin typeface="B52" panose="040B0500000000000000" pitchFamily="81" charset="0"/>
                <a:ea typeface="Segoe UI Emoji" panose="020B0502040204020203" pitchFamily="34" charset="0"/>
              </a:rPr>
              <a:t> </a:t>
            </a:r>
            <a:r>
              <a:rPr lang="ru-RU" sz="6000" baseline="-25000" dirty="0" err="1">
                <a:latin typeface="B52" panose="040B0500000000000000" pitchFamily="81" charset="0"/>
                <a:ea typeface="Segoe UI Emoji" panose="020B0502040204020203" pitchFamily="34" charset="0"/>
              </a:rPr>
              <a:t>несправним</a:t>
            </a:r>
            <a:r>
              <a:rPr lang="ru-RU" sz="6000" baseline="-25000" dirty="0">
                <a:latin typeface="B52" panose="040B0500000000000000" pitchFamily="81" charset="0"/>
                <a:ea typeface="Segoe UI Emoji" panose="020B0502040204020203" pitchFamily="34" charset="0"/>
              </a:rPr>
              <a:t> </a:t>
            </a:r>
            <a:r>
              <a:rPr lang="ru-RU" sz="6000" baseline="-25000" dirty="0" err="1" smtClean="0">
                <a:latin typeface="B52" panose="040B0500000000000000" pitchFamily="81" charset="0"/>
                <a:ea typeface="Segoe UI Emoji" panose="020B0502040204020203" pitchFamily="34" charset="0"/>
              </a:rPr>
              <a:t>електрообігрівачем</a:t>
            </a:r>
            <a:r>
              <a:rPr lang="ru-RU" sz="6000" baseline="-25000" dirty="0">
                <a:latin typeface="B52" panose="040B0500000000000000" pitchFamily="81" charset="0"/>
                <a:ea typeface="Segoe UI Emoji" panose="020B0502040204020203" pitchFamily="34" charset="0"/>
              </a:rPr>
              <a:t>. </a:t>
            </a:r>
            <a:endParaRPr lang="uk-UA" sz="6000" baseline="-25000" dirty="0">
              <a:latin typeface="B52" panose="040B0500000000000000" pitchFamily="81" charset="0"/>
              <a:ea typeface="Segoe UI Emoji" panose="020B0502040204020203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9249" r="20501" b="10000"/>
          <a:stretch/>
        </p:blipFill>
        <p:spPr>
          <a:xfrm>
            <a:off x="7562850" y="1543230"/>
            <a:ext cx="4341918" cy="41719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700" y="1989249"/>
            <a:ext cx="5848350" cy="4868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087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90142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7174" y="0"/>
            <a:ext cx="1167765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4800" baseline="-25000" dirty="0" smtClean="0">
                <a:latin typeface="B52" panose="040B0500000000000000" pitchFamily="81" charset="0"/>
              </a:rPr>
              <a:t>6</a:t>
            </a:r>
            <a:r>
              <a:rPr lang="uk-UA" sz="4800" baseline="-25000" dirty="0">
                <a:latin typeface="B52" panose="040B0500000000000000" pitchFamily="81" charset="0"/>
              </a:rPr>
              <a:t>. Якщо електрообігрівач спалахнув чи з нього </a:t>
            </a:r>
            <a:r>
              <a:rPr lang="uk-UA" sz="4800" baseline="-25000" dirty="0" smtClean="0">
                <a:latin typeface="B52" panose="040B0500000000000000" pitchFamily="81" charset="0"/>
              </a:rPr>
              <a:t>пішов </a:t>
            </a:r>
            <a:r>
              <a:rPr lang="uk-UA" sz="4800" baseline="-25000" dirty="0">
                <a:latin typeface="B52" panose="040B0500000000000000" pitchFamily="81" charset="0"/>
              </a:rPr>
              <a:t>дим або іскри, потрібно негайно його вимкнути,</a:t>
            </a:r>
            <a:br>
              <a:rPr lang="uk-UA" sz="4800" baseline="-25000" dirty="0">
                <a:latin typeface="B52" panose="040B0500000000000000" pitchFamily="81" charset="0"/>
              </a:rPr>
            </a:br>
            <a:r>
              <a:rPr lang="uk-UA" sz="4800" baseline="-25000" dirty="0">
                <a:latin typeface="B52" panose="040B0500000000000000" pitchFamily="81" charset="0"/>
              </a:rPr>
              <a:t>витягнувши вилку проводу з розетки. </a:t>
            </a:r>
            <a:endParaRPr lang="uk-UA" sz="4800" baseline="-25000" dirty="0" smtClean="0">
              <a:latin typeface="B52" panose="040B0500000000000000" pitchFamily="81" charset="0"/>
            </a:endParaRPr>
          </a:p>
          <a:p>
            <a:pPr algn="ctr"/>
            <a:r>
              <a:rPr lang="uk-UA" sz="4800" b="1" i="1" baseline="-25000" dirty="0" smtClean="0">
                <a:latin typeface="B52" panose="040B0500000000000000" pitchFamily="81" charset="0"/>
              </a:rPr>
              <a:t>Гасити </a:t>
            </a:r>
            <a:r>
              <a:rPr lang="uk-UA" sz="4800" b="1" i="1" baseline="-25000" dirty="0">
                <a:latin typeface="B52" panose="040B0500000000000000" pitchFamily="81" charset="0"/>
              </a:rPr>
              <a:t>водою </a:t>
            </a:r>
            <a:r>
              <a:rPr lang="uk-UA" sz="4800" b="1" i="1" baseline="-25000" dirty="0" smtClean="0">
                <a:latin typeface="B52" panose="040B0500000000000000" pitchFamily="81" charset="0"/>
              </a:rPr>
              <a:t>увімкнені</a:t>
            </a:r>
            <a:r>
              <a:rPr lang="uk-UA" sz="2800" b="1" i="1" dirty="0">
                <a:latin typeface="B52" panose="040B0500000000000000" pitchFamily="81" charset="0"/>
              </a:rPr>
              <a:t> </a:t>
            </a:r>
            <a:r>
              <a:rPr lang="uk-UA" sz="4800" b="1" i="1" baseline="-25000" dirty="0" smtClean="0">
                <a:latin typeface="B52" panose="040B0500000000000000" pitchFamily="81" charset="0"/>
              </a:rPr>
              <a:t>електричні </a:t>
            </a:r>
            <a:r>
              <a:rPr lang="uk-UA" sz="4800" b="1" i="1" baseline="-25000" dirty="0">
                <a:latin typeface="B52" panose="040B0500000000000000" pitchFamily="81" charset="0"/>
              </a:rPr>
              <a:t>прилади заборонено</a:t>
            </a:r>
            <a:r>
              <a:rPr lang="uk-UA" sz="4800" b="1" i="1" baseline="-25000" dirty="0" smtClean="0">
                <a:latin typeface="B52" panose="040B0500000000000000" pitchFamily="81" charset="0"/>
              </a:rPr>
              <a:t>!</a:t>
            </a:r>
            <a:endParaRPr lang="uk-UA" sz="4800" b="1" i="1" baseline="-25000" dirty="0">
              <a:latin typeface="B52" panose="040B0500000000000000" pitchFamily="81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7968" t="25586" r="10001" b="8594"/>
          <a:stretch/>
        </p:blipFill>
        <p:spPr>
          <a:xfrm>
            <a:off x="2743901" y="2619687"/>
            <a:ext cx="6704196" cy="4303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642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8282" t="40234" r="41250" b="34765"/>
          <a:stretch/>
        </p:blipFill>
        <p:spPr>
          <a:xfrm>
            <a:off x="0" y="819150"/>
            <a:ext cx="12115801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197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61875" t="36914" r="3906" b="31641"/>
          <a:stretch/>
        </p:blipFill>
        <p:spPr>
          <a:xfrm>
            <a:off x="2038350" y="9656"/>
            <a:ext cx="9315450" cy="6848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81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30937" t="67578" r="22187" b="7617"/>
          <a:stretch/>
        </p:blipFill>
        <p:spPr>
          <a:xfrm>
            <a:off x="42000" y="609600"/>
            <a:ext cx="12150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979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901429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180974" y="190500"/>
            <a:ext cx="11830050" cy="3467100"/>
          </a:xfrm>
          <a:prstGeom prst="round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6000" dirty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B52" panose="040B0500000000000000" pitchFamily="81" charset="0"/>
              </a:rPr>
              <a:t>Без крил, без рук, </a:t>
            </a:r>
            <a:r>
              <a:rPr lang="uk-UA" sz="6000" dirty="0" smtClean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B52" panose="040B0500000000000000" pitchFamily="81" charset="0"/>
              </a:rPr>
              <a:t>без ніг</a:t>
            </a:r>
            <a:r>
              <a:rPr lang="uk-UA" sz="6000" dirty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B52" panose="040B0500000000000000" pitchFamily="81" charset="0"/>
              </a:rPr>
              <a:t> </a:t>
            </a:r>
            <a:r>
              <a:rPr lang="uk-UA" sz="6000" dirty="0" smtClean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B52" panose="040B0500000000000000" pitchFamily="81" charset="0"/>
              </a:rPr>
              <a:t>А </a:t>
            </a:r>
            <a:r>
              <a:rPr lang="uk-UA" sz="6000" dirty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B52" panose="040B0500000000000000" pitchFamily="81" charset="0"/>
              </a:rPr>
              <a:t>вгору піднімається. </a:t>
            </a:r>
          </a:p>
        </p:txBody>
      </p:sp>
      <p:grpSp>
        <p:nvGrpSpPr>
          <p:cNvPr id="16" name="Группа 15"/>
          <p:cNvGrpSpPr/>
          <p:nvPr/>
        </p:nvGrpSpPr>
        <p:grpSpPr>
          <a:xfrm>
            <a:off x="-305786" y="1418184"/>
            <a:ext cx="14126076" cy="5190544"/>
            <a:chOff x="-280872" y="3136389"/>
            <a:chExt cx="14126076" cy="5190544"/>
          </a:xfrm>
        </p:grpSpPr>
        <p:pic>
          <p:nvPicPr>
            <p:cNvPr id="17" name="Picture 2" descr="https://qna.center/storage/photos/jnytxtujltkfnm/1141025.gif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169448">
              <a:off x="8130204" y="3574539"/>
              <a:ext cx="5715000" cy="42862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4" descr="https://qna.center/storage/photos/jnytxtujltkfnm/1141025.gif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80872" y="3657600"/>
              <a:ext cx="5715000" cy="42862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8" descr="https://qna.center/storage/photos/jnytxtujltkfnm/1141025.gif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8530" y="3136389"/>
              <a:ext cx="5715000" cy="42862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6" descr="https://qna.center/storage/photos/jnytxtujltkfnm/1141025.gif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5874" y="4012689"/>
              <a:ext cx="5715000" cy="42862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10" descr="https://qna.center/storage/photos/jnytxtujltkfnm/1141025.gif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5375" y="3574539"/>
              <a:ext cx="5715000" cy="42862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12" descr="https://qna.center/storage/photos/jnytxtujltkfnm/1141025.gif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86030" y="3556070"/>
              <a:ext cx="5715000" cy="42862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14" descr="https://qna.center/storage/photos/jnytxtujltkfnm/1141025.gif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43521" y="3657600"/>
              <a:ext cx="5715000" cy="42862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16" descr="https://qna.center/storage/photos/jnytxtujltkfnm/1141025.gif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1472" y="4040683"/>
              <a:ext cx="5715000" cy="42862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" name="Группа 6"/>
          <p:cNvGrpSpPr/>
          <p:nvPr/>
        </p:nvGrpSpPr>
        <p:grpSpPr>
          <a:xfrm>
            <a:off x="-280872" y="3136389"/>
            <a:ext cx="14126076" cy="5190544"/>
            <a:chOff x="-280872" y="3136389"/>
            <a:chExt cx="14126076" cy="5190544"/>
          </a:xfrm>
        </p:grpSpPr>
        <p:pic>
          <p:nvPicPr>
            <p:cNvPr id="2050" name="Picture 2" descr="https://qna.center/storage/photos/jnytxtujltkfnm/1141025.gif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169448">
              <a:off x="8130204" y="3574539"/>
              <a:ext cx="5715000" cy="42862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2" name="Picture 4" descr="https://qna.center/storage/photos/jnytxtujltkfnm/1141025.gif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80872" y="3657600"/>
              <a:ext cx="5715000" cy="42862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6" name="Picture 8" descr="https://qna.center/storage/photos/jnytxtujltkfnm/1141025.gif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8530" y="3136389"/>
              <a:ext cx="5715000" cy="42862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4" name="Picture 6" descr="https://qna.center/storage/photos/jnytxtujltkfnm/1141025.gif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5874" y="4012689"/>
              <a:ext cx="5715000" cy="42862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8" name="Picture 10" descr="https://qna.center/storage/photos/jnytxtujltkfnm/1141025.gif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5375" y="3574539"/>
              <a:ext cx="5715000" cy="42862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60" name="Picture 12" descr="https://qna.center/storage/photos/jnytxtujltkfnm/1141025.gif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86030" y="3556070"/>
              <a:ext cx="5715000" cy="42862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62" name="Picture 14" descr="https://qna.center/storage/photos/jnytxtujltkfnm/1141025.gif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43521" y="3657600"/>
              <a:ext cx="5715000" cy="42862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64" name="Picture 16" descr="https://qna.center/storage/photos/jnytxtujltkfnm/1141025.gif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1472" y="4040683"/>
              <a:ext cx="5715000" cy="42862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5" name="Группа 24"/>
          <p:cNvGrpSpPr/>
          <p:nvPr/>
        </p:nvGrpSpPr>
        <p:grpSpPr>
          <a:xfrm>
            <a:off x="426301" y="2580936"/>
            <a:ext cx="14126076" cy="5190544"/>
            <a:chOff x="-280872" y="3136389"/>
            <a:chExt cx="14126076" cy="5190544"/>
          </a:xfrm>
        </p:grpSpPr>
        <p:pic>
          <p:nvPicPr>
            <p:cNvPr id="26" name="Picture 2" descr="https://qna.center/storage/photos/jnytxtujltkfnm/1141025.gif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169448">
              <a:off x="8130204" y="3574539"/>
              <a:ext cx="5715000" cy="42862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4" descr="https://qna.center/storage/photos/jnytxtujltkfnm/1141025.gif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80872" y="3657600"/>
              <a:ext cx="5715000" cy="42862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8" descr="https://qna.center/storage/photos/jnytxtujltkfnm/1141025.gif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8530" y="3136389"/>
              <a:ext cx="5715000" cy="42862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6" descr="https://qna.center/storage/photos/jnytxtujltkfnm/1141025.gif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5874" y="4012689"/>
              <a:ext cx="5715000" cy="42862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10" descr="https://qna.center/storage/photos/jnytxtujltkfnm/1141025.gif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5375" y="3574539"/>
              <a:ext cx="5715000" cy="42862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12" descr="https://qna.center/storage/photos/jnytxtujltkfnm/1141025.gif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86030" y="3556070"/>
              <a:ext cx="5715000" cy="42862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14" descr="https://qna.center/storage/photos/jnytxtujltkfnm/1141025.gif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43521" y="3657600"/>
              <a:ext cx="5715000" cy="42862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16" descr="https://qna.center/storage/photos/jnytxtujltkfnm/1141025.gif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1472" y="4040683"/>
              <a:ext cx="5715000" cy="42862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784056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901429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180974" y="190500"/>
            <a:ext cx="11830050" cy="3467100"/>
          </a:xfrm>
          <a:prstGeom prst="round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dirty="0">
                <a:latin typeface="B52" panose="040B0500000000000000" pitchFamily="81" charset="0"/>
              </a:rPr>
              <a:t>З язиком, а не </a:t>
            </a:r>
            <a:r>
              <a:rPr lang="uk-UA" sz="6000" dirty="0" smtClean="0">
                <a:latin typeface="B52" panose="040B0500000000000000" pitchFamily="81" charset="0"/>
              </a:rPr>
              <a:t>лає,  </a:t>
            </a:r>
          </a:p>
          <a:p>
            <a:pPr algn="ctr"/>
            <a:r>
              <a:rPr lang="uk-UA" sz="6000" dirty="0">
                <a:latin typeface="B52" panose="040B0500000000000000" pitchFamily="81" charset="0"/>
              </a:rPr>
              <a:t>Б</a:t>
            </a:r>
            <a:r>
              <a:rPr lang="uk-UA" sz="6000" dirty="0" smtClean="0">
                <a:latin typeface="B52" panose="040B0500000000000000" pitchFamily="81" charset="0"/>
              </a:rPr>
              <a:t>ез </a:t>
            </a:r>
            <a:r>
              <a:rPr lang="uk-UA" sz="6000" dirty="0">
                <a:latin typeface="B52" panose="040B0500000000000000" pitchFamily="81" charset="0"/>
              </a:rPr>
              <a:t>зубів, а кусає.</a:t>
            </a:r>
            <a:r>
              <a:rPr lang="uk-UA" b="1" i="1" dirty="0"/>
              <a:t> </a:t>
            </a:r>
            <a:endParaRPr lang="uk-UA" sz="6000" dirty="0"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B52" panose="040B0500000000000000" pitchFamily="81" charset="0"/>
            </a:endParaRPr>
          </a:p>
        </p:txBody>
      </p:sp>
      <p:pic>
        <p:nvPicPr>
          <p:cNvPr id="9218" name="Picture 2" descr="http://clipart-library.com/image_gallery2/Fire-Free-PNG-Image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393701"/>
            <a:ext cx="12192000" cy="690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огоныаыаыь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629919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671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00"/>
                            </p:stCondLst>
                            <p:childTnLst>
                              <p:par>
                                <p:cTn id="13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501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90142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371600" y="457929"/>
            <a:ext cx="29527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900" dirty="0" smtClean="0">
                <a:latin typeface="B52" panose="040B0500000000000000" pitchFamily="81" charset="0"/>
              </a:rPr>
              <a:t>В</a:t>
            </a:r>
            <a:endParaRPr lang="uk-UA" sz="23900" dirty="0">
              <a:latin typeface="B52" panose="040B0500000000000000" pitchFamily="81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29050" y="765706"/>
            <a:ext cx="632460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900" dirty="0" err="1" smtClean="0">
                <a:latin typeface="B52" panose="040B0500000000000000" pitchFamily="81" charset="0"/>
              </a:rPr>
              <a:t>гонь</a:t>
            </a:r>
            <a:endParaRPr lang="uk-UA" sz="19900" dirty="0">
              <a:latin typeface="B52" panose="040B0500000000000000" pitchFamily="81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829050" y="209550"/>
            <a:ext cx="5905500" cy="4972050"/>
          </a:xfrm>
          <a:prstGeom prst="ellipse">
            <a:avLst/>
          </a:prstGeom>
          <a:noFill/>
          <a:ln w="7620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472152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5000">
        <p15:prstTrans prst="crush"/>
        <p:sndAc>
          <p:stSnd>
            <p:snd r:embed="rId2" name="огоныаыаыь.wav"/>
          </p:stSnd>
        </p:sndAc>
      </p:transition>
    </mc:Choice>
    <mc:Fallback xmlns="">
      <p:transition spd="slow">
        <p:fade/>
        <p:sndAc>
          <p:stSnd>
            <p:snd r:embed="rId4" name="огоныаыаыь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901429"/>
          </a:xfrm>
          <a:prstGeom prst="rect">
            <a:avLst/>
          </a:prstGeom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515570403"/>
              </p:ext>
            </p:extLst>
          </p:nvPr>
        </p:nvGraphicFramePr>
        <p:xfrm>
          <a:off x="2032000" y="0"/>
          <a:ext cx="9779000" cy="6248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71080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90142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209550"/>
            <a:ext cx="119253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lvl="0" indent="-685800" algn="just">
              <a:buFont typeface="Wingdings" panose="05000000000000000000" pitchFamily="2" charset="2"/>
              <a:buChar char="ü"/>
            </a:pPr>
            <a:r>
              <a:rPr lang="uk-UA" sz="4800" dirty="0">
                <a:latin typeface="B52" panose="040B0500000000000000" pitchFamily="81" charset="0"/>
                <a:cs typeface="Arial" panose="020B0604020202020204" pitchFamily="34" charset="0"/>
              </a:rPr>
              <a:t>Не грайся сірниками, свічками, запальничками</a:t>
            </a:r>
            <a:r>
              <a:rPr lang="uk-UA" sz="4800" dirty="0" smtClean="0">
                <a:latin typeface="B52" panose="040B0500000000000000" pitchFamily="81" charset="0"/>
                <a:cs typeface="Arial" panose="020B0604020202020204" pitchFamily="34" charset="0"/>
              </a:rPr>
              <a:t>.</a:t>
            </a:r>
            <a:endParaRPr lang="uk-UA" sz="4800" dirty="0">
              <a:latin typeface="B52" panose="040B0500000000000000" pitchFamily="81" charset="0"/>
              <a:cs typeface="Arial" panose="020B0604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2650" y="2343150"/>
            <a:ext cx="5137079" cy="3429000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/>
          <a:srcRect l="7868" r="5199"/>
          <a:stretch/>
        </p:blipFill>
        <p:spPr>
          <a:xfrm>
            <a:off x="864881" y="1483800"/>
            <a:ext cx="6210300" cy="3933825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5126" name="Picture 6" descr="Картинки по запросу знак заборони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1" y="1329281"/>
            <a:ext cx="5196862" cy="5196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0659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90142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209550"/>
            <a:ext cx="119253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lvl="0" indent="-685800" algn="just">
              <a:buFont typeface="Wingdings" panose="05000000000000000000" pitchFamily="2" charset="2"/>
              <a:buChar char="ü"/>
            </a:pPr>
            <a:r>
              <a:rPr lang="ru-RU" sz="4800" dirty="0" err="1" smtClean="0">
                <a:latin typeface="B52" panose="040B0500000000000000" pitchFamily="81" charset="0"/>
                <a:cs typeface="Arial" panose="020B0604020202020204" pitchFamily="34" charset="0"/>
              </a:rPr>
              <a:t>Самостійно</a:t>
            </a:r>
            <a:r>
              <a:rPr lang="ru-RU" sz="4800" dirty="0" smtClean="0">
                <a:latin typeface="B52" panose="040B0500000000000000" pitchFamily="81" charset="0"/>
                <a:cs typeface="Arial" panose="020B0604020202020204" pitchFamily="34" charset="0"/>
              </a:rPr>
              <a:t> </a:t>
            </a:r>
            <a:r>
              <a:rPr lang="ru-RU" sz="4800" dirty="0">
                <a:latin typeface="B52" panose="040B0500000000000000" pitchFamily="81" charset="0"/>
                <a:cs typeface="Arial" panose="020B0604020202020204" pitchFamily="34" charset="0"/>
              </a:rPr>
              <a:t>не </a:t>
            </a:r>
            <a:r>
              <a:rPr lang="ru-RU" sz="4800" dirty="0" err="1">
                <a:latin typeface="B52" panose="040B0500000000000000" pitchFamily="81" charset="0"/>
                <a:cs typeface="Arial" panose="020B0604020202020204" pitchFamily="34" charset="0"/>
              </a:rPr>
              <a:t>запалюй</a:t>
            </a:r>
            <a:r>
              <a:rPr lang="ru-RU" sz="4800" dirty="0">
                <a:latin typeface="B52" panose="040B0500000000000000" pitchFamily="81" charset="0"/>
                <a:cs typeface="Arial" panose="020B0604020202020204" pitchFamily="34" charset="0"/>
              </a:rPr>
              <a:t> </a:t>
            </a:r>
            <a:r>
              <a:rPr lang="ru-RU" sz="4800" dirty="0" err="1">
                <a:latin typeface="B52" panose="040B0500000000000000" pitchFamily="81" charset="0"/>
                <a:cs typeface="Arial" panose="020B0604020202020204" pitchFamily="34" charset="0"/>
              </a:rPr>
              <a:t>газову</a:t>
            </a:r>
            <a:r>
              <a:rPr lang="ru-RU" sz="4800" dirty="0">
                <a:latin typeface="B52" panose="040B0500000000000000" pitchFamily="81" charset="0"/>
                <a:cs typeface="Arial" panose="020B0604020202020204" pitchFamily="34" charset="0"/>
              </a:rPr>
              <a:t> плиту, не </a:t>
            </a:r>
            <a:r>
              <a:rPr lang="ru-RU" sz="4800" dirty="0" err="1">
                <a:latin typeface="B52" panose="040B0500000000000000" pitchFamily="81" charset="0"/>
                <a:cs typeface="Arial" panose="020B0604020202020204" pitchFamily="34" charset="0"/>
              </a:rPr>
              <a:t>розтоплюй</a:t>
            </a:r>
            <a:r>
              <a:rPr lang="ru-RU" sz="4800" dirty="0">
                <a:latin typeface="B52" panose="040B0500000000000000" pitchFamily="81" charset="0"/>
                <a:cs typeface="Arial" panose="020B0604020202020204" pitchFamily="34" charset="0"/>
              </a:rPr>
              <a:t> </a:t>
            </a:r>
            <a:r>
              <a:rPr lang="ru-RU" sz="4800" dirty="0" err="1">
                <a:latin typeface="B52" panose="040B0500000000000000" pitchFamily="81" charset="0"/>
                <a:cs typeface="Arial" panose="020B0604020202020204" pitchFamily="34" charset="0"/>
              </a:rPr>
              <a:t>ніч</a:t>
            </a:r>
            <a:r>
              <a:rPr lang="ru-RU" sz="4800" dirty="0">
                <a:latin typeface="B52" panose="040B0500000000000000" pitchFamily="81" charset="0"/>
                <a:cs typeface="Arial" panose="020B0604020202020204" pitchFamily="34" charset="0"/>
              </a:rPr>
              <a:t>. Не суши над ними і </a:t>
            </a:r>
            <a:r>
              <a:rPr lang="ru-RU" sz="4800" dirty="0" err="1">
                <a:latin typeface="B52" panose="040B0500000000000000" pitchFamily="81" charset="0"/>
                <a:cs typeface="Arial" panose="020B0604020202020204" pitchFamily="34" charset="0"/>
              </a:rPr>
              <a:t>біля</a:t>
            </a:r>
            <a:r>
              <a:rPr lang="ru-RU" sz="4800" dirty="0">
                <a:latin typeface="B52" panose="040B0500000000000000" pitchFamily="81" charset="0"/>
                <a:cs typeface="Arial" panose="020B0604020202020204" pitchFamily="34" charset="0"/>
              </a:rPr>
              <a:t> них </a:t>
            </a:r>
            <a:r>
              <a:rPr lang="ru-RU" sz="4800" dirty="0" err="1">
                <a:latin typeface="B52" panose="040B0500000000000000" pitchFamily="81" charset="0"/>
                <a:cs typeface="Arial" panose="020B0604020202020204" pitchFamily="34" charset="0"/>
              </a:rPr>
              <a:t>білизну</a:t>
            </a:r>
            <a:r>
              <a:rPr lang="ru-RU" sz="4800" dirty="0">
                <a:latin typeface="B52" panose="040B0500000000000000" pitchFamily="81" charset="0"/>
                <a:cs typeface="Arial" panose="020B0604020202020204" pitchFamily="34" charset="0"/>
              </a:rPr>
              <a:t>, </a:t>
            </a:r>
            <a:r>
              <a:rPr lang="ru-RU" sz="4800" dirty="0" err="1">
                <a:latin typeface="B52" panose="040B0500000000000000" pitchFamily="81" charset="0"/>
                <a:cs typeface="Arial" panose="020B0604020202020204" pitchFamily="34" charset="0"/>
              </a:rPr>
              <a:t>інші</a:t>
            </a:r>
            <a:r>
              <a:rPr lang="ru-RU" sz="4800" dirty="0">
                <a:latin typeface="B52" panose="040B0500000000000000" pitchFamily="81" charset="0"/>
                <a:cs typeface="Arial" panose="020B0604020202020204" pitchFamily="34" charset="0"/>
              </a:rPr>
              <a:t> </a:t>
            </a:r>
            <a:r>
              <a:rPr lang="ru-RU" sz="4800" dirty="0" err="1">
                <a:latin typeface="B52" panose="040B0500000000000000" pitchFamily="81" charset="0"/>
                <a:cs typeface="Arial" panose="020B0604020202020204" pitchFamily="34" charset="0"/>
              </a:rPr>
              <a:t>речі</a:t>
            </a:r>
            <a:r>
              <a:rPr lang="ru-RU" sz="4800" dirty="0">
                <a:latin typeface="B52" panose="040B0500000000000000" pitchFamily="81" charset="0"/>
                <a:cs typeface="Arial" panose="020B0604020202020204" pitchFamily="34" charset="0"/>
              </a:rPr>
              <a:t>.</a:t>
            </a:r>
            <a:endParaRPr lang="uk-UA" sz="4800" dirty="0">
              <a:latin typeface="B52" panose="040B0500000000000000" pitchFamily="81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0553" y="2963793"/>
            <a:ext cx="4572000" cy="342900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17461" r="11451"/>
          <a:stretch/>
        </p:blipFill>
        <p:spPr>
          <a:xfrm>
            <a:off x="5742053" y="2449024"/>
            <a:ext cx="4087747" cy="383747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126" name="Picture 6" descr="Картинки по запросу знак заборони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6815" y="2599305"/>
            <a:ext cx="3411475" cy="3411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8232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90142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209550"/>
            <a:ext cx="119253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lvl="0" indent="-685800" algn="just">
              <a:buFont typeface="Wingdings" panose="05000000000000000000" pitchFamily="2" charset="2"/>
              <a:buChar char="ü"/>
            </a:pPr>
            <a:r>
              <a:rPr lang="ru-RU" sz="4800" dirty="0" smtClean="0">
                <a:latin typeface="B52" panose="040B0500000000000000" pitchFamily="81" charset="0"/>
                <a:cs typeface="Arial" panose="020B0604020202020204" pitchFamily="34" charset="0"/>
              </a:rPr>
              <a:t>Без </a:t>
            </a:r>
            <a:r>
              <a:rPr lang="ru-RU" sz="4800" dirty="0" err="1">
                <a:latin typeface="B52" panose="040B0500000000000000" pitchFamily="81" charset="0"/>
                <a:cs typeface="Arial" panose="020B0604020202020204" pitchFamily="34" charset="0"/>
              </a:rPr>
              <a:t>дорослих</a:t>
            </a:r>
            <a:r>
              <a:rPr lang="ru-RU" sz="4800" dirty="0">
                <a:latin typeface="B52" panose="040B0500000000000000" pitchFamily="81" charset="0"/>
                <a:cs typeface="Arial" panose="020B0604020202020204" pitchFamily="34" charset="0"/>
              </a:rPr>
              <a:t> не </a:t>
            </a:r>
            <a:r>
              <a:rPr lang="ru-RU" sz="4800" dirty="0" err="1">
                <a:latin typeface="B52" panose="040B0500000000000000" pitchFamily="81" charset="0"/>
                <a:cs typeface="Arial" panose="020B0604020202020204" pitchFamily="34" charset="0"/>
              </a:rPr>
              <a:t>користуйся</a:t>
            </a:r>
            <a:r>
              <a:rPr lang="ru-RU" sz="4800" dirty="0">
                <a:latin typeface="B52" panose="040B0500000000000000" pitchFamily="81" charset="0"/>
                <a:cs typeface="Arial" panose="020B0604020202020204" pitchFamily="34" charset="0"/>
              </a:rPr>
              <a:t> петардами, </a:t>
            </a:r>
            <a:r>
              <a:rPr lang="ru-RU" sz="4800" dirty="0" err="1">
                <a:latin typeface="B52" panose="040B0500000000000000" pitchFamily="81" charset="0"/>
                <a:cs typeface="Arial" panose="020B0604020202020204" pitchFamily="34" charset="0"/>
              </a:rPr>
              <a:t>бенгальськими</a:t>
            </a:r>
            <a:r>
              <a:rPr lang="ru-RU" sz="4800" dirty="0">
                <a:latin typeface="B52" panose="040B0500000000000000" pitchFamily="81" charset="0"/>
                <a:cs typeface="Arial" panose="020B0604020202020204" pitchFamily="34" charset="0"/>
              </a:rPr>
              <a:t> </a:t>
            </a:r>
            <a:r>
              <a:rPr lang="ru-RU" sz="4800" dirty="0" err="1">
                <a:latin typeface="B52" panose="040B0500000000000000" pitchFamily="81" charset="0"/>
                <a:cs typeface="Arial" panose="020B0604020202020204" pitchFamily="34" charset="0"/>
              </a:rPr>
              <a:t>вогнями</a:t>
            </a:r>
            <a:r>
              <a:rPr lang="ru-RU" sz="4800" dirty="0">
                <a:latin typeface="B52" panose="040B0500000000000000" pitchFamily="81" charset="0"/>
                <a:cs typeface="Arial" panose="020B0604020202020204" pitchFamily="34" charset="0"/>
              </a:rPr>
              <a:t> та </a:t>
            </a:r>
            <a:r>
              <a:rPr lang="ru-RU" sz="4800" dirty="0" err="1">
                <a:latin typeface="B52" panose="040B0500000000000000" pitchFamily="81" charset="0"/>
                <a:cs typeface="Arial" panose="020B0604020202020204" pitchFamily="34" charset="0"/>
              </a:rPr>
              <a:t>феєрверками</a:t>
            </a:r>
            <a:r>
              <a:rPr lang="ru-RU" sz="4800" dirty="0">
                <a:latin typeface="B52" panose="040B0500000000000000" pitchFamily="81" charset="0"/>
                <a:cs typeface="Arial" panose="020B0604020202020204" pitchFamily="34" charset="0"/>
              </a:rPr>
              <a:t>.</a:t>
            </a:r>
            <a:endParaRPr lang="uk-UA" sz="4800" dirty="0">
              <a:latin typeface="B52" panose="040B0500000000000000" pitchFamily="81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1382" y="2343150"/>
            <a:ext cx="4991100" cy="396240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126" name="Picture 6" descr="Картинки по запросу знак заборон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7794" y="2255788"/>
            <a:ext cx="4558276" cy="4558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802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453</TotalTime>
  <Words>312</Words>
  <Application>Microsoft Office PowerPoint</Application>
  <PresentationFormat>Широкоэкранный</PresentationFormat>
  <Paragraphs>103</Paragraphs>
  <Slides>24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2" baseType="lpstr">
      <vt:lpstr>B52</vt:lpstr>
      <vt:lpstr>Calibri Light</vt:lpstr>
      <vt:lpstr>Calibri</vt:lpstr>
      <vt:lpstr>Wingdings</vt:lpstr>
      <vt:lpstr>Arial</vt:lpstr>
      <vt:lpstr>Times New Roman</vt:lpstr>
      <vt:lpstr>Segoe UI Emoji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Nazar Kutsovol</dc:creator>
  <cp:lastModifiedBy>Nazar Kutsovol</cp:lastModifiedBy>
  <cp:revision>184</cp:revision>
  <dcterms:created xsi:type="dcterms:W3CDTF">2018-02-09T22:07:03Z</dcterms:created>
  <dcterms:modified xsi:type="dcterms:W3CDTF">2018-11-10T22:32:18Z</dcterms:modified>
</cp:coreProperties>
</file>