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0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6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1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2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5C089-054C-4190-9F6A-07A37BAB671C}" type="datetimeFigureOut">
              <a:rPr lang="ru-RU" smtClean="0"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3D36-57A2-4556-A294-13097085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8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zsk.org.u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Писанка.</a:t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>Українська  символіка.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20080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2" y="1851507"/>
            <a:ext cx="7551076" cy="465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2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Києво-Печерську </a:t>
            </a:r>
            <a:r>
              <a:rPr lang="ru-RU" b="1" dirty="0">
                <a:solidFill>
                  <a:srgbClr val="C00000"/>
                </a:solidFill>
              </a:rPr>
              <a:t>лавру </a:t>
            </a:r>
            <a:r>
              <a:rPr lang="ru-RU" b="1" dirty="0" smtClean="0">
                <a:solidFill>
                  <a:srgbClr val="C00000"/>
                </a:solidFill>
              </a:rPr>
              <a:t>украсила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3-метрова </a:t>
            </a:r>
            <a:r>
              <a:rPr lang="ru-RU" b="1" dirty="0">
                <a:solidFill>
                  <a:srgbClr val="C00000"/>
                </a:solidFill>
              </a:rPr>
              <a:t>писанка.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999703"/>
          </a:xfr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</a:rPr>
              <a:t>Автор шедевра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– одеська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художниця Оксана Мась.       Д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о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 створення композиції доклали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</a:rPr>
              <a:t>руку десятки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українців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ЇЇ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 склали з трьох тисяч дерев′яних писанок, розписаних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</a:rPr>
              <a:t>я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к професіональними майстрами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</a:rPr>
              <a:t>, так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і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простими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</a:rPr>
              <a:t>людьми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</a:rPr>
              <a:t>з всіх регіонів України.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" y="1484784"/>
            <a:ext cx="5348286" cy="511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9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30538"/>
            <a:ext cx="8496944" cy="1166813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</a:t>
            </a:r>
            <a:r>
              <a:rPr lang="ru-RU" sz="1600" dirty="0" smtClean="0"/>
              <a:t> </a:t>
            </a:r>
            <a:r>
              <a:rPr lang="ru-RU" sz="2200" dirty="0" smtClean="0"/>
              <a:t>Канаді силами української діаспори нещодавно спорудили пам′ятник Писанці: семиметрове яйце </a:t>
            </a:r>
            <a:r>
              <a:rPr lang="ru-RU" sz="2200" dirty="0" smtClean="0"/>
              <a:t>за </a:t>
            </a:r>
            <a:r>
              <a:rPr lang="ru-RU" sz="2200" dirty="0" smtClean="0"/>
              <a:t>допомогою  металевої опори парить </a:t>
            </a:r>
            <a:r>
              <a:rPr lang="ru-RU" sz="2200" dirty="0"/>
              <a:t>в </a:t>
            </a:r>
            <a:r>
              <a:rPr lang="ru-RU" sz="2200" dirty="0" smtClean="0"/>
              <a:t>кількох</a:t>
            </a:r>
            <a:r>
              <a:rPr lang="ru-RU" sz="2200" dirty="0" smtClean="0"/>
              <a:t> </a:t>
            </a:r>
            <a:r>
              <a:rPr lang="ru-RU" sz="2200" dirty="0"/>
              <a:t>метрах над </a:t>
            </a:r>
            <a:r>
              <a:rPr lang="ru-RU" sz="2200" dirty="0" smtClean="0"/>
              <a:t>землею.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04663"/>
            <a:ext cx="7522059" cy="40022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3"/>
            <a:ext cx="7344780" cy="4881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12187" cy="512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3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60648"/>
            <a:ext cx="6696744" cy="4752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985"/>
            <a:ext cx="6696744" cy="4851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2313" y="4581128"/>
            <a:ext cx="7772400" cy="201652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Михайлівська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палата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Національного заповідника </a:t>
            </a:r>
            <a:r>
              <a:rPr lang="ru-RU" sz="2200" u="sng" dirty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«</a:t>
            </a:r>
            <a:r>
              <a:rPr lang="ru-RU" sz="2200" u="sng" dirty="0" err="1" smtClean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Софія</a:t>
            </a:r>
            <a:r>
              <a:rPr lang="ru-RU" sz="2200" u="sng" dirty="0" smtClean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 </a:t>
            </a:r>
            <a:r>
              <a:rPr lang="ru-RU" sz="2200" u="sng" dirty="0" err="1" smtClean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Київська</a:t>
            </a:r>
            <a:r>
              <a:rPr lang="ru-RU" sz="2200" u="sng" dirty="0" smtClean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»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збогатилася  ще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одним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художнім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т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вором,… Мозаічне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панно,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зображені  очі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образа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подобія Діви Марії, роботи Оксани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Мась  .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42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027169" cy="1008112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rgbClr val="C00000"/>
                </a:solidFill>
              </a:rPr>
              <a:t>Оксана </a:t>
            </a:r>
            <a:r>
              <a:rPr lang="ru-RU" sz="3100" i="1" dirty="0" smtClean="0">
                <a:solidFill>
                  <a:srgbClr val="C00000"/>
                </a:solidFill>
              </a:rPr>
              <a:t>Мась  та  її  роботи  біля  музею </a:t>
            </a:r>
            <a:r>
              <a:rPr lang="ru-RU" sz="3100" i="1" dirty="0">
                <a:solidFill>
                  <a:srgbClr val="C00000"/>
                </a:solidFill>
              </a:rPr>
              <a:t>Сальвадора </a:t>
            </a:r>
            <a:r>
              <a:rPr lang="ru-RU" sz="3100" i="1" dirty="0" smtClean="0">
                <a:solidFill>
                  <a:srgbClr val="C00000"/>
                </a:solidFill>
              </a:rPr>
              <a:t>Далі.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153263" cy="40742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5" y="390525"/>
            <a:ext cx="7157471" cy="47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9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229200"/>
            <a:ext cx="7772400" cy="1080120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i="1" dirty="0">
                <a:solidFill>
                  <a:srgbClr val="C00000"/>
                </a:solidFill>
              </a:rPr>
              <a:t>Писанка від </a:t>
            </a:r>
            <a:r>
              <a:rPr lang="en-US" i="1" dirty="0">
                <a:solidFill>
                  <a:srgbClr val="C00000"/>
                </a:solidFill>
              </a:rPr>
              <a:t>Gucci.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9671" y="260648"/>
            <a:ext cx="5959335" cy="46805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60648"/>
            <a:ext cx="5959335" cy="487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40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cap="none" dirty="0">
                <a:solidFill>
                  <a:srgbClr val="C00000"/>
                </a:solidFill>
                <a:latin typeface="Verdana"/>
                <a:ea typeface="Times New Roman"/>
                <a:cs typeface="Tahoma"/>
              </a:rPr>
              <a:t>Даруя писанку, людина мов би каже: ось, я бажаю тобі щастя та здоров‛я</a:t>
            </a:r>
            <a:r>
              <a:rPr lang="ru-RU" sz="2800" b="1" i="1" cap="none" dirty="0">
                <a:solidFill>
                  <a:srgbClr val="C00000"/>
                </a:solidFill>
                <a:latin typeface="Verdana"/>
                <a:ea typeface="Times New Roman"/>
                <a:cs typeface="Tahoma"/>
              </a:rPr>
              <a:t>. </a:t>
            </a:r>
            <a:endParaRPr lang="ru-RU" sz="2800" b="1" i="1" cap="none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9159"/>
            <a:ext cx="6552728" cy="500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64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556793"/>
            <a:ext cx="4752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Кінець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</a:t>
            </a:r>
            <a:r>
              <a:rPr lang="uk-UA" sz="2000" dirty="0" smtClean="0"/>
              <a:t>Презентація 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                                                  вчителя поч.класів  Сулімової І.В.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                                                 гімназія №15 м. Нікополя</a:t>
            </a:r>
            <a:br>
              <a:rPr lang="uk-UA" sz="2000" dirty="0" smtClean="0"/>
            </a:br>
            <a:r>
              <a:rPr lang="uk-UA" sz="2000" dirty="0"/>
              <a:t> </a:t>
            </a:r>
            <a:r>
              <a:rPr lang="uk-UA" sz="2000" dirty="0" smtClean="0"/>
              <a:t>                                                    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7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Українська </a:t>
            </a:r>
            <a:r>
              <a:rPr lang="ru-RU" b="1" dirty="0">
                <a:solidFill>
                  <a:srgbClr val="C00000"/>
                </a:solidFill>
              </a:rPr>
              <a:t>писанка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r>
              <a:rPr lang="ru-RU" sz="3200" b="1" dirty="0"/>
              <a:t>Писанка — важливий предмет </a:t>
            </a:r>
            <a:r>
              <a:rPr lang="ru-RU" sz="3200" b="1" dirty="0" smtClean="0"/>
              <a:t>пов.язаний  </a:t>
            </a:r>
            <a:r>
              <a:rPr lang="ru-RU" sz="3200" b="1" dirty="0"/>
              <a:t>поклонінням плодоріддю, з ритуалом величання весняного відродження життя на землі. Яйце символізує сонце і </a:t>
            </a:r>
            <a:r>
              <a:rPr lang="ru-RU" sz="3200" b="1" dirty="0" smtClean="0"/>
              <a:t>відродження.</a:t>
            </a:r>
            <a:endParaRPr lang="ru-RU" sz="3200" b="1" dirty="0"/>
          </a:p>
        </p:txBody>
      </p:sp>
      <p:pic>
        <p:nvPicPr>
          <p:cNvPr id="2072" name="Picture 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16835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Наші предки вірили, що писанка має магічну силу — вона приносить добро, щастя, достаток, захищає людину від усього злого.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62498" cy="468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7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640960" cy="216024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 Господарі закопували писанки в землю, бо вірили, що сила яйця сприятиме щедрим жнивам, розкладали писанки на могилах батьків та дідів, закопували у могили дітей, дарували один одному закохані хлопці й дівчата тощо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332657"/>
            <a:ext cx="8424936" cy="38884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6" y="47667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20" y="537792"/>
            <a:ext cx="2053580" cy="280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8" y="1402025"/>
            <a:ext cx="4084690" cy="28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0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354162"/>
          </a:xfrm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Процес виготовлення писанки досить </a:t>
            </a:r>
            <a:r>
              <a:rPr lang="ru-RU" sz="2800" b="1" dirty="0" smtClean="0">
                <a:solidFill>
                  <a:srgbClr val="C00000"/>
                </a:solidFill>
              </a:rPr>
              <a:t>складний.</a:t>
            </a:r>
            <a:r>
              <a:rPr lang="ru-RU" sz="2800" b="1" dirty="0">
                <a:solidFill>
                  <a:srgbClr val="C00000"/>
                </a:solidFill>
              </a:rPr>
              <a:t> Символічних малюнків у писанці понад сто, найпопулярніші такі: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8094"/>
            <a:ext cx="11089232" cy="49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0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476672"/>
            <a:ext cx="927110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7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66920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4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792088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Писанка, як архітектурні споруди.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9619" y="199227"/>
            <a:ext cx="6720748" cy="48557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19" y="260648"/>
            <a:ext cx="6720747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8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500" y="7317432"/>
            <a:ext cx="250983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9379" y="1196751"/>
            <a:ext cx="4468571" cy="32101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8727"/>
            <a:ext cx="2908617" cy="432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32" y="615042"/>
            <a:ext cx="5528940" cy="364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494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210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Писанка. Українська  символіка.</vt:lpstr>
      <vt:lpstr>Українська писанка</vt:lpstr>
      <vt:lpstr>Наші предки вірили, що писанка має магічну силу — вона приносить добро, щастя, достаток, захищає людину від усього злого. </vt:lpstr>
      <vt:lpstr> Господарі закопували писанки в землю, бо вірили, що сила яйця сприятиме щедрим жнивам, розкладали писанки на могилах батьків та дідів, закопували у могили дітей, дарували один одному закохані хлопці й дівчата тощо</vt:lpstr>
      <vt:lpstr>Процес виготовлення писанки досить складний. Символічних малюнків у писанці понад сто, найпопулярніші такі:</vt:lpstr>
      <vt:lpstr>Презентация PowerPoint</vt:lpstr>
      <vt:lpstr>Презентация PowerPoint</vt:lpstr>
      <vt:lpstr>Писанка, як архітектурні споруди.</vt:lpstr>
      <vt:lpstr>Презентация PowerPoint</vt:lpstr>
      <vt:lpstr>Києво-Печерську лавру украсила   3-метрова писанка. </vt:lpstr>
      <vt:lpstr>В Канаді силами української діаспори нещодавно спорудили пам′ятник Писанці: семиметрове яйце за допомогою  металевої опори парить в кількох метрах над землею. </vt:lpstr>
      <vt:lpstr>  Михайлівська палата Національного заповідника «Софія Київська» збогатилася  ще одним  художнім твором,… Мозаічне панно, зображені  очі образа подобія Діви Марії, роботи Оксани Мась  . </vt:lpstr>
      <vt:lpstr>Оксана Мась  та  її  роботи  біля  музею Сальвадора Далі. </vt:lpstr>
      <vt:lpstr>          Писанка від Gucci.</vt:lpstr>
      <vt:lpstr>Даруя писанку, людина мов би каже: ось, я бажаю тобі щастя та здоров‛я. </vt:lpstr>
      <vt:lpstr>                                  Презентація                                                              вчителя поч.класів  Сулімової І.В.                                                            гімназія №15 м. Нікополя                                          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2010-12-15T12:29:41Z</dcterms:created>
  <dcterms:modified xsi:type="dcterms:W3CDTF">2010-12-17T08:46:03Z</dcterms:modified>
</cp:coreProperties>
</file>