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media/image7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8" r:id="rId3"/>
    <p:sldId id="267" r:id="rId4"/>
    <p:sldId id="257" r:id="rId5"/>
    <p:sldId id="266" r:id="rId6"/>
    <p:sldId id="259" r:id="rId7"/>
    <p:sldId id="260" r:id="rId8"/>
    <p:sldId id="261" r:id="rId9"/>
    <p:sldId id="262" r:id="rId10"/>
    <p:sldId id="264" r:id="rId11"/>
    <p:sldId id="265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5A7C0-710F-4771-BA9F-CC57C5BC397C}" type="datetimeFigureOut">
              <a:rPr lang="ru-RU" smtClean="0"/>
              <a:t>24.09.2018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EB710-C54C-428A-A8C1-11ABF4263B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46264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5A7C0-710F-4771-BA9F-CC57C5BC397C}" type="datetimeFigureOut">
              <a:rPr lang="ru-RU" smtClean="0"/>
              <a:t>24.09.2018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EB710-C54C-428A-A8C1-11ABF4263B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72565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5A7C0-710F-4771-BA9F-CC57C5BC397C}" type="datetimeFigureOut">
              <a:rPr lang="ru-RU" smtClean="0"/>
              <a:t>24.09.2018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EB710-C54C-428A-A8C1-11ABF4263B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25996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325F1-A3FC-4C71-B90A-003C98B9E686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24.09.2018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B40DD-8048-4839-B5D4-B4498A5377E9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91378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325F1-A3FC-4C71-B90A-003C98B9E686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24.09.2018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B40DD-8048-4839-B5D4-B4498A5377E9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5515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325F1-A3FC-4C71-B90A-003C98B9E686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24.09.2018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B40DD-8048-4839-B5D4-B4498A5377E9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80245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325F1-A3FC-4C71-B90A-003C98B9E686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24.09.2018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B40DD-8048-4839-B5D4-B4498A5377E9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15280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325F1-A3FC-4C71-B90A-003C98B9E686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24.09.2018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B40DD-8048-4839-B5D4-B4498A5377E9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2149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325F1-A3FC-4C71-B90A-003C98B9E686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24.09.2018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B40DD-8048-4839-B5D4-B4498A5377E9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7390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325F1-A3FC-4C71-B90A-003C98B9E686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24.09.2018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B40DD-8048-4839-B5D4-B4498A5377E9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30891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325F1-A3FC-4C71-B90A-003C98B9E686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24.09.2018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B40DD-8048-4839-B5D4-B4498A5377E9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38818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5A7C0-710F-4771-BA9F-CC57C5BC397C}" type="datetimeFigureOut">
              <a:rPr lang="ru-RU" smtClean="0"/>
              <a:t>24.09.2018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EB710-C54C-428A-A8C1-11ABF4263B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85680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325F1-A3FC-4C71-B90A-003C98B9E686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24.09.2018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B40DD-8048-4839-B5D4-B4498A5377E9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70691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325F1-A3FC-4C71-B90A-003C98B9E686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24.09.2018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B40DD-8048-4839-B5D4-B4498A5377E9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81532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325F1-A3FC-4C71-B90A-003C98B9E686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24.09.2018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B40DD-8048-4839-B5D4-B4498A5377E9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45937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5A7C0-710F-4771-BA9F-CC57C5BC397C}" type="datetimeFigureOut">
              <a:rPr lang="ru-RU" smtClean="0"/>
              <a:t>24.09.2018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EB710-C54C-428A-A8C1-11ABF4263B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680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5A7C0-710F-4771-BA9F-CC57C5BC397C}" type="datetimeFigureOut">
              <a:rPr lang="ru-RU" smtClean="0"/>
              <a:t>24.09.2018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EB710-C54C-428A-A8C1-11ABF4263B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29539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5A7C0-710F-4771-BA9F-CC57C5BC397C}" type="datetimeFigureOut">
              <a:rPr lang="ru-RU" smtClean="0"/>
              <a:t>24.09.2018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EB710-C54C-428A-A8C1-11ABF4263B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81391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5A7C0-710F-4771-BA9F-CC57C5BC397C}" type="datetimeFigureOut">
              <a:rPr lang="ru-RU" smtClean="0"/>
              <a:t>24.09.2018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EB710-C54C-428A-A8C1-11ABF4263B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21311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5A7C0-710F-4771-BA9F-CC57C5BC397C}" type="datetimeFigureOut">
              <a:rPr lang="ru-RU" smtClean="0"/>
              <a:t>24.09.2018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EB710-C54C-428A-A8C1-11ABF4263B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28211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5A7C0-710F-4771-BA9F-CC57C5BC397C}" type="datetimeFigureOut">
              <a:rPr lang="ru-RU" smtClean="0"/>
              <a:t>24.09.2018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EB710-C54C-428A-A8C1-11ABF4263B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66915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5A7C0-710F-4771-BA9F-CC57C5BC397C}" type="datetimeFigureOut">
              <a:rPr lang="ru-RU" smtClean="0"/>
              <a:t>24.09.2018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EB710-C54C-428A-A8C1-11ABF4263B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99470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A5A7C0-710F-4771-BA9F-CC57C5BC397C}" type="datetimeFigureOut">
              <a:rPr lang="ru-RU" smtClean="0"/>
              <a:t>24.09.2018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6EB710-C54C-428A-A8C1-11ABF4263B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404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D325F1-A3FC-4C71-B90A-003C98B9E686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24.09.2018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BB40DD-8048-4839-B5D4-B4498A5377E9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603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66560"/>
            <a:ext cx="12339917" cy="2387600"/>
          </a:xfrm>
        </p:spPr>
        <p:txBody>
          <a:bodyPr/>
          <a:lstStyle/>
          <a:p>
            <a:r>
              <a:rPr lang="uk-UA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Подорож                </a:t>
            </a:r>
            <a:r>
              <a:rPr lang="uk-UA" sz="8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</a:t>
            </a:r>
            <a:r>
              <a:rPr lang="uk-UA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Країною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56329" y="4157941"/>
            <a:ext cx="7817224" cy="1461854"/>
          </a:xfrm>
        </p:spPr>
        <p:txBody>
          <a:bodyPr>
            <a:normAutofit/>
          </a:bodyPr>
          <a:lstStyle/>
          <a:p>
            <a:r>
              <a:rPr lang="uk-UA" sz="8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uk-UA" sz="8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доров</a:t>
            </a:r>
            <a:r>
              <a:rPr lang="en-US" sz="8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`</a:t>
            </a:r>
            <a:r>
              <a:rPr lang="uk-UA" sz="8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я»</a:t>
            </a:r>
            <a:endParaRPr lang="ru-RU" sz="8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89812" y="5726204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err="1" smtClean="0"/>
              <a:t>Вчитель</a:t>
            </a:r>
            <a:r>
              <a:rPr lang="ru-RU" sz="2400" b="1" dirty="0" smtClean="0"/>
              <a:t> </a:t>
            </a:r>
            <a:r>
              <a:rPr lang="ru-RU" sz="2400" b="1" dirty="0" err="1"/>
              <a:t>початкових</a:t>
            </a:r>
            <a:r>
              <a:rPr lang="ru-RU" sz="2400" b="1" dirty="0"/>
              <a:t>  </a:t>
            </a:r>
            <a:r>
              <a:rPr lang="ru-RU" sz="2400" b="1" dirty="0" err="1"/>
              <a:t>класів</a:t>
            </a:r>
            <a:r>
              <a:rPr lang="ru-RU" sz="2400" b="1" dirty="0"/>
              <a:t> </a:t>
            </a:r>
          </a:p>
          <a:p>
            <a:r>
              <a:rPr lang="ru-RU" sz="2400" b="1" dirty="0"/>
              <a:t>Бакланова О.П.</a:t>
            </a:r>
          </a:p>
        </p:txBody>
      </p:sp>
    </p:spTree>
    <p:extLst>
      <p:ext uri="{BB962C8B-B14F-4D97-AF65-F5344CB8AC3E}">
        <p14:creationId xmlns:p14="http://schemas.microsoft.com/office/powerpoint/2010/main" val="22377023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711388" y="164509"/>
            <a:ext cx="5558117" cy="7171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Найбільше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spcAft>
                <a:spcPts val="0"/>
              </a:spcAft>
            </a:pP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багатство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</a:p>
          <a:p>
            <a:pPr>
              <a:spcAft>
                <a:spcPts val="0"/>
              </a:spcAft>
            </a:pPr>
            <a:r>
              <a:rPr lang="ru-RU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здоров'я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800" b="1" dirty="0" smtClean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люди </a:t>
            </a:r>
            <a:r>
              <a:rPr lang="ru-RU" sz="36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здорові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sz="36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багатство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країни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36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будуть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здоровими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b="1" dirty="0" smtClean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діти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рости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 буде </a:t>
            </a:r>
            <a:r>
              <a:rPr lang="ru-RU" sz="36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країна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багатством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цвісти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3600" b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Ростіть</a:t>
            </a: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здоровими</a:t>
            </a: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3600" b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сильними</a:t>
            </a: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600" b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добрими</a:t>
            </a: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3600" b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мудрими</a:t>
            </a: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1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25786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42875"/>
            <a:ext cx="12191999" cy="700087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8504" y="481806"/>
            <a:ext cx="10515600" cy="1325563"/>
          </a:xfrm>
        </p:spPr>
        <p:txBody>
          <a:bodyPr>
            <a:normAutofit/>
          </a:bodyPr>
          <a:lstStyle/>
          <a:p>
            <a:r>
              <a:rPr lang="ru-RU" sz="7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 </a:t>
            </a:r>
            <a:r>
              <a:rPr lang="ru-RU" sz="7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Чарівний</a:t>
            </a:r>
            <a:r>
              <a:rPr lang="ru-RU" sz="7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вагон»</a:t>
            </a:r>
            <a:endParaRPr lang="ru-RU" sz="7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65" y="1807369"/>
            <a:ext cx="12014467" cy="5059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30165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530" y="0"/>
            <a:ext cx="12192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73788" y="221689"/>
            <a:ext cx="4038599" cy="1325563"/>
          </a:xfrm>
        </p:spPr>
        <p:txBody>
          <a:bodyPr>
            <a:normAutofit fontScale="90000"/>
          </a:bodyPr>
          <a:lstStyle/>
          <a:p>
            <a:r>
              <a:rPr lang="uk-UA" sz="6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Острів </a:t>
            </a:r>
            <a:r>
              <a:rPr lang="uk-UA" sz="6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6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6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uk-UA" sz="6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Бруднуль</a:t>
            </a:r>
            <a:r>
              <a:rPr lang="uk-UA" sz="6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21173">
            <a:off x="6336581" y="2504733"/>
            <a:ext cx="1930170" cy="204113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72"/>
          <a:stretch/>
        </p:blipFill>
        <p:spPr>
          <a:xfrm>
            <a:off x="8786019" y="3617949"/>
            <a:ext cx="2970178" cy="18779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0607" y="3138940"/>
            <a:ext cx="2325161" cy="265068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26" t="21699" r="33137" b="14510"/>
          <a:stretch/>
        </p:blipFill>
        <p:spPr>
          <a:xfrm>
            <a:off x="1031900" y="3617949"/>
            <a:ext cx="1794103" cy="22140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47929" y="3330600"/>
            <a:ext cx="1188823" cy="118882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21057" y="735012"/>
            <a:ext cx="1426872" cy="1335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455" b="24374"/>
          <a:stretch/>
        </p:blipFill>
        <p:spPr>
          <a:xfrm>
            <a:off x="1663309" y="1695471"/>
            <a:ext cx="990244" cy="896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689210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4093" y="0"/>
            <a:ext cx="5257800" cy="885824"/>
          </a:xfrm>
        </p:spPr>
        <p:txBody>
          <a:bodyPr>
            <a:normAutofit/>
          </a:bodyPr>
          <a:lstStyle/>
          <a:p>
            <a:r>
              <a:rPr lang="uk-UA" b="1" i="1" ker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Дівчинка – бруднуля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4092" y="721155"/>
            <a:ext cx="5465207" cy="597217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096000" y="0"/>
            <a:ext cx="710565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4617B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Ранком вона встала –</a:t>
            </a:r>
            <a:br>
              <a:rPr kumimoji="0" lang="uk-UA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4617B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uk-UA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4617B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постіль не прибрала.</a:t>
            </a:r>
            <a:br>
              <a:rPr kumimoji="0" lang="uk-UA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4617B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uk-UA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4617B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І надула губки:</a:t>
            </a:r>
            <a:br>
              <a:rPr kumimoji="0" lang="uk-UA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4617B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uk-UA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4617B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- Нащо чистить зубки? </a:t>
            </a:r>
            <a:br>
              <a:rPr kumimoji="0" lang="uk-UA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4617B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uk-UA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4617B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Умивалась нашвидку:</a:t>
            </a:r>
            <a:br>
              <a:rPr kumimoji="0" lang="uk-UA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4617B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uk-UA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4617B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бруд увесь на рушнику.</a:t>
            </a:r>
            <a:endParaRPr kumimoji="0" lang="ru-RU" sz="24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3043" y="3416320"/>
            <a:ext cx="4674107" cy="3277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8201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1559" y="2626658"/>
            <a:ext cx="7031070" cy="735106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/>
              <a:t/>
            </a:r>
            <a:br>
              <a:rPr lang="ru-RU" sz="6000" b="1" dirty="0" smtClean="0"/>
            </a:br>
            <a:r>
              <a:rPr lang="ru-RU" sz="6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Шапочка </a:t>
            </a:r>
            <a:r>
              <a:rPr lang="ru-RU" sz="6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60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глині</a:t>
            </a:r>
            <a:r>
              <a:rPr lang="ru-RU" sz="6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сажа на </a:t>
            </a:r>
            <a:r>
              <a:rPr lang="ru-RU" sz="60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коліні</a:t>
            </a:r>
            <a:r>
              <a:rPr lang="ru-RU" sz="6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br>
              <a:rPr lang="ru-RU" sz="6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пальчики </a:t>
            </a:r>
            <a:r>
              <a:rPr lang="ru-RU" sz="60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зелені</a:t>
            </a:r>
            <a:r>
              <a:rPr lang="ru-RU" sz="6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60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плаття</a:t>
            </a:r>
            <a:r>
              <a:rPr lang="ru-RU" sz="6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6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смаженні</a:t>
            </a:r>
            <a:r>
              <a:rPr lang="ru-RU" sz="6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6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Вся </a:t>
            </a:r>
            <a:r>
              <a:rPr lang="ru-RU" sz="6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замурзана, </a:t>
            </a:r>
            <a:r>
              <a:rPr lang="ru-RU" sz="60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брудна</a:t>
            </a:r>
            <a:r>
              <a:rPr lang="ru-RU" sz="6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60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неохайна</a:t>
            </a:r>
            <a:r>
              <a:rPr lang="ru-RU" sz="6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дуже</a:t>
            </a:r>
            <a:r>
              <a:rPr lang="ru-RU" sz="6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60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подивіться</a:t>
            </a:r>
            <a:r>
              <a:rPr lang="ru-RU" sz="6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ось вона впала у </a:t>
            </a:r>
            <a:r>
              <a:rPr lang="ru-RU" sz="60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калюжу</a:t>
            </a:r>
            <a:r>
              <a:rPr lang="ru-RU" sz="6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1720" y="215153"/>
            <a:ext cx="4869210" cy="6293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3250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3456" y="2796989"/>
            <a:ext cx="4745453" cy="38906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7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Місто «</a:t>
            </a:r>
            <a:r>
              <a:rPr lang="uk-UA" sz="7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Мийдодірія</a:t>
            </a:r>
            <a:r>
              <a:rPr lang="uk-UA" sz="7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7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409274" y="1541929"/>
            <a:ext cx="3743091" cy="53160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b="13765"/>
          <a:stretch/>
        </p:blipFill>
        <p:spPr>
          <a:xfrm>
            <a:off x="0" y="1308848"/>
            <a:ext cx="4123764" cy="5549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488779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162235"/>
          </a:xfrm>
        </p:spPr>
        <p:txBody>
          <a:bodyPr>
            <a:normAutofit/>
          </a:bodyPr>
          <a:lstStyle/>
          <a:p>
            <a:pPr algn="ctr"/>
            <a:r>
              <a:rPr lang="uk-UA" sz="7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Веселка </a:t>
            </a:r>
            <a:r>
              <a:rPr lang="uk-UA" sz="7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</a:t>
            </a:r>
            <a:r>
              <a:rPr lang="en-US" sz="7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`</a:t>
            </a:r>
            <a:r>
              <a:rPr lang="uk-UA" sz="7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sz="7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914400"/>
            <a:ext cx="12192000" cy="5943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258736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44235" y="3570847"/>
            <a:ext cx="8269942" cy="1541930"/>
          </a:xfrm>
        </p:spPr>
        <p:txBody>
          <a:bodyPr>
            <a:noAutofit/>
          </a:bodyPr>
          <a:lstStyle/>
          <a:p>
            <a:pPr marL="1280160" marR="2254885">
              <a:spcAft>
                <a:spcPts val="0"/>
              </a:spcAft>
            </a:pPr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Рух </a:t>
            </a: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ru-RU" sz="32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це</a:t>
            </a: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життя</a:t>
            </a: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Він</a:t>
            </a: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зміцнює</a:t>
            </a: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здоров'я</a:t>
            </a: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Клітинку</a:t>
            </a: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кожну</a:t>
            </a:r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Він</a:t>
            </a: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зігріває</a:t>
            </a: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кров'ю</a:t>
            </a: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</a:t>
            </a:r>
            <a:r>
              <a:rPr lang="ru-RU" sz="32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руху</a:t>
            </a: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швидко</a:t>
            </a:r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Стане </a:t>
            </a:r>
            <a:r>
              <a:rPr lang="ru-RU" sz="32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кволим</a:t>
            </a: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тіло</a:t>
            </a: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Тож</a:t>
            </a: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32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склавши</a:t>
            </a: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руки,</a:t>
            </a:r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 сиди без </a:t>
            </a:r>
            <a:r>
              <a:rPr lang="ru-RU" sz="32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діла</a:t>
            </a: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!</a:t>
            </a:r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600" b="1" dirty="0" err="1">
                <a:solidFill>
                  <a:srgbClr val="D6009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Рухатися</a:t>
            </a:r>
            <a:r>
              <a:rPr lang="ru-RU" sz="3600" b="1" dirty="0">
                <a:solidFill>
                  <a:srgbClr val="D6009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3600" b="1" dirty="0" err="1" smtClean="0">
                <a:solidFill>
                  <a:srgbClr val="D6009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бігати</a:t>
            </a:r>
            <a:r>
              <a:rPr lang="ru-RU" sz="3600" b="1" dirty="0">
                <a:solidFill>
                  <a:srgbClr val="D6009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3600" b="1" dirty="0" err="1">
                <a:solidFill>
                  <a:srgbClr val="D6009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гратися</a:t>
            </a:r>
            <a:r>
              <a:rPr lang="ru-RU" sz="3600" b="1" dirty="0">
                <a:solidFill>
                  <a:srgbClr val="D6009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600" b="1" dirty="0" smtClean="0">
                <a:solidFill>
                  <a:srgbClr val="D6009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– </a:t>
            </a:r>
            <a:r>
              <a:rPr lang="ru-RU" sz="3600" b="1" dirty="0" err="1" smtClean="0">
                <a:solidFill>
                  <a:srgbClr val="D6009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це</a:t>
            </a:r>
            <a:r>
              <a:rPr lang="ru-RU" sz="3600" b="1" dirty="0" smtClean="0">
                <a:solidFill>
                  <a:srgbClr val="D6009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значить </a:t>
            </a:r>
            <a:r>
              <a:rPr lang="ru-RU" sz="3600" b="1" dirty="0" err="1" smtClean="0">
                <a:solidFill>
                  <a:srgbClr val="D6009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жити</a:t>
            </a:r>
            <a:r>
              <a:rPr lang="ru-RU" sz="3600" b="1" dirty="0">
                <a:solidFill>
                  <a:srgbClr val="D6009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!</a:t>
            </a:r>
            <a:endParaRPr lang="ru-RU" sz="3200" b="1" dirty="0">
              <a:solidFill>
                <a:srgbClr val="D60093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32" b="10101"/>
          <a:stretch/>
        </p:blipFill>
        <p:spPr>
          <a:xfrm>
            <a:off x="13282" y="1156996"/>
            <a:ext cx="7693804" cy="5707238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42489" y="29366"/>
            <a:ext cx="1140010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6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Спортивна. </a:t>
            </a:r>
            <a:r>
              <a:rPr lang="uk-UA" sz="5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Активний відпочинок</a:t>
            </a:r>
            <a:endParaRPr lang="ru-RU" sz="4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62431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\Рабочий стол\spor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25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20870" y="1156375"/>
            <a:ext cx="332783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Здоров</a:t>
            </a:r>
            <a:r>
              <a:rPr lang="en-US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’</a:t>
            </a:r>
            <a:r>
              <a:rPr lang="uk-UA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я- </a:t>
            </a:r>
          </a:p>
          <a:p>
            <a:pPr algn="ctr"/>
            <a:r>
              <a:rPr lang="uk-UA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це сила!</a:t>
            </a:r>
            <a:endParaRPr lang="ru-RU" sz="5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56276" y="1156375"/>
            <a:ext cx="332783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Здоров</a:t>
            </a:r>
            <a:r>
              <a:rPr lang="en-US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’</a:t>
            </a:r>
            <a:r>
              <a:rPr lang="uk-UA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я- </a:t>
            </a:r>
          </a:p>
          <a:p>
            <a:pPr algn="ctr"/>
            <a:r>
              <a:rPr lang="uk-UA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це клас!</a:t>
            </a:r>
            <a:endParaRPr lang="ru-RU" sz="5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23521" y="3212977"/>
            <a:ext cx="3990195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Хай буде </a:t>
            </a:r>
            <a:endParaRPr lang="en-US" sz="5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здоров</a:t>
            </a:r>
            <a:r>
              <a:rPr lang="en-US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’</a:t>
            </a:r>
            <a:r>
              <a:rPr lang="ru-RU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</a:t>
            </a:r>
          </a:p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 вас і у нас!</a:t>
            </a:r>
          </a:p>
        </p:txBody>
      </p:sp>
    </p:spTree>
    <p:extLst>
      <p:ext uri="{BB962C8B-B14F-4D97-AF65-F5344CB8AC3E}">
        <p14:creationId xmlns:p14="http://schemas.microsoft.com/office/powerpoint/2010/main" val="24518790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101</Words>
  <Application>Microsoft Office PowerPoint</Application>
  <PresentationFormat>Широкоэкранный</PresentationFormat>
  <Paragraphs>30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Тема Office</vt:lpstr>
      <vt:lpstr>1_Тема Office</vt:lpstr>
      <vt:lpstr>Подорож                «Країною </vt:lpstr>
      <vt:lpstr>« Чарівний вагон»</vt:lpstr>
      <vt:lpstr>Острів  «Бруднуль»</vt:lpstr>
      <vt:lpstr>Дівчинка – бруднуля</vt:lpstr>
      <vt:lpstr> Шапочка у глині, сажа на коліні,  пальчики зелені, плаття у смаженні. Вся замурзана, брудна, неохайна дуже, подивіться: ось вона впала у калюжу.</vt:lpstr>
      <vt:lpstr>Місто «Мийдодірія»</vt:lpstr>
      <vt:lpstr>Веселка здоров`я</vt:lpstr>
      <vt:lpstr>Рух - це життя. Він зміцнює здоров'я. Клітинку кожну Він зігріває кров'ю. Без руху швидко Стане кволим тіло. Тож, склавши руки, Не сиди без діла! Рухатися, бігати, гратися – це значить жити!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Острів «Бруднуль»</dc:title>
  <dc:creator>Nout1</dc:creator>
  <cp:lastModifiedBy>Nout1</cp:lastModifiedBy>
  <cp:revision>27</cp:revision>
  <dcterms:created xsi:type="dcterms:W3CDTF">2017-02-14T20:52:16Z</dcterms:created>
  <dcterms:modified xsi:type="dcterms:W3CDTF">2018-09-24T14:27:52Z</dcterms:modified>
</cp:coreProperties>
</file>