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Quattrocento Sans"/>
      <p:bold r:id="rId24"/>
      <p:boldItalic r:id="rId25"/>
    </p:embeddedFont>
    <p:embeddedFont>
      <p:font typeface="Arial Black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QuattrocentoSans-bold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rialBlack-regular.fntdata"/><Relationship Id="rId25" Type="http://schemas.openxmlformats.org/officeDocument/2006/relationships/font" Target="fonts/Quattrocento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uk-U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Навіщо нам ці правила ? в першу чергу для того щоб зберегти наше життя та здоров’я, також цих правил важливо дотримуватися щоб комп’ютерна техніка та інше обладнання служили нам довго та добре виконували свої функції.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Після завершення роботи обов’язково треба зробити такі речі: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1. Привести в порядок стіл;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2. Закрити всі вікна програми;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3. Поставити на місце стальці і обов’язково не забувайте прибрати свої речі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2" name="Google Shape;62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27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image" Target="../media/image7.png"/><Relationship Id="rId8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Relationship Id="rId6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1032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0070" y="627918"/>
            <a:ext cx="2780301" cy="3004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9227" y="5017422"/>
            <a:ext cx="1171323" cy="1171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93088" y="5017422"/>
            <a:ext cx="1093599" cy="1064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266340" y="5017422"/>
            <a:ext cx="1147759" cy="1116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929769" y="5017422"/>
            <a:ext cx="1066632" cy="1037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96608" y="5017422"/>
            <a:ext cx="1203858" cy="11713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3"/>
          <p:cNvSpPr txBox="1"/>
          <p:nvPr/>
        </p:nvSpPr>
        <p:spPr>
          <a:xfrm>
            <a:off x="914400" y="6445855"/>
            <a:ext cx="76925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А.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3294742" y="6408533"/>
            <a:ext cx="75474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Б.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3"/>
          <p:cNvSpPr txBox="1"/>
          <p:nvPr/>
        </p:nvSpPr>
        <p:spPr>
          <a:xfrm>
            <a:off x="5660570" y="6445855"/>
            <a:ext cx="580571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В.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7746978" y="6445855"/>
            <a:ext cx="74022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3"/>
          <p:cNvSpPr txBox="1"/>
          <p:nvPr/>
        </p:nvSpPr>
        <p:spPr>
          <a:xfrm>
            <a:off x="10319657" y="6445855"/>
            <a:ext cx="87085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Д.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2"/>
          <p:cNvPicPr preferRelativeResize="0"/>
          <p:nvPr/>
        </p:nvPicPr>
        <p:blipFill rotWithShape="1">
          <a:blip r:embed="rId4">
            <a:alphaModFix/>
          </a:blip>
          <a:srcRect b="31301" l="0" r="0" t="0"/>
          <a:stretch/>
        </p:blipFill>
        <p:spPr>
          <a:xfrm>
            <a:off x="0" y="0"/>
            <a:ext cx="12192000" cy="6931753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2"/>
          <p:cNvSpPr/>
          <p:nvPr/>
        </p:nvSpPr>
        <p:spPr>
          <a:xfrm>
            <a:off x="966079" y="1503710"/>
            <a:ext cx="3169193" cy="2890869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3"/>
          <p:cNvPicPr preferRelativeResize="0"/>
          <p:nvPr/>
        </p:nvPicPr>
        <p:blipFill rotWithShape="1">
          <a:blip r:embed="rId4">
            <a:alphaModFix/>
          </a:blip>
          <a:srcRect b="29058" l="0" r="0" t="0"/>
          <a:stretch/>
        </p:blipFill>
        <p:spPr>
          <a:xfrm>
            <a:off x="0" y="0"/>
            <a:ext cx="12235732" cy="691941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/>
          <p:nvPr/>
        </p:nvSpPr>
        <p:spPr>
          <a:xfrm>
            <a:off x="1293627" y="330002"/>
            <a:ext cx="658004" cy="284147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4"/>
          <p:cNvPicPr preferRelativeResize="0"/>
          <p:nvPr/>
        </p:nvPicPr>
        <p:blipFill rotWithShape="1">
          <a:blip r:embed="rId4">
            <a:alphaModFix/>
          </a:blip>
          <a:srcRect b="29058" l="0" r="0" t="0"/>
          <a:stretch/>
        </p:blipFill>
        <p:spPr>
          <a:xfrm>
            <a:off x="0" y="0"/>
            <a:ext cx="12235732" cy="691941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4"/>
          <p:cNvSpPr/>
          <p:nvPr/>
        </p:nvSpPr>
        <p:spPr>
          <a:xfrm>
            <a:off x="7953734" y="589310"/>
            <a:ext cx="576117" cy="584397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6"/>
          <p:cNvPicPr preferRelativeResize="0"/>
          <p:nvPr/>
        </p:nvPicPr>
        <p:blipFill rotWithShape="1">
          <a:blip r:embed="rId4">
            <a:alphaModFix/>
          </a:blip>
          <a:srcRect b="29058" l="0" r="0" t="0"/>
          <a:stretch/>
        </p:blipFill>
        <p:spPr>
          <a:xfrm>
            <a:off x="0" y="0"/>
            <a:ext cx="12235732" cy="691941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6"/>
          <p:cNvSpPr/>
          <p:nvPr/>
        </p:nvSpPr>
        <p:spPr>
          <a:xfrm>
            <a:off x="1146413" y="616605"/>
            <a:ext cx="545910" cy="59804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regard-online.ru/photo/shop/262161.jpg" id="231" name="Google Shape;231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125337"/>
            <a:ext cx="12278492" cy="3732663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8"/>
          <p:cNvSpPr/>
          <p:nvPr/>
        </p:nvSpPr>
        <p:spPr>
          <a:xfrm>
            <a:off x="8256896" y="4476466"/>
            <a:ext cx="464024" cy="523254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97579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0"/>
          <p:cNvSpPr txBox="1"/>
          <p:nvPr>
            <p:ph type="title"/>
          </p:nvPr>
        </p:nvSpPr>
        <p:spPr>
          <a:xfrm>
            <a:off x="528281" y="815501"/>
            <a:ext cx="11135437" cy="488926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  <a:effectLst>
            <a:outerShdw blurRad="149987" algn="ctr" dir="8460000" dist="250190">
              <a:srgbClr val="000000">
                <a:alpha val="2784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Arial"/>
              <a:buNone/>
            </a:pPr>
            <a: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Після завершення роботи обов’язково треба зробити такі речі:</a:t>
            </a:r>
            <a:b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Привести в порядок стіл;</a:t>
            </a:r>
            <a:b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Закрити всі вікна програми;</a:t>
            </a:r>
            <a:b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uk-UA" sz="395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Поставити на місце стальці і             	обов’язково не забувайте прибрати 	свої речі.</a:t>
            </a:r>
            <a:endParaRPr sz="3959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1866" y="-36877"/>
            <a:ext cx="12235732" cy="693175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4"/>
          <p:cNvSpPr txBox="1"/>
          <p:nvPr/>
        </p:nvSpPr>
        <p:spPr>
          <a:xfrm>
            <a:off x="298543" y="484442"/>
            <a:ext cx="12029383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 Ц Р С П О Е О _____________________________________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А И М Ш_____________________________________________ 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Р О М І О Н Т_________________________________________ 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К А С Е Р Н___________________________________________ 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Т Ь А М’ П Я</a:t>
            </a: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__________________________________________ </a:t>
            </a:r>
            <a:endParaRPr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А А А У І Р Т К В Л</a:t>
            </a: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____________________________________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Р Е Р И П Т Н_________________________________________ </a:t>
            </a:r>
            <a:endParaRPr/>
          </a:p>
        </p:txBody>
      </p:sp>
      <p:sp>
        <p:nvSpPr>
          <p:cNvPr id="109" name="Google Shape;109;p14"/>
          <p:cNvSpPr txBox="1"/>
          <p:nvPr/>
        </p:nvSpPr>
        <p:spPr>
          <a:xfrm>
            <a:off x="4094206" y="706141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Процесор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4094206" y="1391056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Миша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4094206" y="2127933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Монітор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4094206" y="2882519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Сканер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4094206" y="3604844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Пам’ять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4176584" y="4356995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Клавіатура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4"/>
          <p:cNvSpPr txBox="1"/>
          <p:nvPr/>
        </p:nvSpPr>
        <p:spPr>
          <a:xfrm>
            <a:off x="4176584" y="5063887"/>
            <a:ext cx="297797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Принтер</a:t>
            </a:r>
            <a:endParaRPr b="1"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73753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5"/>
          <p:cNvPicPr preferRelativeResize="0"/>
          <p:nvPr/>
        </p:nvPicPr>
        <p:blipFill rotWithShape="1">
          <a:blip r:embed="rId4">
            <a:alphaModFix/>
          </a:blip>
          <a:srcRect b="45718" l="14362" r="74267" t="33885"/>
          <a:stretch/>
        </p:blipFill>
        <p:spPr>
          <a:xfrm>
            <a:off x="277086" y="-158453"/>
            <a:ext cx="2011717" cy="3527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5"/>
          <p:cNvPicPr preferRelativeResize="0"/>
          <p:nvPr/>
        </p:nvPicPr>
        <p:blipFill rotWithShape="1">
          <a:blip r:embed="rId4">
            <a:alphaModFix/>
          </a:blip>
          <a:srcRect b="47270" l="25554" r="62094" t="37950"/>
          <a:stretch/>
        </p:blipFill>
        <p:spPr>
          <a:xfrm>
            <a:off x="2247736" y="630841"/>
            <a:ext cx="2185205" cy="2556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 b="47252" l="38259" r="51433" t="34456"/>
          <a:stretch/>
        </p:blipFill>
        <p:spPr>
          <a:xfrm>
            <a:off x="4599473" y="23595"/>
            <a:ext cx="1823624" cy="3163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4">
            <a:alphaModFix/>
          </a:blip>
          <a:srcRect b="47252" l="49455" r="38283" t="34456"/>
          <a:stretch/>
        </p:blipFill>
        <p:spPr>
          <a:xfrm>
            <a:off x="6862688" y="23595"/>
            <a:ext cx="2169483" cy="3163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5"/>
          <p:cNvPicPr preferRelativeResize="0"/>
          <p:nvPr/>
        </p:nvPicPr>
        <p:blipFill rotWithShape="1">
          <a:blip r:embed="rId4">
            <a:alphaModFix/>
          </a:blip>
          <a:srcRect b="47252" l="63405" r="25665" t="34456"/>
          <a:stretch/>
        </p:blipFill>
        <p:spPr>
          <a:xfrm>
            <a:off x="9708649" y="207394"/>
            <a:ext cx="1933670" cy="3163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5"/>
          <p:cNvPicPr preferRelativeResize="0"/>
          <p:nvPr/>
        </p:nvPicPr>
        <p:blipFill rotWithShape="1">
          <a:blip r:embed="rId5">
            <a:alphaModFix/>
          </a:blip>
          <a:srcRect b="47252" l="75311" r="13374" t="34456"/>
          <a:stretch/>
        </p:blipFill>
        <p:spPr>
          <a:xfrm>
            <a:off x="10168510" y="4002374"/>
            <a:ext cx="1823621" cy="285562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5"/>
          <p:cNvSpPr txBox="1"/>
          <p:nvPr/>
        </p:nvSpPr>
        <p:spPr>
          <a:xfrm>
            <a:off x="981492" y="3130504"/>
            <a:ext cx="8473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А.</a:t>
            </a:r>
            <a:endParaRPr sz="3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29" name="Google Shape;129;p15"/>
          <p:cNvSpPr txBox="1"/>
          <p:nvPr/>
        </p:nvSpPr>
        <p:spPr>
          <a:xfrm>
            <a:off x="3158681" y="3136638"/>
            <a:ext cx="8473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Б.</a:t>
            </a:r>
            <a:endParaRPr sz="3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0" name="Google Shape;130;p15"/>
          <p:cNvSpPr txBox="1"/>
          <p:nvPr/>
        </p:nvSpPr>
        <p:spPr>
          <a:xfrm>
            <a:off x="5521288" y="3130504"/>
            <a:ext cx="8473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В.</a:t>
            </a:r>
            <a:endParaRPr sz="3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1" name="Google Shape;131;p15"/>
          <p:cNvSpPr txBox="1"/>
          <p:nvPr/>
        </p:nvSpPr>
        <p:spPr>
          <a:xfrm>
            <a:off x="7883895" y="3148995"/>
            <a:ext cx="8473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Г.</a:t>
            </a:r>
            <a:endParaRPr sz="3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2" name="Google Shape;132;p15"/>
          <p:cNvSpPr txBox="1"/>
          <p:nvPr/>
        </p:nvSpPr>
        <p:spPr>
          <a:xfrm>
            <a:off x="10487965" y="3186924"/>
            <a:ext cx="8473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Д.</a:t>
            </a:r>
            <a:endParaRPr sz="3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3732" y="-73753"/>
            <a:ext cx="12235732" cy="6931753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/>
          <p:nvPr/>
        </p:nvSpPr>
        <p:spPr>
          <a:xfrm>
            <a:off x="1383958" y="1285102"/>
            <a:ext cx="2916194" cy="4015946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6"/>
          <p:cNvSpPr/>
          <p:nvPr/>
        </p:nvSpPr>
        <p:spPr>
          <a:xfrm>
            <a:off x="6787979" y="1285102"/>
            <a:ext cx="2916194" cy="401594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90500" algn="ctr" dir="2700000" dist="228600">
              <a:srgbClr val="000000">
                <a:alpha val="2980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73753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7"/>
          <p:cNvPicPr preferRelativeResize="0"/>
          <p:nvPr/>
        </p:nvPicPr>
        <p:blipFill rotWithShape="1">
          <a:blip r:embed="rId4">
            <a:alphaModFix/>
          </a:blip>
          <a:srcRect b="15995" l="0" r="0" t="14843"/>
          <a:stretch/>
        </p:blipFill>
        <p:spPr>
          <a:xfrm>
            <a:off x="-119921" y="-73753"/>
            <a:ext cx="6041814" cy="3342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13649" y="1198"/>
            <a:ext cx="5042004" cy="4033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53643" y="2396927"/>
            <a:ext cx="5576341" cy="4461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8"/>
          <p:cNvPicPr preferRelativeResize="0"/>
          <p:nvPr/>
        </p:nvPicPr>
        <p:blipFill rotWithShape="1">
          <a:blip r:embed="rId3">
            <a:alphaModFix/>
          </a:blip>
          <a:srcRect b="0" l="0" r="0" t="12592"/>
          <a:stretch/>
        </p:blipFill>
        <p:spPr>
          <a:xfrm>
            <a:off x="0" y="-489398"/>
            <a:ext cx="12192000" cy="7347397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/>
          <p:nvPr/>
        </p:nvSpPr>
        <p:spPr>
          <a:xfrm>
            <a:off x="1272745" y="1"/>
            <a:ext cx="9947189" cy="2698230"/>
          </a:xfrm>
          <a:prstGeom prst="rect">
            <a:avLst/>
          </a:prstGeom>
          <a:solidFill>
            <a:schemeClr val="lt1">
              <a:alpha val="8666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1369540" y="0"/>
            <a:ext cx="9452919" cy="244542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5400"/>
              <a:buFont typeface="Quattrocento Sans"/>
              <a:buNone/>
            </a:pPr>
            <a:r>
              <a:rPr b="1" lang="uk-UA" sz="5400">
                <a:solidFill>
                  <a:srgbClr val="C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Переміщення текстових вікон/полів та зображень на слайдах</a:t>
            </a:r>
            <a:endParaRPr b="1" sz="5400">
              <a:solidFill>
                <a:srgbClr val="C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9"/>
          <p:cNvPicPr preferRelativeResize="0"/>
          <p:nvPr/>
        </p:nvPicPr>
        <p:blipFill rotWithShape="1">
          <a:blip r:embed="rId3">
            <a:alphaModFix/>
          </a:blip>
          <a:srcRect b="0" l="0" r="0" t="12592"/>
          <a:stretch/>
        </p:blipFill>
        <p:spPr>
          <a:xfrm>
            <a:off x="0" y="-489398"/>
            <a:ext cx="12192000" cy="7347397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/>
          <p:nvPr/>
        </p:nvSpPr>
        <p:spPr>
          <a:xfrm>
            <a:off x="1272745" y="0"/>
            <a:ext cx="9947189" cy="3929449"/>
          </a:xfrm>
          <a:prstGeom prst="rect">
            <a:avLst/>
          </a:prstGeom>
          <a:solidFill>
            <a:schemeClr val="lt1">
              <a:alpha val="8666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uk-UA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Навчимося добавляти зображення до слайду;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uk-UA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вставляти текст на слайд; 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uk-UA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вилучати зайві предмети з групи за ознаками;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uk-UA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виконувати елементарні дії над текстовими та     графічними даними;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0"/>
          <p:cNvPicPr preferRelativeResize="0"/>
          <p:nvPr/>
        </p:nvPicPr>
        <p:blipFill rotWithShape="1">
          <a:blip r:embed="rId4">
            <a:alphaModFix/>
          </a:blip>
          <a:srcRect b="19579" l="0" r="0" t="0"/>
          <a:stretch/>
        </p:blipFill>
        <p:spPr>
          <a:xfrm>
            <a:off x="0" y="-2194"/>
            <a:ext cx="12235732" cy="693394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0"/>
          <p:cNvSpPr/>
          <p:nvPr/>
        </p:nvSpPr>
        <p:spPr>
          <a:xfrm>
            <a:off x="609600" y="262128"/>
            <a:ext cx="670560" cy="33528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6F9FC">
                <a:alpha val="0"/>
              </a:srgbClr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8100000" scaled="0"/>
        </a:gra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35732" cy="693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1"/>
          <p:cNvPicPr preferRelativeResize="0"/>
          <p:nvPr/>
        </p:nvPicPr>
        <p:blipFill rotWithShape="1">
          <a:blip r:embed="rId4">
            <a:alphaModFix/>
          </a:blip>
          <a:srcRect b="19579" l="0" r="0" t="0"/>
          <a:stretch/>
        </p:blipFill>
        <p:spPr>
          <a:xfrm>
            <a:off x="0" y="-2194"/>
            <a:ext cx="12235732" cy="6933947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1"/>
          <p:cNvSpPr/>
          <p:nvPr/>
        </p:nvSpPr>
        <p:spPr>
          <a:xfrm>
            <a:off x="938784" y="493776"/>
            <a:ext cx="512064" cy="67665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