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31" r:id="rId3"/>
  </p:sldMasterIdLst>
  <p:sldIdLst>
    <p:sldId id="256" r:id="rId4"/>
    <p:sldId id="269" r:id="rId5"/>
    <p:sldId id="257" r:id="rId6"/>
    <p:sldId id="270" r:id="rId7"/>
    <p:sldId id="258" r:id="rId8"/>
    <p:sldId id="259" r:id="rId9"/>
    <p:sldId id="260" r:id="rId10"/>
    <p:sldId id="261" r:id="rId11"/>
    <p:sldId id="262" r:id="rId12"/>
    <p:sldId id="263" r:id="rId13"/>
    <p:sldId id="265" r:id="rId14"/>
    <p:sldId id="266" r:id="rId15"/>
    <p:sldId id="271" r:id="rId16"/>
    <p:sldId id="272" r:id="rId17"/>
    <p:sldId id="273" r:id="rId18"/>
    <p:sldId id="264" r:id="rId19"/>
    <p:sldId id="268" r:id="rId20"/>
    <p:sldId id="26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678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49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558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385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054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094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5358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963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3872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8702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798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043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0702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85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6757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188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78882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8112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8516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8086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4215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5378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754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3985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3875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890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0245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9938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8914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9904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6504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56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0740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195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2043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2888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6367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9251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8963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77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520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95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371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1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090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428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004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8259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00C64E5-062E-41FA-AE4C-1FCFAA968717}" type="datetimeFigureOut">
              <a:rPr lang="ru-RU" smtClean="0"/>
              <a:t>17.11.2018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27255C3-CB3B-4BA0-A17F-F020F7FC4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09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152" y="5975327"/>
            <a:ext cx="11951594" cy="882673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клас                                </a:t>
            </a:r>
            <a:r>
              <a:rPr lang="uk-UA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</a:t>
            </a:r>
            <a:r>
              <a:rPr lang="uk-UA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Жоболда</a:t>
            </a:r>
            <a:r>
              <a:rPr lang="uk-UA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Л.А.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875763" y="3509963"/>
            <a:ext cx="10702344" cy="9207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4854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-2856"/>
            <a:ext cx="12192000" cy="68617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5531" y="180459"/>
            <a:ext cx="87515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Георгіївська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церква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Видубицького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монастиря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377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9365"/>
            <a:ext cx="4698613" cy="56890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6411" y="119365"/>
            <a:ext cx="6968135" cy="5689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36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58508"/>
            <a:ext cx="12853115" cy="691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56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510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4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25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5668" y="1939829"/>
            <a:ext cx="5293217" cy="862886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Бучацька ратуша</a:t>
            </a:r>
            <a:b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Домініканський костел</a:t>
            </a:r>
            <a:b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Собор Різдва Богородиці</a:t>
            </a:r>
            <a:b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Покровська церква</a:t>
            </a:r>
            <a:b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113" y="-181694"/>
            <a:ext cx="4198512" cy="3702139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11913" y="3520445"/>
            <a:ext cx="3739429" cy="34756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688" y="3346795"/>
            <a:ext cx="3160556" cy="36493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167"/>
            <a:ext cx="3229243" cy="430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20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Хай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цвіте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червона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калина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і </a:t>
            </a:r>
            <a:r>
              <a:rPr lang="ru-RU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музика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М.Шапошника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7591" y="1387743"/>
            <a:ext cx="5181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1.Як 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Цареграді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славних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козаченьків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Вражі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бусурмани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вішали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гак,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Глянувши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востаннє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світ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біленький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смертну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годину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мовив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так:</a:t>
            </a:r>
          </a:p>
          <a:p>
            <a:pPr marL="0" indent="0">
              <a:buNone/>
            </a:pP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Приспів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хай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вільна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живуть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живуть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вічно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цвіте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цвіте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червона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калина.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Нехай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згинуть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воріженьки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вічні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Двічі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019800" y="1387743"/>
            <a:ext cx="5437031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Як вороги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кляті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нас 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саджали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живцем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палили, у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смолі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пекли.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Козаки у ката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благали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долю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Вкраїни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були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Приспів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світі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буде.</a:t>
            </a:r>
          </a:p>
          <a:p>
            <a:pPr marL="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Хто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шляхи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буде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топтать.</a:t>
            </a:r>
          </a:p>
          <a:p>
            <a:pPr marL="0" indent="0"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Шоб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буяла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воля,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раділи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люди,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 Бог не в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останнє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слона сказать.</a:t>
            </a:r>
          </a:p>
          <a:p>
            <a:pPr marL="0" indent="0">
              <a:buNone/>
            </a:pP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Приспів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43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</a:t>
            </a:r>
            <a:r>
              <a:rPr lang="ru-RU" sz="6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</a:t>
            </a:r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	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Доповніть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присвячений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архітектурі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нашого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краю,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ілюстраціями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споруд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стилі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бароко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рококо.</a:t>
            </a: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28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11745"/>
            <a:ext cx="10515600" cy="58599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Кросворд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6046480"/>
              </p:ext>
            </p:extLst>
          </p:nvPr>
        </p:nvGraphicFramePr>
        <p:xfrm>
          <a:off x="231819" y="1442432"/>
          <a:ext cx="11728363" cy="5241701"/>
        </p:xfrm>
        <a:graphic>
          <a:graphicData uri="http://schemas.openxmlformats.org/drawingml/2006/table">
            <a:tbl>
              <a:tblPr firstRow="1" firstCol="1" bandRow="1"/>
              <a:tblGrid>
                <a:gridCol w="618587"/>
                <a:gridCol w="564858"/>
                <a:gridCol w="619966"/>
                <a:gridCol w="542814"/>
                <a:gridCol w="619966"/>
                <a:gridCol w="621343"/>
                <a:gridCol w="621343"/>
                <a:gridCol w="621343"/>
                <a:gridCol w="621343"/>
                <a:gridCol w="621343"/>
                <a:gridCol w="679207"/>
                <a:gridCol w="679207"/>
                <a:gridCol w="595166"/>
                <a:gridCol w="586900"/>
                <a:gridCol w="556590"/>
                <a:gridCol w="556590"/>
                <a:gridCol w="530415"/>
                <a:gridCol w="533169"/>
                <a:gridCol w="533169"/>
                <a:gridCol w="405044"/>
              </a:tblGrid>
              <a:tr h="563683">
                <a:tc rowSpan="8" gridSpan="2">
                  <a:txBody>
                    <a:bodyPr/>
                    <a:lstStyle/>
                    <a:p>
                      <a:pPr indent="-215900"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-215900"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36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indent="-215900"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36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-215900"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36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gridSpan="3">
                  <a:txBody>
                    <a:bodyPr/>
                    <a:lstStyle/>
                    <a:p>
                      <a:pPr indent="-215900"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36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-215900"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5.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36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indent="-215900"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</a:t>
                      </a: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36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-215900"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7.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68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-215900"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8.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200" i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22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8"/>
                          <a:ea typeface="Arial Unicode MS" panose="020B0604020202020204" pitchFamily="34" charset="-128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3480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63078"/>
            <a:ext cx="12192000" cy="678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035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2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191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183" y="47626"/>
            <a:ext cx="11861442" cy="67879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1809" y="103515"/>
            <a:ext cx="68903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Бароко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 стиль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архітектури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969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30" y="94383"/>
            <a:ext cx="12088969" cy="67636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Козацьке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бароко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462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5880"/>
            <a:ext cx="12191999" cy="67738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2487" y="365125"/>
            <a:ext cx="44258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</a:rPr>
              <a:t>Чернігівський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колегіум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775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3935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7484" y="365125"/>
            <a:ext cx="53165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Миколаївська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церква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Ніжин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038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6326"/>
            <a:ext cx="12191999" cy="69143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4592" y="0"/>
            <a:ext cx="70064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Троїцький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собор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Густинського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монастиря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50969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172</TotalTime>
  <Words>185</Words>
  <Application>Microsoft Office PowerPoint</Application>
  <PresentationFormat>Произвольный</PresentationFormat>
  <Paragraphs>141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Тема Office</vt:lpstr>
      <vt:lpstr>Ион</vt:lpstr>
      <vt:lpstr>Параллакс</vt:lpstr>
      <vt:lpstr>8 клас                                вчитель Жоболда Л.А.</vt:lpstr>
      <vt:lpstr>Кросворд</vt:lpstr>
      <vt:lpstr>Презентация PowerPoint</vt:lpstr>
      <vt:lpstr>Презентация PowerPoint</vt:lpstr>
      <vt:lpstr>Презентация PowerPoint</vt:lpstr>
      <vt:lpstr>Козацьке бароко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Бучацька ратуша Домініканський костел Собор Різдва Богородиці Покровська церква   </vt:lpstr>
      <vt:lpstr>Хай цвіте червона калина Слова і музика М.Шапошника </vt:lpstr>
      <vt:lpstr>Домашнє завдання.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КЗОШ</dc:creator>
  <cp:lastModifiedBy>Home</cp:lastModifiedBy>
  <cp:revision>16</cp:revision>
  <dcterms:created xsi:type="dcterms:W3CDTF">2018-09-29T20:04:33Z</dcterms:created>
  <dcterms:modified xsi:type="dcterms:W3CDTF">2018-11-17T19:11:15Z</dcterms:modified>
</cp:coreProperties>
</file>