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75" r:id="rId5"/>
    <p:sldId id="278" r:id="rId6"/>
    <p:sldId id="273" r:id="rId7"/>
    <p:sldId id="264" r:id="rId8"/>
    <p:sldId id="266" r:id="rId9"/>
    <p:sldId id="271" r:id="rId10"/>
    <p:sldId id="277" r:id="rId11"/>
    <p:sldId id="259" r:id="rId12"/>
    <p:sldId id="261" r:id="rId13"/>
    <p:sldId id="262" r:id="rId14"/>
    <p:sldId id="283" r:id="rId15"/>
    <p:sldId id="269" r:id="rId16"/>
    <p:sldId id="281" r:id="rId17"/>
    <p:sldId id="267" r:id="rId18"/>
    <p:sldId id="279" r:id="rId19"/>
    <p:sldId id="282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19672" y="2708920"/>
            <a:ext cx="6400800" cy="1752600"/>
          </a:xfrm>
        </p:spPr>
        <p:txBody>
          <a:bodyPr/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23686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848" y="1091184"/>
            <a:ext cx="6242304" cy="46756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600200"/>
            <a:ext cx="6059016" cy="4525963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img5 (1).jpg"/>
          <p:cNvPicPr>
            <a:picLocks noChangeAspect="1"/>
          </p:cNvPicPr>
          <p:nvPr/>
        </p:nvPicPr>
        <p:blipFill>
          <a:blip r:embed="rId2"/>
          <a:srcRect t="6168"/>
          <a:stretch>
            <a:fillRect/>
          </a:stretch>
        </p:blipFill>
        <p:spPr>
          <a:xfrm>
            <a:off x="2201228" y="571480"/>
            <a:ext cx="6728489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99223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000107"/>
            <a:ext cx="6429420" cy="521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857232"/>
            <a:ext cx="6357982" cy="542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1"/>
            <a:ext cx="6429388" cy="628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13-638.jpg"/>
          <p:cNvPicPr>
            <a:picLocks noChangeAspect="1"/>
          </p:cNvPicPr>
          <p:nvPr/>
        </p:nvPicPr>
        <p:blipFill>
          <a:blip r:embed="rId2"/>
          <a:srcRect l="2381" t="4000" r="2381" b="4000"/>
          <a:stretch>
            <a:fillRect/>
          </a:stretch>
        </p:blipFill>
        <p:spPr>
          <a:xfrm>
            <a:off x="2571736" y="857232"/>
            <a:ext cx="607223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3.jpg"/>
          <p:cNvPicPr>
            <a:picLocks noChangeAspect="1"/>
          </p:cNvPicPr>
          <p:nvPr/>
        </p:nvPicPr>
        <p:blipFill>
          <a:blip r:embed="rId2"/>
          <a:srcRect b="9999"/>
          <a:stretch>
            <a:fillRect/>
          </a:stretch>
        </p:blipFill>
        <p:spPr>
          <a:xfrm>
            <a:off x="2571736" y="500042"/>
            <a:ext cx="6000792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1" y="1147762"/>
            <a:ext cx="6000793" cy="4710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071546"/>
            <a:ext cx="6291264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642918"/>
            <a:ext cx="6143668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Мило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1 (2)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311" t="16331" r="-1680" b="-2442"/>
          <a:stretch>
            <a:fillRect/>
          </a:stretch>
        </p:blipFill>
        <p:spPr>
          <a:xfrm>
            <a:off x="2285984" y="1643050"/>
            <a:ext cx="6429420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666631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b6f45d44b008b2cd8e06433c464e8a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9" y="857232"/>
            <a:ext cx="6357982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6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84" y="785794"/>
            <a:ext cx="6238920" cy="5929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500042"/>
            <a:ext cx="6286544" cy="583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571480"/>
            <a:ext cx="6662191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2.jpg"/>
          <p:cNvPicPr>
            <a:picLocks noChangeAspect="1"/>
          </p:cNvPicPr>
          <p:nvPr/>
        </p:nvPicPr>
        <p:blipFill>
          <a:blip r:embed="rId2"/>
          <a:srcRect l="5625" t="10000" r="5312" b="9999"/>
          <a:stretch>
            <a:fillRect/>
          </a:stretch>
        </p:blipFill>
        <p:spPr>
          <a:xfrm>
            <a:off x="2071670" y="785794"/>
            <a:ext cx="6786610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dcd5e3918b6309044f0a7c848babb2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857232"/>
            <a:ext cx="650085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642919"/>
            <a:ext cx="6858015" cy="557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</Words>
  <Application>Microsoft Office PowerPoint</Application>
  <PresentationFormat>Экран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Мило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Леся</cp:lastModifiedBy>
  <cp:revision>12</cp:revision>
  <dcterms:created xsi:type="dcterms:W3CDTF">2013-01-13T18:56:49Z</dcterms:created>
  <dcterms:modified xsi:type="dcterms:W3CDTF">2018-11-04T11:56:55Z</dcterms:modified>
</cp:coreProperties>
</file>