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5"/>
  </p:notesMasterIdLst>
  <p:handoutMasterIdLst>
    <p:handoutMasterId r:id="rId26"/>
  </p:handoutMasterIdLst>
  <p:sldIdLst>
    <p:sldId id="286" r:id="rId2"/>
    <p:sldId id="303" r:id="rId3"/>
    <p:sldId id="292" r:id="rId4"/>
    <p:sldId id="316" r:id="rId5"/>
    <p:sldId id="302" r:id="rId6"/>
    <p:sldId id="300" r:id="rId7"/>
    <p:sldId id="327" r:id="rId8"/>
    <p:sldId id="293" r:id="rId9"/>
    <p:sldId id="297" r:id="rId10"/>
    <p:sldId id="320" r:id="rId11"/>
    <p:sldId id="299" r:id="rId12"/>
    <p:sldId id="296" r:id="rId13"/>
    <p:sldId id="310" r:id="rId14"/>
    <p:sldId id="301" r:id="rId15"/>
    <p:sldId id="317" r:id="rId16"/>
    <p:sldId id="328" r:id="rId17"/>
    <p:sldId id="323" r:id="rId18"/>
    <p:sldId id="324" r:id="rId19"/>
    <p:sldId id="325" r:id="rId20"/>
    <p:sldId id="326" r:id="rId21"/>
    <p:sldId id="329" r:id="rId22"/>
    <p:sldId id="319" r:id="rId23"/>
    <p:sldId id="330" r:id="rId24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B1503"/>
    <a:srgbClr val="006600"/>
    <a:srgbClr val="FE625E"/>
    <a:srgbClr val="660066"/>
    <a:srgbClr val="0000FF"/>
    <a:srgbClr val="333300"/>
    <a:srgbClr val="663300"/>
    <a:srgbClr val="CC6600"/>
    <a:srgbClr val="66FFFF"/>
    <a:srgbClr val="FD6A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83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3108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13.xml"/><Relationship Id="rId7" Type="http://schemas.openxmlformats.org/officeDocument/2006/relationships/slide" Target="../slides/slide12.xml"/><Relationship Id="rId2" Type="http://schemas.openxmlformats.org/officeDocument/2006/relationships/slide" Target="../slides/slide9.xml"/><Relationship Id="rId1" Type="http://schemas.openxmlformats.org/officeDocument/2006/relationships/slide" Target="../slides/slide8.xml"/><Relationship Id="rId6" Type="http://schemas.openxmlformats.org/officeDocument/2006/relationships/slide" Target="../slides/slide10.xml"/><Relationship Id="rId5" Type="http://schemas.openxmlformats.org/officeDocument/2006/relationships/slide" Target="../slides/slide15.xml"/><Relationship Id="rId4" Type="http://schemas.openxmlformats.org/officeDocument/2006/relationships/slide" Target="../slides/slide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54ECD3-E5C7-4E26-AB7D-A3B5C92154F5}" type="doc">
      <dgm:prSet loTypeId="urn:microsoft.com/office/officeart/2005/8/layout/cycle2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uk-UA"/>
        </a:p>
      </dgm:t>
    </dgm:pt>
    <dgm:pt modelId="{FB85CBB2-1E22-4FF3-85F9-49A8A93429AC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/>
            </a:rPr>
            <a:t>1</a:t>
          </a:r>
          <a:endParaRPr lang="uk-UA" dirty="0"/>
        </a:p>
      </dgm:t>
    </dgm:pt>
    <dgm:pt modelId="{FF50A5E1-8B11-463F-84A2-DA59E089F5B1}" type="parTrans" cxnId="{D56FFD84-E23A-45B9-B808-B1EB869BABD8}">
      <dgm:prSet/>
      <dgm:spPr/>
      <dgm:t>
        <a:bodyPr/>
        <a:lstStyle/>
        <a:p>
          <a:endParaRPr lang="uk-UA"/>
        </a:p>
      </dgm:t>
    </dgm:pt>
    <dgm:pt modelId="{BA4B29C4-97A2-4FBF-915A-CE57C6F550A9}" type="sibTrans" cxnId="{D56FFD84-E23A-45B9-B808-B1EB869BABD8}">
      <dgm:prSet/>
      <dgm:spPr/>
      <dgm:t>
        <a:bodyPr/>
        <a:lstStyle/>
        <a:p>
          <a:endParaRPr lang="uk-UA"/>
        </a:p>
      </dgm:t>
    </dgm:pt>
    <dgm:pt modelId="{63BDC93F-52B3-4587-B137-3ECD08CF505B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2" action="ppaction://hlinksldjump"/>
            </a:rPr>
            <a:t>2</a:t>
          </a:r>
          <a:endParaRPr lang="uk-UA" dirty="0"/>
        </a:p>
      </dgm:t>
    </dgm:pt>
    <dgm:pt modelId="{D77532B0-8E63-4F37-AEAD-9DD8770D84B7}" type="parTrans" cxnId="{E5AEDBFA-5437-4F1F-9A90-1726B1080DF7}">
      <dgm:prSet/>
      <dgm:spPr/>
      <dgm:t>
        <a:bodyPr/>
        <a:lstStyle/>
        <a:p>
          <a:endParaRPr lang="uk-UA"/>
        </a:p>
      </dgm:t>
    </dgm:pt>
    <dgm:pt modelId="{6437F9BA-3662-471F-BC03-EAD8AF308763}" type="sibTrans" cxnId="{E5AEDBFA-5437-4F1F-9A90-1726B1080DF7}">
      <dgm:prSet/>
      <dgm:spPr/>
      <dgm:t>
        <a:bodyPr/>
        <a:lstStyle/>
        <a:p>
          <a:endParaRPr lang="uk-UA"/>
        </a:p>
      </dgm:t>
    </dgm:pt>
    <dgm:pt modelId="{38724932-6C82-4DE8-8D95-FB7132CE9DD6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3" action="ppaction://hlinksldjump"/>
            </a:rPr>
            <a:t>6</a:t>
          </a:r>
          <a:endParaRPr lang="uk-UA" dirty="0"/>
        </a:p>
      </dgm:t>
    </dgm:pt>
    <dgm:pt modelId="{055867D7-8E37-408C-9789-408C6641AD56}" type="parTrans" cxnId="{66320757-36A1-4984-A785-19133345B149}">
      <dgm:prSet/>
      <dgm:spPr/>
      <dgm:t>
        <a:bodyPr/>
        <a:lstStyle/>
        <a:p>
          <a:endParaRPr lang="uk-UA"/>
        </a:p>
      </dgm:t>
    </dgm:pt>
    <dgm:pt modelId="{A828D1A8-EE28-47C9-ABFB-24A2AD0F15BC}" type="sibTrans" cxnId="{66320757-36A1-4984-A785-19133345B149}">
      <dgm:prSet/>
      <dgm:spPr/>
      <dgm:t>
        <a:bodyPr/>
        <a:lstStyle/>
        <a:p>
          <a:endParaRPr lang="uk-UA"/>
        </a:p>
      </dgm:t>
    </dgm:pt>
    <dgm:pt modelId="{BBD6AC03-02CF-4573-BEFB-CF6EE6AD65F0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4" action="ppaction://hlinksldjump"/>
            </a:rPr>
            <a:t>7</a:t>
          </a:r>
          <a:endParaRPr lang="uk-UA" dirty="0"/>
        </a:p>
      </dgm:t>
    </dgm:pt>
    <dgm:pt modelId="{9878A9A2-3CF9-4015-BF72-96526EC3F528}" type="parTrans" cxnId="{317A41AD-78C1-4EEF-A983-DDBFD68B4A22}">
      <dgm:prSet/>
      <dgm:spPr/>
      <dgm:t>
        <a:bodyPr/>
        <a:lstStyle/>
        <a:p>
          <a:endParaRPr lang="uk-UA"/>
        </a:p>
      </dgm:t>
    </dgm:pt>
    <dgm:pt modelId="{427128BA-C189-4515-955A-1B63E9FADFD5}" type="sibTrans" cxnId="{317A41AD-78C1-4EEF-A983-DDBFD68B4A22}">
      <dgm:prSet/>
      <dgm:spPr/>
      <dgm:t>
        <a:bodyPr/>
        <a:lstStyle/>
        <a:p>
          <a:endParaRPr lang="uk-UA"/>
        </a:p>
      </dgm:t>
    </dgm:pt>
    <dgm:pt modelId="{7A029376-3BEA-4DAB-BE87-90B61BAECE0D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5" action="ppaction://hlinksldjump"/>
            </a:rPr>
            <a:t>8</a:t>
          </a:r>
          <a:endParaRPr lang="uk-UA" dirty="0"/>
        </a:p>
      </dgm:t>
    </dgm:pt>
    <dgm:pt modelId="{060530B2-AB88-42C3-B353-4856B2AB2EEA}" type="parTrans" cxnId="{1AA13583-1B5A-46A9-9446-8A1CD16969E8}">
      <dgm:prSet/>
      <dgm:spPr/>
      <dgm:t>
        <a:bodyPr/>
        <a:lstStyle/>
        <a:p>
          <a:endParaRPr lang="uk-UA"/>
        </a:p>
      </dgm:t>
    </dgm:pt>
    <dgm:pt modelId="{CAB0F55D-F7CA-49F7-8B00-574A77324D9D}" type="sibTrans" cxnId="{1AA13583-1B5A-46A9-9446-8A1CD16969E8}">
      <dgm:prSet/>
      <dgm:spPr/>
      <dgm:t>
        <a:bodyPr/>
        <a:lstStyle/>
        <a:p>
          <a:endParaRPr lang="uk-UA"/>
        </a:p>
      </dgm:t>
    </dgm:pt>
    <dgm:pt modelId="{24A1BD53-6BEB-4242-BE67-EE8097BEBCEE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6" action="ppaction://hlinksldjump"/>
            </a:rPr>
            <a:t>3</a:t>
          </a:r>
          <a:endParaRPr lang="uk-UA" dirty="0"/>
        </a:p>
      </dgm:t>
    </dgm:pt>
    <dgm:pt modelId="{84E285B3-24EE-4F75-BD4E-0D1A4D3076D0}" type="parTrans" cxnId="{848C5344-3AC0-4664-8CB0-2262AEBB4CF1}">
      <dgm:prSet/>
      <dgm:spPr/>
      <dgm:t>
        <a:bodyPr/>
        <a:lstStyle/>
        <a:p>
          <a:endParaRPr lang="uk-UA"/>
        </a:p>
      </dgm:t>
    </dgm:pt>
    <dgm:pt modelId="{57579F8B-59AE-4FF2-B732-36EA66FDE7B7}" type="sibTrans" cxnId="{848C5344-3AC0-4664-8CB0-2262AEBB4CF1}">
      <dgm:prSet/>
      <dgm:spPr/>
      <dgm:t>
        <a:bodyPr/>
        <a:lstStyle/>
        <a:p>
          <a:endParaRPr lang="uk-UA"/>
        </a:p>
      </dgm:t>
    </dgm:pt>
    <dgm:pt modelId="{C40F6CAB-AEFF-46A6-A41B-33F27F76E975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7" action="ppaction://hlinksldjump"/>
            </a:rPr>
            <a:t>5</a:t>
          </a:r>
          <a:endParaRPr lang="uk-UA" dirty="0"/>
        </a:p>
      </dgm:t>
    </dgm:pt>
    <dgm:pt modelId="{3B65C73A-1A0E-40BB-86A6-D3B94FDF8F8C}" type="parTrans" cxnId="{E8086D79-709D-45A0-9D4E-9BC719D11BB6}">
      <dgm:prSet/>
      <dgm:spPr/>
      <dgm:t>
        <a:bodyPr/>
        <a:lstStyle/>
        <a:p>
          <a:endParaRPr lang="uk-UA"/>
        </a:p>
      </dgm:t>
    </dgm:pt>
    <dgm:pt modelId="{74C77D85-9756-49AE-93F5-A6D082C52EC1}" type="sibTrans" cxnId="{E8086D79-709D-45A0-9D4E-9BC719D11BB6}">
      <dgm:prSet/>
      <dgm:spPr/>
      <dgm:t>
        <a:bodyPr/>
        <a:lstStyle/>
        <a:p>
          <a:endParaRPr lang="uk-UA"/>
        </a:p>
      </dgm:t>
    </dgm:pt>
    <dgm:pt modelId="{920AB3EC-884F-4181-96E3-112DCB5EF89E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8" action="ppaction://hlinksldjump"/>
            </a:rPr>
            <a:t>4</a:t>
          </a:r>
          <a:endParaRPr lang="uk-UA" dirty="0"/>
        </a:p>
      </dgm:t>
    </dgm:pt>
    <dgm:pt modelId="{2815C092-2014-4C15-B4CC-E54E820DEF08}" type="parTrans" cxnId="{6A832BB5-F516-4534-82F6-CDCB9EDBB610}">
      <dgm:prSet/>
      <dgm:spPr/>
      <dgm:t>
        <a:bodyPr/>
        <a:lstStyle/>
        <a:p>
          <a:endParaRPr lang="uk-UA"/>
        </a:p>
      </dgm:t>
    </dgm:pt>
    <dgm:pt modelId="{7466CFA1-6212-45B2-AD68-EACBA520F2B7}" type="sibTrans" cxnId="{6A832BB5-F516-4534-82F6-CDCB9EDBB610}">
      <dgm:prSet/>
      <dgm:spPr/>
      <dgm:t>
        <a:bodyPr/>
        <a:lstStyle/>
        <a:p>
          <a:endParaRPr lang="uk-UA"/>
        </a:p>
      </dgm:t>
    </dgm:pt>
    <dgm:pt modelId="{66572B0B-94F7-4D01-A713-021FE2EA6B50}" type="pres">
      <dgm:prSet presAssocID="{5C54ECD3-E5C7-4E26-AB7D-A3B5C92154F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20308AC-2DFA-4A29-9F8B-1EF6995BA9AC}" type="pres">
      <dgm:prSet presAssocID="{FB85CBB2-1E22-4FF3-85F9-49A8A93429A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AE199AA-5A37-4E07-A6BC-CCADC2A4792B}" type="pres">
      <dgm:prSet presAssocID="{BA4B29C4-97A2-4FBF-915A-CE57C6F550A9}" presName="sibTrans" presStyleLbl="sibTrans2D1" presStyleIdx="0" presStyleCnt="8"/>
      <dgm:spPr/>
      <dgm:t>
        <a:bodyPr/>
        <a:lstStyle/>
        <a:p>
          <a:endParaRPr lang="uk-UA"/>
        </a:p>
      </dgm:t>
    </dgm:pt>
    <dgm:pt modelId="{D1EF91D0-2DF7-4AAD-A899-153F9FBD3EA3}" type="pres">
      <dgm:prSet presAssocID="{BA4B29C4-97A2-4FBF-915A-CE57C6F550A9}" presName="connectorText" presStyleLbl="sibTrans2D1" presStyleIdx="0" presStyleCnt="8"/>
      <dgm:spPr/>
      <dgm:t>
        <a:bodyPr/>
        <a:lstStyle/>
        <a:p>
          <a:endParaRPr lang="uk-UA"/>
        </a:p>
      </dgm:t>
    </dgm:pt>
    <dgm:pt modelId="{225FD3CE-DA78-4680-A3B2-24F3F47CF222}" type="pres">
      <dgm:prSet presAssocID="{63BDC93F-52B3-4587-B137-3ECD08CF505B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D91A5A6-DC6D-4C45-A62D-496EB7978B89}" type="pres">
      <dgm:prSet presAssocID="{6437F9BA-3662-471F-BC03-EAD8AF308763}" presName="sibTrans" presStyleLbl="sibTrans2D1" presStyleIdx="1" presStyleCnt="8"/>
      <dgm:spPr/>
      <dgm:t>
        <a:bodyPr/>
        <a:lstStyle/>
        <a:p>
          <a:endParaRPr lang="uk-UA"/>
        </a:p>
      </dgm:t>
    </dgm:pt>
    <dgm:pt modelId="{902C8A3E-F0B4-4CF4-B7E4-598D22C0D961}" type="pres">
      <dgm:prSet presAssocID="{6437F9BA-3662-471F-BC03-EAD8AF308763}" presName="connectorText" presStyleLbl="sibTrans2D1" presStyleIdx="1" presStyleCnt="8"/>
      <dgm:spPr/>
      <dgm:t>
        <a:bodyPr/>
        <a:lstStyle/>
        <a:p>
          <a:endParaRPr lang="uk-UA"/>
        </a:p>
      </dgm:t>
    </dgm:pt>
    <dgm:pt modelId="{9BCF1EDC-690C-47B3-8BAD-2407140ADE4A}" type="pres">
      <dgm:prSet presAssocID="{24A1BD53-6BEB-4242-BE67-EE8097BEBCEE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B59F92E-4E91-48DD-8491-C2CC36A12572}" type="pres">
      <dgm:prSet presAssocID="{57579F8B-59AE-4FF2-B732-36EA66FDE7B7}" presName="sibTrans" presStyleLbl="sibTrans2D1" presStyleIdx="2" presStyleCnt="8"/>
      <dgm:spPr/>
      <dgm:t>
        <a:bodyPr/>
        <a:lstStyle/>
        <a:p>
          <a:endParaRPr lang="uk-UA"/>
        </a:p>
      </dgm:t>
    </dgm:pt>
    <dgm:pt modelId="{7B6E2838-071D-4948-839F-821F83B7B712}" type="pres">
      <dgm:prSet presAssocID="{57579F8B-59AE-4FF2-B732-36EA66FDE7B7}" presName="connectorText" presStyleLbl="sibTrans2D1" presStyleIdx="2" presStyleCnt="8"/>
      <dgm:spPr/>
      <dgm:t>
        <a:bodyPr/>
        <a:lstStyle/>
        <a:p>
          <a:endParaRPr lang="uk-UA"/>
        </a:p>
      </dgm:t>
    </dgm:pt>
    <dgm:pt modelId="{83A3A407-EF7D-4692-BAC9-9AE2AFE3CA8F}" type="pres">
      <dgm:prSet presAssocID="{920AB3EC-884F-4181-96E3-112DCB5EF89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90173CD-39DF-4675-931A-F9718E9117F9}" type="pres">
      <dgm:prSet presAssocID="{7466CFA1-6212-45B2-AD68-EACBA520F2B7}" presName="sibTrans" presStyleLbl="sibTrans2D1" presStyleIdx="3" presStyleCnt="8"/>
      <dgm:spPr/>
      <dgm:t>
        <a:bodyPr/>
        <a:lstStyle/>
        <a:p>
          <a:endParaRPr lang="uk-UA"/>
        </a:p>
      </dgm:t>
    </dgm:pt>
    <dgm:pt modelId="{D74FA7D7-4CB9-497C-B593-BFD77201670E}" type="pres">
      <dgm:prSet presAssocID="{7466CFA1-6212-45B2-AD68-EACBA520F2B7}" presName="connectorText" presStyleLbl="sibTrans2D1" presStyleIdx="3" presStyleCnt="8"/>
      <dgm:spPr/>
      <dgm:t>
        <a:bodyPr/>
        <a:lstStyle/>
        <a:p>
          <a:endParaRPr lang="uk-UA"/>
        </a:p>
      </dgm:t>
    </dgm:pt>
    <dgm:pt modelId="{DF382379-9BE0-420C-872B-06AE73DEF6A7}" type="pres">
      <dgm:prSet presAssocID="{C40F6CAB-AEFF-46A6-A41B-33F27F76E975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62C971E-B7CB-404F-A574-934C7DF348B1}" type="pres">
      <dgm:prSet presAssocID="{74C77D85-9756-49AE-93F5-A6D082C52EC1}" presName="sibTrans" presStyleLbl="sibTrans2D1" presStyleIdx="4" presStyleCnt="8"/>
      <dgm:spPr/>
      <dgm:t>
        <a:bodyPr/>
        <a:lstStyle/>
        <a:p>
          <a:endParaRPr lang="uk-UA"/>
        </a:p>
      </dgm:t>
    </dgm:pt>
    <dgm:pt modelId="{0CC83EA2-A6EA-4423-914E-728F63621D68}" type="pres">
      <dgm:prSet presAssocID="{74C77D85-9756-49AE-93F5-A6D082C52EC1}" presName="connectorText" presStyleLbl="sibTrans2D1" presStyleIdx="4" presStyleCnt="8"/>
      <dgm:spPr/>
      <dgm:t>
        <a:bodyPr/>
        <a:lstStyle/>
        <a:p>
          <a:endParaRPr lang="uk-UA"/>
        </a:p>
      </dgm:t>
    </dgm:pt>
    <dgm:pt modelId="{5D700B4B-8EAF-4258-BA15-27BEF215B964}" type="pres">
      <dgm:prSet presAssocID="{38724932-6C82-4DE8-8D95-FB7132CE9DD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DB9111C-DAFC-476D-8F68-BE17B3F2FED2}" type="pres">
      <dgm:prSet presAssocID="{A828D1A8-EE28-47C9-ABFB-24A2AD0F15BC}" presName="sibTrans" presStyleLbl="sibTrans2D1" presStyleIdx="5" presStyleCnt="8"/>
      <dgm:spPr/>
      <dgm:t>
        <a:bodyPr/>
        <a:lstStyle/>
        <a:p>
          <a:endParaRPr lang="uk-UA"/>
        </a:p>
      </dgm:t>
    </dgm:pt>
    <dgm:pt modelId="{ED56B610-847C-40E5-B176-AEB41091B3F4}" type="pres">
      <dgm:prSet presAssocID="{A828D1A8-EE28-47C9-ABFB-24A2AD0F15BC}" presName="connectorText" presStyleLbl="sibTrans2D1" presStyleIdx="5" presStyleCnt="8"/>
      <dgm:spPr/>
      <dgm:t>
        <a:bodyPr/>
        <a:lstStyle/>
        <a:p>
          <a:endParaRPr lang="uk-UA"/>
        </a:p>
      </dgm:t>
    </dgm:pt>
    <dgm:pt modelId="{58597C92-524E-449D-9BBB-FC940B1418F6}" type="pres">
      <dgm:prSet presAssocID="{BBD6AC03-02CF-4573-BEFB-CF6EE6AD65F0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BD10926-551B-45E9-BC0F-5B28BDB3FDF9}" type="pres">
      <dgm:prSet presAssocID="{427128BA-C189-4515-955A-1B63E9FADFD5}" presName="sibTrans" presStyleLbl="sibTrans2D1" presStyleIdx="6" presStyleCnt="8"/>
      <dgm:spPr/>
      <dgm:t>
        <a:bodyPr/>
        <a:lstStyle/>
        <a:p>
          <a:endParaRPr lang="uk-UA"/>
        </a:p>
      </dgm:t>
    </dgm:pt>
    <dgm:pt modelId="{14E9602F-B354-4AE1-953E-D7C4D5AB2395}" type="pres">
      <dgm:prSet presAssocID="{427128BA-C189-4515-955A-1B63E9FADFD5}" presName="connectorText" presStyleLbl="sibTrans2D1" presStyleIdx="6" presStyleCnt="8"/>
      <dgm:spPr/>
      <dgm:t>
        <a:bodyPr/>
        <a:lstStyle/>
        <a:p>
          <a:endParaRPr lang="uk-UA"/>
        </a:p>
      </dgm:t>
    </dgm:pt>
    <dgm:pt modelId="{9652C8E8-196B-4A58-8B0D-886E3D6DDC6B}" type="pres">
      <dgm:prSet presAssocID="{7A029376-3BEA-4DAB-BE87-90B61BAECE0D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6590933-CE9D-4B76-9490-59C35E111EBD}" type="pres">
      <dgm:prSet presAssocID="{CAB0F55D-F7CA-49F7-8B00-574A77324D9D}" presName="sibTrans" presStyleLbl="sibTrans2D1" presStyleIdx="7" presStyleCnt="8"/>
      <dgm:spPr/>
      <dgm:t>
        <a:bodyPr/>
        <a:lstStyle/>
        <a:p>
          <a:endParaRPr lang="uk-UA"/>
        </a:p>
      </dgm:t>
    </dgm:pt>
    <dgm:pt modelId="{4FC057EB-AADC-4A1B-9B7A-5427CA32090F}" type="pres">
      <dgm:prSet presAssocID="{CAB0F55D-F7CA-49F7-8B00-574A77324D9D}" presName="connectorText" presStyleLbl="sibTrans2D1" presStyleIdx="7" presStyleCnt="8"/>
      <dgm:spPr/>
      <dgm:t>
        <a:bodyPr/>
        <a:lstStyle/>
        <a:p>
          <a:endParaRPr lang="uk-UA"/>
        </a:p>
      </dgm:t>
    </dgm:pt>
  </dgm:ptLst>
  <dgm:cxnLst>
    <dgm:cxn modelId="{E6E8E754-FE67-4C64-BE2C-2D01AE07E2CF}" type="presOf" srcId="{74C77D85-9756-49AE-93F5-A6D082C52EC1}" destId="{862C971E-B7CB-404F-A574-934C7DF348B1}" srcOrd="0" destOrd="0" presId="urn:microsoft.com/office/officeart/2005/8/layout/cycle2"/>
    <dgm:cxn modelId="{2DDA0F4F-4A76-4776-854F-04E8D430606C}" type="presOf" srcId="{5C54ECD3-E5C7-4E26-AB7D-A3B5C92154F5}" destId="{66572B0B-94F7-4D01-A713-021FE2EA6B50}" srcOrd="0" destOrd="0" presId="urn:microsoft.com/office/officeart/2005/8/layout/cycle2"/>
    <dgm:cxn modelId="{CA5D42C8-F63B-4976-BDB8-F0D9C6CD00B1}" type="presOf" srcId="{57579F8B-59AE-4FF2-B732-36EA66FDE7B7}" destId="{7B6E2838-071D-4948-839F-821F83B7B712}" srcOrd="1" destOrd="0" presId="urn:microsoft.com/office/officeart/2005/8/layout/cycle2"/>
    <dgm:cxn modelId="{1AA13583-1B5A-46A9-9446-8A1CD16969E8}" srcId="{5C54ECD3-E5C7-4E26-AB7D-A3B5C92154F5}" destId="{7A029376-3BEA-4DAB-BE87-90B61BAECE0D}" srcOrd="7" destOrd="0" parTransId="{060530B2-AB88-42C3-B353-4856B2AB2EEA}" sibTransId="{CAB0F55D-F7CA-49F7-8B00-574A77324D9D}"/>
    <dgm:cxn modelId="{373E964F-F777-4A70-8C8B-9E829BF49924}" type="presOf" srcId="{7466CFA1-6212-45B2-AD68-EACBA520F2B7}" destId="{590173CD-39DF-4675-931A-F9718E9117F9}" srcOrd="0" destOrd="0" presId="urn:microsoft.com/office/officeart/2005/8/layout/cycle2"/>
    <dgm:cxn modelId="{317A41AD-78C1-4EEF-A983-DDBFD68B4A22}" srcId="{5C54ECD3-E5C7-4E26-AB7D-A3B5C92154F5}" destId="{BBD6AC03-02CF-4573-BEFB-CF6EE6AD65F0}" srcOrd="6" destOrd="0" parTransId="{9878A9A2-3CF9-4015-BF72-96526EC3F528}" sibTransId="{427128BA-C189-4515-955A-1B63E9FADFD5}"/>
    <dgm:cxn modelId="{71A97DEF-6DB8-4251-8354-5F55E7A22EB7}" type="presOf" srcId="{24A1BD53-6BEB-4242-BE67-EE8097BEBCEE}" destId="{9BCF1EDC-690C-47B3-8BAD-2407140ADE4A}" srcOrd="0" destOrd="0" presId="urn:microsoft.com/office/officeart/2005/8/layout/cycle2"/>
    <dgm:cxn modelId="{188ECD6B-8AAE-49AA-8393-241F4C519A99}" type="presOf" srcId="{74C77D85-9756-49AE-93F5-A6D082C52EC1}" destId="{0CC83EA2-A6EA-4423-914E-728F63621D68}" srcOrd="1" destOrd="0" presId="urn:microsoft.com/office/officeart/2005/8/layout/cycle2"/>
    <dgm:cxn modelId="{AF110B92-312B-4552-AE25-AA91C0788AE8}" type="presOf" srcId="{7466CFA1-6212-45B2-AD68-EACBA520F2B7}" destId="{D74FA7D7-4CB9-497C-B593-BFD77201670E}" srcOrd="1" destOrd="0" presId="urn:microsoft.com/office/officeart/2005/8/layout/cycle2"/>
    <dgm:cxn modelId="{F407C001-F66C-4A79-83C1-8CCAE73A67ED}" type="presOf" srcId="{6437F9BA-3662-471F-BC03-EAD8AF308763}" destId="{902C8A3E-F0B4-4CF4-B7E4-598D22C0D961}" srcOrd="1" destOrd="0" presId="urn:microsoft.com/office/officeart/2005/8/layout/cycle2"/>
    <dgm:cxn modelId="{E44ED69F-39AC-4F6B-980B-C23A7CC53FD3}" type="presOf" srcId="{BA4B29C4-97A2-4FBF-915A-CE57C6F550A9}" destId="{AAE199AA-5A37-4E07-A6BC-CCADC2A4792B}" srcOrd="0" destOrd="0" presId="urn:microsoft.com/office/officeart/2005/8/layout/cycle2"/>
    <dgm:cxn modelId="{66320757-36A1-4984-A785-19133345B149}" srcId="{5C54ECD3-E5C7-4E26-AB7D-A3B5C92154F5}" destId="{38724932-6C82-4DE8-8D95-FB7132CE9DD6}" srcOrd="5" destOrd="0" parTransId="{055867D7-8E37-408C-9789-408C6641AD56}" sibTransId="{A828D1A8-EE28-47C9-ABFB-24A2AD0F15BC}"/>
    <dgm:cxn modelId="{1211E86A-7B0E-4EEF-B9C3-F50CDB9DC9DE}" type="presOf" srcId="{7A029376-3BEA-4DAB-BE87-90B61BAECE0D}" destId="{9652C8E8-196B-4A58-8B0D-886E3D6DDC6B}" srcOrd="0" destOrd="0" presId="urn:microsoft.com/office/officeart/2005/8/layout/cycle2"/>
    <dgm:cxn modelId="{43BF5ABF-6CA3-4A45-A4FC-D1648C1D494B}" type="presOf" srcId="{FB85CBB2-1E22-4FF3-85F9-49A8A93429AC}" destId="{B20308AC-2DFA-4A29-9F8B-1EF6995BA9AC}" srcOrd="0" destOrd="0" presId="urn:microsoft.com/office/officeart/2005/8/layout/cycle2"/>
    <dgm:cxn modelId="{C741D347-FD31-4399-B3CE-CE25A79F3C4E}" type="presOf" srcId="{427128BA-C189-4515-955A-1B63E9FADFD5}" destId="{9BD10926-551B-45E9-BC0F-5B28BDB3FDF9}" srcOrd="0" destOrd="0" presId="urn:microsoft.com/office/officeart/2005/8/layout/cycle2"/>
    <dgm:cxn modelId="{0CEEEC2E-D097-488B-A713-59F2736B345A}" type="presOf" srcId="{CAB0F55D-F7CA-49F7-8B00-574A77324D9D}" destId="{96590933-CE9D-4B76-9490-59C35E111EBD}" srcOrd="0" destOrd="0" presId="urn:microsoft.com/office/officeart/2005/8/layout/cycle2"/>
    <dgm:cxn modelId="{FD139967-5CAB-41DF-9E2D-58AA0C838BE2}" type="presOf" srcId="{427128BA-C189-4515-955A-1B63E9FADFD5}" destId="{14E9602F-B354-4AE1-953E-D7C4D5AB2395}" srcOrd="1" destOrd="0" presId="urn:microsoft.com/office/officeart/2005/8/layout/cycle2"/>
    <dgm:cxn modelId="{C9651605-6D56-4FD2-8235-B4130BC58576}" type="presOf" srcId="{6437F9BA-3662-471F-BC03-EAD8AF308763}" destId="{4D91A5A6-DC6D-4C45-A62D-496EB7978B89}" srcOrd="0" destOrd="0" presId="urn:microsoft.com/office/officeart/2005/8/layout/cycle2"/>
    <dgm:cxn modelId="{73498290-02AF-4B90-B2B0-8356BE1E9E2A}" type="presOf" srcId="{A828D1A8-EE28-47C9-ABFB-24A2AD0F15BC}" destId="{4DB9111C-DAFC-476D-8F68-BE17B3F2FED2}" srcOrd="0" destOrd="0" presId="urn:microsoft.com/office/officeart/2005/8/layout/cycle2"/>
    <dgm:cxn modelId="{6A832BB5-F516-4534-82F6-CDCB9EDBB610}" srcId="{5C54ECD3-E5C7-4E26-AB7D-A3B5C92154F5}" destId="{920AB3EC-884F-4181-96E3-112DCB5EF89E}" srcOrd="3" destOrd="0" parTransId="{2815C092-2014-4C15-B4CC-E54E820DEF08}" sibTransId="{7466CFA1-6212-45B2-AD68-EACBA520F2B7}"/>
    <dgm:cxn modelId="{3F2F61E0-D75D-44E0-AFD6-93799AD95E0E}" type="presOf" srcId="{BBD6AC03-02CF-4573-BEFB-CF6EE6AD65F0}" destId="{58597C92-524E-449D-9BBB-FC940B1418F6}" srcOrd="0" destOrd="0" presId="urn:microsoft.com/office/officeart/2005/8/layout/cycle2"/>
    <dgm:cxn modelId="{848C5344-3AC0-4664-8CB0-2262AEBB4CF1}" srcId="{5C54ECD3-E5C7-4E26-AB7D-A3B5C92154F5}" destId="{24A1BD53-6BEB-4242-BE67-EE8097BEBCEE}" srcOrd="2" destOrd="0" parTransId="{84E285B3-24EE-4F75-BD4E-0D1A4D3076D0}" sibTransId="{57579F8B-59AE-4FF2-B732-36EA66FDE7B7}"/>
    <dgm:cxn modelId="{98CE1D46-A792-4F57-ABB7-02AC663342C0}" type="presOf" srcId="{C40F6CAB-AEFF-46A6-A41B-33F27F76E975}" destId="{DF382379-9BE0-420C-872B-06AE73DEF6A7}" srcOrd="0" destOrd="0" presId="urn:microsoft.com/office/officeart/2005/8/layout/cycle2"/>
    <dgm:cxn modelId="{5638123F-61F3-4985-AFD3-FD381039B6A9}" type="presOf" srcId="{57579F8B-59AE-4FF2-B732-36EA66FDE7B7}" destId="{4B59F92E-4E91-48DD-8491-C2CC36A12572}" srcOrd="0" destOrd="0" presId="urn:microsoft.com/office/officeart/2005/8/layout/cycle2"/>
    <dgm:cxn modelId="{9FE38E18-BB34-4163-8D75-961D0A39771B}" type="presOf" srcId="{CAB0F55D-F7CA-49F7-8B00-574A77324D9D}" destId="{4FC057EB-AADC-4A1B-9B7A-5427CA32090F}" srcOrd="1" destOrd="0" presId="urn:microsoft.com/office/officeart/2005/8/layout/cycle2"/>
    <dgm:cxn modelId="{C3572093-CFE7-410E-B6F3-9A5FE9A465D7}" type="presOf" srcId="{38724932-6C82-4DE8-8D95-FB7132CE9DD6}" destId="{5D700B4B-8EAF-4258-BA15-27BEF215B964}" srcOrd="0" destOrd="0" presId="urn:microsoft.com/office/officeart/2005/8/layout/cycle2"/>
    <dgm:cxn modelId="{E8086D79-709D-45A0-9D4E-9BC719D11BB6}" srcId="{5C54ECD3-E5C7-4E26-AB7D-A3B5C92154F5}" destId="{C40F6CAB-AEFF-46A6-A41B-33F27F76E975}" srcOrd="4" destOrd="0" parTransId="{3B65C73A-1A0E-40BB-86A6-D3B94FDF8F8C}" sibTransId="{74C77D85-9756-49AE-93F5-A6D082C52EC1}"/>
    <dgm:cxn modelId="{D56FFD84-E23A-45B9-B808-B1EB869BABD8}" srcId="{5C54ECD3-E5C7-4E26-AB7D-A3B5C92154F5}" destId="{FB85CBB2-1E22-4FF3-85F9-49A8A93429AC}" srcOrd="0" destOrd="0" parTransId="{FF50A5E1-8B11-463F-84A2-DA59E089F5B1}" sibTransId="{BA4B29C4-97A2-4FBF-915A-CE57C6F550A9}"/>
    <dgm:cxn modelId="{F06E60C0-4C12-4DBE-B482-709254F3E375}" type="presOf" srcId="{A828D1A8-EE28-47C9-ABFB-24A2AD0F15BC}" destId="{ED56B610-847C-40E5-B176-AEB41091B3F4}" srcOrd="1" destOrd="0" presId="urn:microsoft.com/office/officeart/2005/8/layout/cycle2"/>
    <dgm:cxn modelId="{9309936F-091B-49F6-B298-85586EE209E5}" type="presOf" srcId="{63BDC93F-52B3-4587-B137-3ECD08CF505B}" destId="{225FD3CE-DA78-4680-A3B2-24F3F47CF222}" srcOrd="0" destOrd="0" presId="urn:microsoft.com/office/officeart/2005/8/layout/cycle2"/>
    <dgm:cxn modelId="{B3BECB31-217F-447E-A97C-45E610252395}" type="presOf" srcId="{920AB3EC-884F-4181-96E3-112DCB5EF89E}" destId="{83A3A407-EF7D-4692-BAC9-9AE2AFE3CA8F}" srcOrd="0" destOrd="0" presId="urn:microsoft.com/office/officeart/2005/8/layout/cycle2"/>
    <dgm:cxn modelId="{E5AEDBFA-5437-4F1F-9A90-1726B1080DF7}" srcId="{5C54ECD3-E5C7-4E26-AB7D-A3B5C92154F5}" destId="{63BDC93F-52B3-4587-B137-3ECD08CF505B}" srcOrd="1" destOrd="0" parTransId="{D77532B0-8E63-4F37-AEAD-9DD8770D84B7}" sibTransId="{6437F9BA-3662-471F-BC03-EAD8AF308763}"/>
    <dgm:cxn modelId="{9B3758C4-CE69-4DD1-8E97-24ED1EBB7195}" type="presOf" srcId="{BA4B29C4-97A2-4FBF-915A-CE57C6F550A9}" destId="{D1EF91D0-2DF7-4AAD-A899-153F9FBD3EA3}" srcOrd="1" destOrd="0" presId="urn:microsoft.com/office/officeart/2005/8/layout/cycle2"/>
    <dgm:cxn modelId="{EA7203DE-65C0-4905-990F-5C15479D097B}" type="presParOf" srcId="{66572B0B-94F7-4D01-A713-021FE2EA6B50}" destId="{B20308AC-2DFA-4A29-9F8B-1EF6995BA9AC}" srcOrd="0" destOrd="0" presId="urn:microsoft.com/office/officeart/2005/8/layout/cycle2"/>
    <dgm:cxn modelId="{FA5BA8B4-B108-4624-B7DA-660D4D89ABD6}" type="presParOf" srcId="{66572B0B-94F7-4D01-A713-021FE2EA6B50}" destId="{AAE199AA-5A37-4E07-A6BC-CCADC2A4792B}" srcOrd="1" destOrd="0" presId="urn:microsoft.com/office/officeart/2005/8/layout/cycle2"/>
    <dgm:cxn modelId="{167D7298-B004-4D2B-8A6F-1EBB64C95CFE}" type="presParOf" srcId="{AAE199AA-5A37-4E07-A6BC-CCADC2A4792B}" destId="{D1EF91D0-2DF7-4AAD-A899-153F9FBD3EA3}" srcOrd="0" destOrd="0" presId="urn:microsoft.com/office/officeart/2005/8/layout/cycle2"/>
    <dgm:cxn modelId="{AD2E2F50-AC20-4920-B76C-E3AE03859EC9}" type="presParOf" srcId="{66572B0B-94F7-4D01-A713-021FE2EA6B50}" destId="{225FD3CE-DA78-4680-A3B2-24F3F47CF222}" srcOrd="2" destOrd="0" presId="urn:microsoft.com/office/officeart/2005/8/layout/cycle2"/>
    <dgm:cxn modelId="{DAC0B322-6097-4242-973D-9A7F7EC61E68}" type="presParOf" srcId="{66572B0B-94F7-4D01-A713-021FE2EA6B50}" destId="{4D91A5A6-DC6D-4C45-A62D-496EB7978B89}" srcOrd="3" destOrd="0" presId="urn:microsoft.com/office/officeart/2005/8/layout/cycle2"/>
    <dgm:cxn modelId="{DE6DC878-EBA8-4E3B-9229-00F964BC1469}" type="presParOf" srcId="{4D91A5A6-DC6D-4C45-A62D-496EB7978B89}" destId="{902C8A3E-F0B4-4CF4-B7E4-598D22C0D961}" srcOrd="0" destOrd="0" presId="urn:microsoft.com/office/officeart/2005/8/layout/cycle2"/>
    <dgm:cxn modelId="{7D6F97C5-2758-4529-B7DF-E75708009135}" type="presParOf" srcId="{66572B0B-94F7-4D01-A713-021FE2EA6B50}" destId="{9BCF1EDC-690C-47B3-8BAD-2407140ADE4A}" srcOrd="4" destOrd="0" presId="urn:microsoft.com/office/officeart/2005/8/layout/cycle2"/>
    <dgm:cxn modelId="{3FE78FBE-D5C8-473E-89F0-D71EB800F3EF}" type="presParOf" srcId="{66572B0B-94F7-4D01-A713-021FE2EA6B50}" destId="{4B59F92E-4E91-48DD-8491-C2CC36A12572}" srcOrd="5" destOrd="0" presId="urn:microsoft.com/office/officeart/2005/8/layout/cycle2"/>
    <dgm:cxn modelId="{9E597776-A50A-4A31-8F4D-BC6962536488}" type="presParOf" srcId="{4B59F92E-4E91-48DD-8491-C2CC36A12572}" destId="{7B6E2838-071D-4948-839F-821F83B7B712}" srcOrd="0" destOrd="0" presId="urn:microsoft.com/office/officeart/2005/8/layout/cycle2"/>
    <dgm:cxn modelId="{F46E170F-3C89-4588-A20F-4C59CA0891C5}" type="presParOf" srcId="{66572B0B-94F7-4D01-A713-021FE2EA6B50}" destId="{83A3A407-EF7D-4692-BAC9-9AE2AFE3CA8F}" srcOrd="6" destOrd="0" presId="urn:microsoft.com/office/officeart/2005/8/layout/cycle2"/>
    <dgm:cxn modelId="{82299440-C4B0-4DDF-80B2-BF1B38A1CBC1}" type="presParOf" srcId="{66572B0B-94F7-4D01-A713-021FE2EA6B50}" destId="{590173CD-39DF-4675-931A-F9718E9117F9}" srcOrd="7" destOrd="0" presId="urn:microsoft.com/office/officeart/2005/8/layout/cycle2"/>
    <dgm:cxn modelId="{B10C4B89-BA28-4919-A995-F57145E8CA5E}" type="presParOf" srcId="{590173CD-39DF-4675-931A-F9718E9117F9}" destId="{D74FA7D7-4CB9-497C-B593-BFD77201670E}" srcOrd="0" destOrd="0" presId="urn:microsoft.com/office/officeart/2005/8/layout/cycle2"/>
    <dgm:cxn modelId="{8505925C-B847-4074-BBFF-2E3A0A5B842C}" type="presParOf" srcId="{66572B0B-94F7-4D01-A713-021FE2EA6B50}" destId="{DF382379-9BE0-420C-872B-06AE73DEF6A7}" srcOrd="8" destOrd="0" presId="urn:microsoft.com/office/officeart/2005/8/layout/cycle2"/>
    <dgm:cxn modelId="{B6949722-90D1-4405-8152-D0175DAEFFE8}" type="presParOf" srcId="{66572B0B-94F7-4D01-A713-021FE2EA6B50}" destId="{862C971E-B7CB-404F-A574-934C7DF348B1}" srcOrd="9" destOrd="0" presId="urn:microsoft.com/office/officeart/2005/8/layout/cycle2"/>
    <dgm:cxn modelId="{537EEBE3-5501-4F03-9554-CDD71290383D}" type="presParOf" srcId="{862C971E-B7CB-404F-A574-934C7DF348B1}" destId="{0CC83EA2-A6EA-4423-914E-728F63621D68}" srcOrd="0" destOrd="0" presId="urn:microsoft.com/office/officeart/2005/8/layout/cycle2"/>
    <dgm:cxn modelId="{05CC7B36-24D8-4196-B564-C06DD03FB387}" type="presParOf" srcId="{66572B0B-94F7-4D01-A713-021FE2EA6B50}" destId="{5D700B4B-8EAF-4258-BA15-27BEF215B964}" srcOrd="10" destOrd="0" presId="urn:microsoft.com/office/officeart/2005/8/layout/cycle2"/>
    <dgm:cxn modelId="{7ABB1FBC-C7C2-406D-BCDB-950F5DB5F5E2}" type="presParOf" srcId="{66572B0B-94F7-4D01-A713-021FE2EA6B50}" destId="{4DB9111C-DAFC-476D-8F68-BE17B3F2FED2}" srcOrd="11" destOrd="0" presId="urn:microsoft.com/office/officeart/2005/8/layout/cycle2"/>
    <dgm:cxn modelId="{317D199C-0907-4495-B8D9-F1649BABA109}" type="presParOf" srcId="{4DB9111C-DAFC-476D-8F68-BE17B3F2FED2}" destId="{ED56B610-847C-40E5-B176-AEB41091B3F4}" srcOrd="0" destOrd="0" presId="urn:microsoft.com/office/officeart/2005/8/layout/cycle2"/>
    <dgm:cxn modelId="{D3F0CFA6-22C0-458C-80D3-9E6FF08FDF4C}" type="presParOf" srcId="{66572B0B-94F7-4D01-A713-021FE2EA6B50}" destId="{58597C92-524E-449D-9BBB-FC940B1418F6}" srcOrd="12" destOrd="0" presId="urn:microsoft.com/office/officeart/2005/8/layout/cycle2"/>
    <dgm:cxn modelId="{12C3F144-B9AC-45E9-9CF9-63AC150BF397}" type="presParOf" srcId="{66572B0B-94F7-4D01-A713-021FE2EA6B50}" destId="{9BD10926-551B-45E9-BC0F-5B28BDB3FDF9}" srcOrd="13" destOrd="0" presId="urn:microsoft.com/office/officeart/2005/8/layout/cycle2"/>
    <dgm:cxn modelId="{7D4ED5B2-4438-4CD6-95D9-8590222C7637}" type="presParOf" srcId="{9BD10926-551B-45E9-BC0F-5B28BDB3FDF9}" destId="{14E9602F-B354-4AE1-953E-D7C4D5AB2395}" srcOrd="0" destOrd="0" presId="urn:microsoft.com/office/officeart/2005/8/layout/cycle2"/>
    <dgm:cxn modelId="{AB56D190-2DDA-4987-B746-0BCE9955B2DF}" type="presParOf" srcId="{66572B0B-94F7-4D01-A713-021FE2EA6B50}" destId="{9652C8E8-196B-4A58-8B0D-886E3D6DDC6B}" srcOrd="14" destOrd="0" presId="urn:microsoft.com/office/officeart/2005/8/layout/cycle2"/>
    <dgm:cxn modelId="{C333C46D-F823-410B-BA6A-E56306EC8FEC}" type="presParOf" srcId="{66572B0B-94F7-4D01-A713-021FE2EA6B50}" destId="{96590933-CE9D-4B76-9490-59C35E111EBD}" srcOrd="15" destOrd="0" presId="urn:microsoft.com/office/officeart/2005/8/layout/cycle2"/>
    <dgm:cxn modelId="{92B98C74-6D5C-4409-A1F9-44FC440DC675}" type="presParOf" srcId="{96590933-CE9D-4B76-9490-59C35E111EBD}" destId="{4FC057EB-AADC-4A1B-9B7A-5427CA3209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0308AC-2DFA-4A29-9F8B-1EF6995BA9AC}">
      <dsp:nvSpPr>
        <dsp:cNvPr id="0" name=""/>
        <dsp:cNvSpPr/>
      </dsp:nvSpPr>
      <dsp:spPr>
        <a:xfrm>
          <a:off x="3341435" y="156"/>
          <a:ext cx="1246746" cy="12467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hlinkClick xmlns:r="http://schemas.openxmlformats.org/officeDocument/2006/relationships" r:id="" action="ppaction://hlinksldjump"/>
            </a:rPr>
            <a:t>1</a:t>
          </a:r>
          <a:endParaRPr lang="uk-UA" sz="5300" kern="1200" dirty="0"/>
        </a:p>
      </dsp:txBody>
      <dsp:txXfrm>
        <a:off x="3341435" y="156"/>
        <a:ext cx="1246746" cy="1246746"/>
      </dsp:txXfrm>
    </dsp:sp>
    <dsp:sp modelId="{AAE199AA-5A37-4E07-A6BC-CCADC2A4792B}">
      <dsp:nvSpPr>
        <dsp:cNvPr id="0" name=""/>
        <dsp:cNvSpPr/>
      </dsp:nvSpPr>
      <dsp:spPr>
        <a:xfrm rot="1350000">
          <a:off x="4655542" y="768087"/>
          <a:ext cx="332365" cy="420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 rot="1350000">
        <a:off x="4655542" y="768087"/>
        <a:ext cx="332365" cy="420776"/>
      </dsp:txXfrm>
    </dsp:sp>
    <dsp:sp modelId="{225FD3CE-DA78-4680-A3B2-24F3F47CF222}">
      <dsp:nvSpPr>
        <dsp:cNvPr id="0" name=""/>
        <dsp:cNvSpPr/>
      </dsp:nvSpPr>
      <dsp:spPr>
        <a:xfrm>
          <a:off x="5072648" y="717248"/>
          <a:ext cx="1246746" cy="1246746"/>
        </a:xfrm>
        <a:prstGeom prst="ellipse">
          <a:avLst/>
        </a:prstGeom>
        <a:solidFill>
          <a:schemeClr val="accent3">
            <a:hueOff val="1660658"/>
            <a:satOff val="-5306"/>
            <a:lumOff val="-13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hlinkClick xmlns:r="http://schemas.openxmlformats.org/officeDocument/2006/relationships" r:id="" action="ppaction://hlinksldjump"/>
            </a:rPr>
            <a:t>2</a:t>
          </a:r>
          <a:endParaRPr lang="uk-UA" sz="5300" kern="1200" dirty="0"/>
        </a:p>
      </dsp:txBody>
      <dsp:txXfrm>
        <a:off x="5072648" y="717248"/>
        <a:ext cx="1246746" cy="1246746"/>
      </dsp:txXfrm>
    </dsp:sp>
    <dsp:sp modelId="{4D91A5A6-DC6D-4C45-A62D-496EB7978B89}">
      <dsp:nvSpPr>
        <dsp:cNvPr id="0" name=""/>
        <dsp:cNvSpPr/>
      </dsp:nvSpPr>
      <dsp:spPr>
        <a:xfrm rot="4050000">
          <a:off x="5884785" y="1987148"/>
          <a:ext cx="332365" cy="420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660658"/>
            <a:satOff val="-5306"/>
            <a:lumOff val="-13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 rot="4050000">
        <a:off x="5884785" y="1987148"/>
        <a:ext cx="332365" cy="420776"/>
      </dsp:txXfrm>
    </dsp:sp>
    <dsp:sp modelId="{9BCF1EDC-690C-47B3-8BAD-2407140ADE4A}">
      <dsp:nvSpPr>
        <dsp:cNvPr id="0" name=""/>
        <dsp:cNvSpPr/>
      </dsp:nvSpPr>
      <dsp:spPr>
        <a:xfrm>
          <a:off x="5789740" y="2448460"/>
          <a:ext cx="1246746" cy="1246746"/>
        </a:xfrm>
        <a:prstGeom prst="ellipse">
          <a:avLst/>
        </a:prstGeom>
        <a:solidFill>
          <a:schemeClr val="accent3">
            <a:hueOff val="3321316"/>
            <a:satOff val="-10613"/>
            <a:lumOff val="-26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hlinkClick xmlns:r="http://schemas.openxmlformats.org/officeDocument/2006/relationships" r:id="" action="ppaction://hlinksldjump"/>
            </a:rPr>
            <a:t>3</a:t>
          </a:r>
          <a:endParaRPr lang="uk-UA" sz="5300" kern="1200" dirty="0"/>
        </a:p>
      </dsp:txBody>
      <dsp:txXfrm>
        <a:off x="5789740" y="2448460"/>
        <a:ext cx="1246746" cy="1246746"/>
      </dsp:txXfrm>
    </dsp:sp>
    <dsp:sp modelId="{4B59F92E-4E91-48DD-8491-C2CC36A12572}">
      <dsp:nvSpPr>
        <dsp:cNvPr id="0" name=""/>
        <dsp:cNvSpPr/>
      </dsp:nvSpPr>
      <dsp:spPr>
        <a:xfrm rot="6750000">
          <a:off x="5891984" y="3718361"/>
          <a:ext cx="332365" cy="420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3321316"/>
            <a:satOff val="-10613"/>
            <a:lumOff val="-26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 rot="6750000">
        <a:off x="5891984" y="3718361"/>
        <a:ext cx="332365" cy="420776"/>
      </dsp:txXfrm>
    </dsp:sp>
    <dsp:sp modelId="{83A3A407-EF7D-4692-BAC9-9AE2AFE3CA8F}">
      <dsp:nvSpPr>
        <dsp:cNvPr id="0" name=""/>
        <dsp:cNvSpPr/>
      </dsp:nvSpPr>
      <dsp:spPr>
        <a:xfrm>
          <a:off x="5072648" y="4179673"/>
          <a:ext cx="1246746" cy="1246746"/>
        </a:xfrm>
        <a:prstGeom prst="ellipse">
          <a:avLst/>
        </a:prstGeom>
        <a:solidFill>
          <a:schemeClr val="accent3">
            <a:hueOff val="4981975"/>
            <a:satOff val="-15919"/>
            <a:lumOff val="-40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hlinkClick xmlns:r="http://schemas.openxmlformats.org/officeDocument/2006/relationships" r:id="" action="ppaction://hlinksldjump"/>
            </a:rPr>
            <a:t>4</a:t>
          </a:r>
          <a:endParaRPr lang="uk-UA" sz="5300" kern="1200" dirty="0"/>
        </a:p>
      </dsp:txBody>
      <dsp:txXfrm>
        <a:off x="5072648" y="4179673"/>
        <a:ext cx="1246746" cy="1246746"/>
      </dsp:txXfrm>
    </dsp:sp>
    <dsp:sp modelId="{590173CD-39DF-4675-931A-F9718E9117F9}">
      <dsp:nvSpPr>
        <dsp:cNvPr id="0" name=""/>
        <dsp:cNvSpPr/>
      </dsp:nvSpPr>
      <dsp:spPr>
        <a:xfrm rot="9450000">
          <a:off x="4672923" y="4947604"/>
          <a:ext cx="332365" cy="420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4981975"/>
            <a:satOff val="-15919"/>
            <a:lumOff val="-403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 rot="9450000">
        <a:off x="4672923" y="4947604"/>
        <a:ext cx="332365" cy="420776"/>
      </dsp:txXfrm>
    </dsp:sp>
    <dsp:sp modelId="{DF382379-9BE0-420C-872B-06AE73DEF6A7}">
      <dsp:nvSpPr>
        <dsp:cNvPr id="0" name=""/>
        <dsp:cNvSpPr/>
      </dsp:nvSpPr>
      <dsp:spPr>
        <a:xfrm>
          <a:off x="3341435" y="4896765"/>
          <a:ext cx="1246746" cy="1246746"/>
        </a:xfrm>
        <a:prstGeom prst="ellipse">
          <a:avLst/>
        </a:prstGeom>
        <a:solidFill>
          <a:schemeClr val="accent3">
            <a:hueOff val="6642633"/>
            <a:satOff val="-21226"/>
            <a:lumOff val="-53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hlinkClick xmlns:r="http://schemas.openxmlformats.org/officeDocument/2006/relationships" r:id="" action="ppaction://hlinksldjump"/>
            </a:rPr>
            <a:t>5</a:t>
          </a:r>
          <a:endParaRPr lang="uk-UA" sz="5300" kern="1200" dirty="0"/>
        </a:p>
      </dsp:txBody>
      <dsp:txXfrm>
        <a:off x="3341435" y="4896765"/>
        <a:ext cx="1246746" cy="1246746"/>
      </dsp:txXfrm>
    </dsp:sp>
    <dsp:sp modelId="{862C971E-B7CB-404F-A574-934C7DF348B1}">
      <dsp:nvSpPr>
        <dsp:cNvPr id="0" name=""/>
        <dsp:cNvSpPr/>
      </dsp:nvSpPr>
      <dsp:spPr>
        <a:xfrm rot="12150000">
          <a:off x="2941710" y="4954803"/>
          <a:ext cx="332365" cy="420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6642633"/>
            <a:satOff val="-21226"/>
            <a:lumOff val="-53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 rot="12150000">
        <a:off x="2941710" y="4954803"/>
        <a:ext cx="332365" cy="420776"/>
      </dsp:txXfrm>
    </dsp:sp>
    <dsp:sp modelId="{5D700B4B-8EAF-4258-BA15-27BEF215B964}">
      <dsp:nvSpPr>
        <dsp:cNvPr id="0" name=""/>
        <dsp:cNvSpPr/>
      </dsp:nvSpPr>
      <dsp:spPr>
        <a:xfrm>
          <a:off x="1610223" y="4179673"/>
          <a:ext cx="1246746" cy="1246746"/>
        </a:xfrm>
        <a:prstGeom prst="ellipse">
          <a:avLst/>
        </a:prstGeom>
        <a:solidFill>
          <a:schemeClr val="accent3">
            <a:hueOff val="8303291"/>
            <a:satOff val="-26532"/>
            <a:lumOff val="-67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hlinkClick xmlns:r="http://schemas.openxmlformats.org/officeDocument/2006/relationships" r:id="" action="ppaction://hlinksldjump"/>
            </a:rPr>
            <a:t>6</a:t>
          </a:r>
          <a:endParaRPr lang="uk-UA" sz="5300" kern="1200" dirty="0"/>
        </a:p>
      </dsp:txBody>
      <dsp:txXfrm>
        <a:off x="1610223" y="4179673"/>
        <a:ext cx="1246746" cy="1246746"/>
      </dsp:txXfrm>
    </dsp:sp>
    <dsp:sp modelId="{4DB9111C-DAFC-476D-8F68-BE17B3F2FED2}">
      <dsp:nvSpPr>
        <dsp:cNvPr id="0" name=""/>
        <dsp:cNvSpPr/>
      </dsp:nvSpPr>
      <dsp:spPr>
        <a:xfrm rot="14850000">
          <a:off x="1712467" y="3735742"/>
          <a:ext cx="332365" cy="420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303291"/>
            <a:satOff val="-26532"/>
            <a:lumOff val="-67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 rot="14850000">
        <a:off x="1712467" y="3735742"/>
        <a:ext cx="332365" cy="420776"/>
      </dsp:txXfrm>
    </dsp:sp>
    <dsp:sp modelId="{58597C92-524E-449D-9BBB-FC940B1418F6}">
      <dsp:nvSpPr>
        <dsp:cNvPr id="0" name=""/>
        <dsp:cNvSpPr/>
      </dsp:nvSpPr>
      <dsp:spPr>
        <a:xfrm>
          <a:off x="893131" y="2448460"/>
          <a:ext cx="1246746" cy="1246746"/>
        </a:xfrm>
        <a:prstGeom prst="ellipse">
          <a:avLst/>
        </a:prstGeom>
        <a:solidFill>
          <a:schemeClr val="accent3">
            <a:hueOff val="9963950"/>
            <a:satOff val="-31839"/>
            <a:lumOff val="-806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hlinkClick xmlns:r="http://schemas.openxmlformats.org/officeDocument/2006/relationships" r:id="" action="ppaction://hlinksldjump"/>
            </a:rPr>
            <a:t>7</a:t>
          </a:r>
          <a:endParaRPr lang="uk-UA" sz="5300" kern="1200" dirty="0"/>
        </a:p>
      </dsp:txBody>
      <dsp:txXfrm>
        <a:off x="893131" y="2448460"/>
        <a:ext cx="1246746" cy="1246746"/>
      </dsp:txXfrm>
    </dsp:sp>
    <dsp:sp modelId="{9BD10926-551B-45E9-BC0F-5B28BDB3FDF9}">
      <dsp:nvSpPr>
        <dsp:cNvPr id="0" name=""/>
        <dsp:cNvSpPr/>
      </dsp:nvSpPr>
      <dsp:spPr>
        <a:xfrm rot="17550000">
          <a:off x="1705268" y="2004529"/>
          <a:ext cx="332365" cy="420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963950"/>
            <a:satOff val="-31839"/>
            <a:lumOff val="-80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 rot="17550000">
        <a:off x="1705268" y="2004529"/>
        <a:ext cx="332365" cy="420776"/>
      </dsp:txXfrm>
    </dsp:sp>
    <dsp:sp modelId="{9652C8E8-196B-4A58-8B0D-886E3D6DDC6B}">
      <dsp:nvSpPr>
        <dsp:cNvPr id="0" name=""/>
        <dsp:cNvSpPr/>
      </dsp:nvSpPr>
      <dsp:spPr>
        <a:xfrm>
          <a:off x="1610223" y="717248"/>
          <a:ext cx="1246746" cy="1246746"/>
        </a:xfrm>
        <a:prstGeom prst="ellipse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>
              <a:hlinkClick xmlns:r="http://schemas.openxmlformats.org/officeDocument/2006/relationships" r:id="" action="ppaction://hlinksldjump"/>
            </a:rPr>
            <a:t>8</a:t>
          </a:r>
          <a:endParaRPr lang="uk-UA" sz="5300" kern="1200" dirty="0"/>
        </a:p>
      </dsp:txBody>
      <dsp:txXfrm>
        <a:off x="1610223" y="717248"/>
        <a:ext cx="1246746" cy="1246746"/>
      </dsp:txXfrm>
    </dsp:sp>
    <dsp:sp modelId="{96590933-CE9D-4B76-9490-59C35E111EBD}">
      <dsp:nvSpPr>
        <dsp:cNvPr id="0" name=""/>
        <dsp:cNvSpPr/>
      </dsp:nvSpPr>
      <dsp:spPr>
        <a:xfrm rot="20250000">
          <a:off x="2924329" y="775286"/>
          <a:ext cx="332365" cy="420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800" kern="1200"/>
        </a:p>
      </dsp:txBody>
      <dsp:txXfrm rot="20250000">
        <a:off x="2924329" y="775286"/>
        <a:ext cx="332365" cy="420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373" y="0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285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373" y="9371285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6B0FE0B-9F51-449B-9F39-2C928BBC1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373" y="0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577" y="4686499"/>
            <a:ext cx="5388610" cy="443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285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373" y="9371285"/>
            <a:ext cx="2918831" cy="49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7EE05E2-A1A5-4968-8961-FFFAC1BE9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</p:grpSp>
      </p:grpSp>
      <p:sp>
        <p:nvSpPr>
          <p:cNvPr id="79939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9940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FE15-1308-46B8-90B0-5A85B56B0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3B8ED-05BE-44B1-985E-29BF5B4E5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F96DD-3C96-414D-AFD2-4FF0D3D84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BD139-77B1-44EC-82AC-6F5C5614C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41887-64A5-493A-9DE8-BC5231B610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15C06-F9A6-41DA-82D8-46D237050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F61F3-638F-45BC-B4C9-DE750A340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23AC8-6D5B-4443-9AC9-4D378B77E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3D8A3-21F7-42A0-A825-80A396BA8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15920-55F6-44F3-A52C-D31D6C112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6F912-985A-4A0E-A3E6-732AC4B15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3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094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95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96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97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98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99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0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1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2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3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4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5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6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7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8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09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10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11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12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13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14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115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</p:grpSp>
          <p:grpSp>
            <p:nvGrpSpPr>
              <p:cNvPr id="2064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065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66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67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68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69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0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1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2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3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4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5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6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7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8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79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0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1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2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3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4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5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6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7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8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89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90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91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92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  <p:sp>
              <p:nvSpPr>
                <p:cNvPr id="2093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uk-UA"/>
                </a:p>
              </p:txBody>
            </p:sp>
          </p:grpSp>
        </p:grpSp>
        <p:sp>
          <p:nvSpPr>
            <p:cNvPr id="205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205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uk-UA"/>
            </a:p>
          </p:txBody>
        </p:sp>
        <p:grpSp>
          <p:nvGrpSpPr>
            <p:cNvPr id="205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060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06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  <p:sp>
            <p:nvSpPr>
              <p:cNvPr id="2062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uk-UA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8913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914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915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474FC7C-3F5E-437A-BF9B-04D7BC164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slide" Target="slide1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77904" y="285728"/>
            <a:ext cx="778290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Взаємне розташування</a:t>
            </a:r>
          </a:p>
          <a:p>
            <a:pPr algn="ctr"/>
            <a:r>
              <a:rPr lang="uk-UA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прямих та площин</a:t>
            </a:r>
            <a:endParaRPr lang="ru-RU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428868"/>
            <a:ext cx="74295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Перша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умова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треба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дотримуватися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математиці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—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точним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друга — бути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ясним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наскільки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можливо</a:t>
            </a: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 простим.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uk-UA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5214950"/>
            <a:ext cx="19579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Л.Карно</a:t>
            </a:r>
            <a:endParaRPr lang="uk-UA" sz="36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 bwMode="auto">
          <a:xfrm>
            <a:off x="714348" y="2928934"/>
            <a:ext cx="3429024" cy="1643074"/>
          </a:xfrm>
          <a:prstGeom prst="parallelogram">
            <a:avLst>
              <a:gd name="adj" fmla="val 6263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" name="Трапеция 2"/>
          <p:cNvSpPr/>
          <p:nvPr/>
        </p:nvSpPr>
        <p:spPr bwMode="auto">
          <a:xfrm>
            <a:off x="1714480" y="1357298"/>
            <a:ext cx="2428892" cy="1571636"/>
          </a:xfrm>
          <a:prstGeom prst="trapezoid">
            <a:avLst>
              <a:gd name="adj" fmla="val 41891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000108"/>
            <a:ext cx="44484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1000108"/>
            <a:ext cx="42862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27146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с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25003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D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714884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M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45720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K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1934" y="928670"/>
            <a:ext cx="4429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ABCD-</a:t>
            </a:r>
            <a:r>
              <a:rPr lang="uk-UA" sz="2800" b="1" dirty="0" smtClean="0">
                <a:solidFill>
                  <a:srgbClr val="0000FF"/>
                </a:solidFill>
              </a:rPr>
              <a:t>трапеція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MDCK-</a:t>
            </a:r>
            <a:r>
              <a:rPr lang="uk-UA" sz="2800" b="1" dirty="0" smtClean="0">
                <a:solidFill>
                  <a:srgbClr val="0000FF"/>
                </a:solidFill>
              </a:rPr>
              <a:t> паралелограм</a:t>
            </a:r>
            <a:r>
              <a:rPr lang="uk-UA" sz="2800" dirty="0" smtClean="0">
                <a:solidFill>
                  <a:srgbClr val="0000FF"/>
                </a:solidFill>
              </a:rPr>
              <a:t> </a:t>
            </a:r>
            <a:endParaRPr lang="uk-UA" sz="2800" dirty="0">
              <a:solidFill>
                <a:srgbClr val="0000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00024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Чи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вірите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ви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, </a:t>
            </a:r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що</a:t>
            </a:r>
            <a:endParaRPr lang="en-US" sz="2800" dirty="0" smtClean="0">
              <a:solidFill>
                <a:srgbClr val="0000FF"/>
              </a:solidFill>
              <a:latin typeface="Arial Black" pitchFamily="34" charset="0"/>
            </a:endParaRPr>
          </a:p>
          <a:p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Arial Black" pitchFamily="34" charset="0"/>
              </a:rPr>
              <a:t>AB // MK?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endParaRPr lang="uk-UA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428604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№3</a:t>
            </a:r>
            <a:endParaRPr lang="ru-RU" b="1" cap="none" spc="0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 bwMode="auto">
          <a:xfrm flipV="1">
            <a:off x="1714480" y="2904792"/>
            <a:ext cx="2428892" cy="241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Управляющая кнопка: возврат 15">
            <a:hlinkClick r:id="rId2" action="ppaction://hlinksldjump" highlightClick="1"/>
          </p:cNvPr>
          <p:cNvSpPr/>
          <p:nvPr/>
        </p:nvSpPr>
        <p:spPr bwMode="auto">
          <a:xfrm>
            <a:off x="6643702" y="5214950"/>
            <a:ext cx="1643074" cy="1000132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2" descr="Контурные ромбики"/>
          <p:cNvSpPr>
            <a:spLocks/>
          </p:cNvSpPr>
          <p:nvPr/>
        </p:nvSpPr>
        <p:spPr bwMode="auto">
          <a:xfrm>
            <a:off x="1066800" y="1981200"/>
            <a:ext cx="3530600" cy="889000"/>
          </a:xfrm>
          <a:custGeom>
            <a:avLst/>
            <a:gdLst>
              <a:gd name="T0" fmla="*/ 0 w 2224"/>
              <a:gd name="T1" fmla="*/ 20161247 h 560"/>
              <a:gd name="T2" fmla="*/ 2147483647 w 2224"/>
              <a:gd name="T3" fmla="*/ 0 h 560"/>
              <a:gd name="T4" fmla="*/ 2147483647 w 2224"/>
              <a:gd name="T5" fmla="*/ 1411287282 h 560"/>
              <a:gd name="T6" fmla="*/ 1411287277 w 2224"/>
              <a:gd name="T7" fmla="*/ 1411287282 h 560"/>
              <a:gd name="T8" fmla="*/ 0 w 2224"/>
              <a:gd name="T9" fmla="*/ 20161247 h 5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4"/>
              <a:gd name="T16" fmla="*/ 0 h 560"/>
              <a:gd name="T17" fmla="*/ 2224 w 2224"/>
              <a:gd name="T18" fmla="*/ 560 h 5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4" h="560">
                <a:moveTo>
                  <a:pt x="0" y="8"/>
                </a:moveTo>
                <a:lnTo>
                  <a:pt x="1680" y="0"/>
                </a:lnTo>
                <a:lnTo>
                  <a:pt x="2224" y="560"/>
                </a:lnTo>
                <a:lnTo>
                  <a:pt x="560" y="560"/>
                </a:lnTo>
                <a:lnTo>
                  <a:pt x="0" y="8"/>
                </a:lnTo>
                <a:close/>
              </a:path>
            </a:pathLst>
          </a:custGeom>
          <a:pattFill prst="openDmnd">
            <a:fgClr>
              <a:srgbClr val="FF00FF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Freeform 51" descr="Контурные ромбики"/>
          <p:cNvSpPr>
            <a:spLocks/>
          </p:cNvSpPr>
          <p:nvPr/>
        </p:nvSpPr>
        <p:spPr bwMode="auto">
          <a:xfrm>
            <a:off x="1042988" y="5229225"/>
            <a:ext cx="3600450" cy="863600"/>
          </a:xfrm>
          <a:custGeom>
            <a:avLst/>
            <a:gdLst>
              <a:gd name="T0" fmla="*/ 0 w 2268"/>
              <a:gd name="T1" fmla="*/ 0 h 544"/>
              <a:gd name="T2" fmla="*/ 2147483647 w 2268"/>
              <a:gd name="T3" fmla="*/ 65524058 h 544"/>
              <a:gd name="T4" fmla="*/ 2147483647 w 2268"/>
              <a:gd name="T5" fmla="*/ 1370964782 h 544"/>
              <a:gd name="T6" fmla="*/ 1373485755 w 2268"/>
              <a:gd name="T7" fmla="*/ 1370964782 h 544"/>
              <a:gd name="T8" fmla="*/ 0 w 2268"/>
              <a:gd name="T9" fmla="*/ 0 h 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68"/>
              <a:gd name="T16" fmla="*/ 0 h 544"/>
              <a:gd name="T17" fmla="*/ 2268 w 2268"/>
              <a:gd name="T18" fmla="*/ 544 h 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68" h="544">
                <a:moveTo>
                  <a:pt x="0" y="0"/>
                </a:moveTo>
                <a:lnTo>
                  <a:pt x="1639" y="26"/>
                </a:lnTo>
                <a:lnTo>
                  <a:pt x="2268" y="544"/>
                </a:lnTo>
                <a:lnTo>
                  <a:pt x="545" y="544"/>
                </a:lnTo>
                <a:lnTo>
                  <a:pt x="0" y="0"/>
                </a:lnTo>
                <a:close/>
              </a:path>
            </a:pathLst>
          </a:custGeom>
          <a:pattFill prst="openDmnd">
            <a:fgClr>
              <a:srgbClr val="FF00FF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 flipH="1">
            <a:off x="1046163" y="1987550"/>
            <a:ext cx="3609975" cy="4111625"/>
          </a:xfrm>
          <a:prstGeom prst="cube">
            <a:avLst>
              <a:gd name="adj" fmla="val 25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3640138" y="1987550"/>
            <a:ext cx="90487" cy="32893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1041400" y="5238750"/>
            <a:ext cx="2595563" cy="39688"/>
          </a:xfrm>
          <a:custGeom>
            <a:avLst/>
            <a:gdLst>
              <a:gd name="T0" fmla="*/ 0 w 1635"/>
              <a:gd name="T1" fmla="*/ 0 h 25"/>
              <a:gd name="T2" fmla="*/ 2147483647 w 1635"/>
              <a:gd name="T3" fmla="*/ 63005499 h 25"/>
              <a:gd name="T4" fmla="*/ 0 60000 65536"/>
              <a:gd name="T5" fmla="*/ 0 60000 65536"/>
              <a:gd name="T6" fmla="*/ 0 w 1635"/>
              <a:gd name="T7" fmla="*/ 0 h 25"/>
              <a:gd name="T8" fmla="*/ 1635 w 1635"/>
              <a:gd name="T9" fmla="*/ 25 h 2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35" h="25">
                <a:moveTo>
                  <a:pt x="0" y="0"/>
                </a:moveTo>
                <a:lnTo>
                  <a:pt x="1635" y="25"/>
                </a:lnTo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3636963" y="5276850"/>
            <a:ext cx="1019175" cy="8223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619250" y="6021388"/>
            <a:ext cx="477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А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643438" y="5876925"/>
            <a:ext cx="4556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В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203575" y="4797425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С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11188" y="4941888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D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403350" y="27813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А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95288" y="1700213"/>
            <a:ext cx="611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latin typeface="Times New Roman" pitchFamily="18" charset="0"/>
              </a:rPr>
              <a:t>D</a:t>
            </a:r>
            <a:r>
              <a:rPr lang="en-US" sz="3200" b="1" baseline="-25000" dirty="0">
                <a:latin typeface="Times New Roman" pitchFamily="18" charset="0"/>
              </a:rPr>
              <a:t>1</a:t>
            </a:r>
            <a:endParaRPr lang="ru-RU" sz="3200" b="1" dirty="0">
              <a:latin typeface="Times New Roman" pitchFamily="18" charset="0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3492500" y="1484313"/>
            <a:ext cx="60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С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3190875" y="2809875"/>
            <a:ext cx="5889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2524125" y="28114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3071802" y="214290"/>
            <a:ext cx="54721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err="1" smtClean="0">
                <a:solidFill>
                  <a:srgbClr val="0000FF"/>
                </a:solidFill>
              </a:rPr>
              <a:t>Чи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</a:rPr>
              <a:t>вірите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</a:rPr>
              <a:t>ви</a:t>
            </a:r>
            <a:r>
              <a:rPr 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sz="2400" b="1" dirty="0" err="1" smtClean="0">
                <a:solidFill>
                  <a:srgbClr val="0000FF"/>
                </a:solidFill>
              </a:rPr>
              <a:t>що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b="1" dirty="0" err="1" smtClean="0">
                <a:solidFill>
                  <a:srgbClr val="0000FF"/>
                </a:solidFill>
              </a:rPr>
              <a:t>прямі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b="1" dirty="0" smtClean="0">
                <a:solidFill>
                  <a:srgbClr val="FB1503"/>
                </a:solidFill>
              </a:rPr>
              <a:t>Н</a:t>
            </a:r>
            <a:r>
              <a:rPr lang="en-US" sz="2400" b="1" dirty="0">
                <a:solidFill>
                  <a:srgbClr val="FB1503"/>
                </a:solidFill>
              </a:rPr>
              <a:t>R</a:t>
            </a:r>
            <a:r>
              <a:rPr lang="ru-RU" sz="2400" b="1" dirty="0">
                <a:solidFill>
                  <a:srgbClr val="FB1503"/>
                </a:solidFill>
              </a:rPr>
              <a:t> </a:t>
            </a:r>
            <a:r>
              <a:rPr lang="ru-RU" sz="2400" b="1" dirty="0" err="1" smtClean="0">
                <a:solidFill>
                  <a:srgbClr val="FB1503"/>
                </a:solidFill>
              </a:rPr>
              <a:t>і</a:t>
            </a:r>
            <a:r>
              <a:rPr lang="ru-RU" sz="2400" b="1" dirty="0" smtClean="0">
                <a:solidFill>
                  <a:srgbClr val="FB1503"/>
                </a:solidFill>
              </a:rPr>
              <a:t> </a:t>
            </a:r>
            <a:r>
              <a:rPr lang="en-US" sz="2400" b="1" dirty="0">
                <a:solidFill>
                  <a:srgbClr val="FB1503"/>
                </a:solidFill>
              </a:rPr>
              <a:t>NK</a:t>
            </a:r>
            <a:endParaRPr lang="ru-RU" sz="2400" b="1" dirty="0">
              <a:solidFill>
                <a:srgbClr val="FB1503"/>
              </a:solidFill>
            </a:endParaRPr>
          </a:p>
          <a:p>
            <a:r>
              <a:rPr lang="ru-RU" sz="2400" b="1" dirty="0" err="1" smtClean="0">
                <a:solidFill>
                  <a:srgbClr val="0000FF"/>
                </a:solidFill>
              </a:rPr>
              <a:t>перетинаються</a:t>
            </a:r>
            <a:r>
              <a:rPr lang="ru-RU" sz="2400" b="1" dirty="0">
                <a:solidFill>
                  <a:srgbClr val="0000FF"/>
                </a:solidFill>
              </a:rPr>
              <a:t>? </a:t>
            </a:r>
          </a:p>
          <a:p>
            <a:endParaRPr lang="ru-RU" sz="2400" dirty="0"/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 flipH="1">
            <a:off x="3924300" y="5373688"/>
            <a:ext cx="4333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CC"/>
                </a:solidFill>
                <a:latin typeface="Times New Roman" pitchFamily="18" charset="0"/>
              </a:rPr>
              <a:t>N</a:t>
            </a:r>
            <a:endParaRPr lang="ru-RU" sz="3200" b="1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971550" y="2205038"/>
            <a:ext cx="500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</a:rPr>
              <a:t>Н</a:t>
            </a:r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2679700" y="5448300"/>
            <a:ext cx="1155700" cy="647700"/>
          </a:xfrm>
          <a:custGeom>
            <a:avLst/>
            <a:gdLst>
              <a:gd name="T0" fmla="*/ 0 w 728"/>
              <a:gd name="T1" fmla="*/ 1028223839 h 408"/>
              <a:gd name="T2" fmla="*/ 1834673928 w 728"/>
              <a:gd name="T3" fmla="*/ 0 h 408"/>
              <a:gd name="T4" fmla="*/ 0 60000 65536"/>
              <a:gd name="T5" fmla="*/ 0 60000 65536"/>
              <a:gd name="T6" fmla="*/ 0 w 728"/>
              <a:gd name="T7" fmla="*/ 0 h 408"/>
              <a:gd name="T8" fmla="*/ 728 w 728"/>
              <a:gd name="T9" fmla="*/ 408 h 40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8" h="408">
                <a:moveTo>
                  <a:pt x="0" y="408"/>
                </a:moveTo>
                <a:lnTo>
                  <a:pt x="728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Oval 25"/>
          <p:cNvSpPr>
            <a:spLocks noChangeArrowheads="1"/>
          </p:cNvSpPr>
          <p:nvPr/>
        </p:nvSpPr>
        <p:spPr bwMode="auto">
          <a:xfrm>
            <a:off x="2555875" y="6021388"/>
            <a:ext cx="182563" cy="1651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2555875" y="6021388"/>
            <a:ext cx="479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</a:rPr>
              <a:t>К</a:t>
            </a: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1258888" y="2193925"/>
            <a:ext cx="3046412" cy="314325"/>
          </a:xfrm>
          <a:custGeom>
            <a:avLst/>
            <a:gdLst>
              <a:gd name="T0" fmla="*/ 0 w 1919"/>
              <a:gd name="T1" fmla="*/ 0 h 198"/>
              <a:gd name="T2" fmla="*/ 2147483647 w 1919"/>
              <a:gd name="T3" fmla="*/ 498990982 h 198"/>
              <a:gd name="T4" fmla="*/ 0 60000 65536"/>
              <a:gd name="T5" fmla="*/ 0 60000 65536"/>
              <a:gd name="T6" fmla="*/ 0 w 1919"/>
              <a:gd name="T7" fmla="*/ 0 h 198"/>
              <a:gd name="T8" fmla="*/ 1919 w 1919"/>
              <a:gd name="T9" fmla="*/ 198 h 19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19" h="198">
                <a:moveTo>
                  <a:pt x="0" y="0"/>
                </a:moveTo>
                <a:lnTo>
                  <a:pt x="1919" y="198"/>
                </a:lnTo>
              </a:path>
            </a:pathLst>
          </a:cu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Oval 32"/>
          <p:cNvSpPr>
            <a:spLocks noChangeArrowheads="1"/>
          </p:cNvSpPr>
          <p:nvPr/>
        </p:nvSpPr>
        <p:spPr bwMode="auto">
          <a:xfrm>
            <a:off x="4140200" y="2397125"/>
            <a:ext cx="182563" cy="1651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" name="Group 38"/>
          <p:cNvGrpSpPr>
            <a:grpSpLocks/>
          </p:cNvGrpSpPr>
          <p:nvPr/>
        </p:nvGrpSpPr>
        <p:grpSpPr bwMode="auto">
          <a:xfrm rot="11440897" flipV="1">
            <a:off x="4427538" y="404813"/>
            <a:ext cx="1009650" cy="2135187"/>
            <a:chOff x="2930" y="255"/>
            <a:chExt cx="766" cy="1844"/>
          </a:xfrm>
        </p:grpSpPr>
        <p:sp>
          <p:nvSpPr>
            <p:cNvPr id="26" name="Freeform 39"/>
            <p:cNvSpPr>
              <a:spLocks/>
            </p:cNvSpPr>
            <p:nvPr/>
          </p:nvSpPr>
          <p:spPr bwMode="auto">
            <a:xfrm rot="78698">
              <a:off x="2930" y="255"/>
              <a:ext cx="766" cy="1823"/>
            </a:xfrm>
            <a:custGeom>
              <a:avLst/>
              <a:gdLst>
                <a:gd name="T0" fmla="*/ 0 w 1252"/>
                <a:gd name="T1" fmla="*/ 31 h 3125"/>
                <a:gd name="T2" fmla="*/ 85 w 1252"/>
                <a:gd name="T3" fmla="*/ 0 h 3125"/>
                <a:gd name="T4" fmla="*/ 441 w 1252"/>
                <a:gd name="T5" fmla="*/ 865 h 3125"/>
                <a:gd name="T6" fmla="*/ 469 w 1252"/>
                <a:gd name="T7" fmla="*/ 1063 h 3125"/>
                <a:gd name="T8" fmla="*/ 356 w 1252"/>
                <a:gd name="T9" fmla="*/ 895 h 3125"/>
                <a:gd name="T10" fmla="*/ 0 w 1252"/>
                <a:gd name="T11" fmla="*/ 3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 rot="78698">
              <a:off x="3499" y="1747"/>
              <a:ext cx="195" cy="354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 rot="78698">
              <a:off x="3610" y="1957"/>
              <a:ext cx="74" cy="134"/>
            </a:xfrm>
            <a:custGeom>
              <a:avLst/>
              <a:gdLst>
                <a:gd name="T0" fmla="*/ 32 w 121"/>
                <a:gd name="T1" fmla="*/ 0 h 230"/>
                <a:gd name="T2" fmla="*/ 0 w 121"/>
                <a:gd name="T3" fmla="*/ 9 h 230"/>
                <a:gd name="T4" fmla="*/ 45 w 121"/>
                <a:gd name="T5" fmla="*/ 78 h 230"/>
                <a:gd name="T6" fmla="*/ 32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42"/>
            <p:cNvSpPr>
              <a:spLocks/>
            </p:cNvSpPr>
            <p:nvPr/>
          </p:nvSpPr>
          <p:spPr bwMode="auto">
            <a:xfrm rot="78698">
              <a:off x="2981" y="274"/>
              <a:ext cx="670" cy="1523"/>
            </a:xfrm>
            <a:custGeom>
              <a:avLst/>
              <a:gdLst>
                <a:gd name="T0" fmla="*/ 325 w 1094"/>
                <a:gd name="T1" fmla="*/ 888 h 2612"/>
                <a:gd name="T2" fmla="*/ 410 w 1094"/>
                <a:gd name="T3" fmla="*/ 858 h 2612"/>
                <a:gd name="T4" fmla="*/ 381 w 1094"/>
                <a:gd name="T5" fmla="*/ 868 h 2612"/>
                <a:gd name="T6" fmla="*/ 31 w 1094"/>
                <a:gd name="T7" fmla="*/ 0 h 2612"/>
                <a:gd name="T8" fmla="*/ 0 w 1094"/>
                <a:gd name="T9" fmla="*/ 10 h 2612"/>
                <a:gd name="T10" fmla="*/ 353 w 1094"/>
                <a:gd name="T11" fmla="*/ 879 h 26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4"/>
                <a:gd name="T19" fmla="*/ 0 h 2612"/>
                <a:gd name="T20" fmla="*/ 1094 w 1094"/>
                <a:gd name="T21" fmla="*/ 2612 h 26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Oval 45"/>
          <p:cNvSpPr>
            <a:spLocks noChangeArrowheads="1"/>
          </p:cNvSpPr>
          <p:nvPr/>
        </p:nvSpPr>
        <p:spPr bwMode="auto">
          <a:xfrm>
            <a:off x="1187450" y="2109788"/>
            <a:ext cx="182563" cy="1651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" name="Group 47"/>
          <p:cNvGrpSpPr>
            <a:grpSpLocks/>
          </p:cNvGrpSpPr>
          <p:nvPr/>
        </p:nvGrpSpPr>
        <p:grpSpPr bwMode="auto">
          <a:xfrm>
            <a:off x="3851275" y="2492375"/>
            <a:ext cx="4903788" cy="2943225"/>
            <a:chOff x="2426" y="1570"/>
            <a:chExt cx="3089" cy="1854"/>
          </a:xfrm>
        </p:grpSpPr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2426" y="1797"/>
              <a:ext cx="2808" cy="1627"/>
            </a:xfrm>
            <a:custGeom>
              <a:avLst/>
              <a:gdLst>
                <a:gd name="T0" fmla="*/ 0 w 2808"/>
                <a:gd name="T1" fmla="*/ 1627 h 1627"/>
                <a:gd name="T2" fmla="*/ 2808 w 2808"/>
                <a:gd name="T3" fmla="*/ 0 h 1627"/>
                <a:gd name="T4" fmla="*/ 0 60000 65536"/>
                <a:gd name="T5" fmla="*/ 0 60000 65536"/>
                <a:gd name="T6" fmla="*/ 0 w 2808"/>
                <a:gd name="T7" fmla="*/ 0 h 1627"/>
                <a:gd name="T8" fmla="*/ 2808 w 2808"/>
                <a:gd name="T9" fmla="*/ 1627 h 16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08" h="1627">
                  <a:moveTo>
                    <a:pt x="0" y="1627"/>
                  </a:moveTo>
                  <a:lnTo>
                    <a:pt x="2808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46"/>
            <p:cNvSpPr>
              <a:spLocks/>
            </p:cNvSpPr>
            <p:nvPr/>
          </p:nvSpPr>
          <p:spPr bwMode="auto">
            <a:xfrm>
              <a:off x="2699" y="1570"/>
              <a:ext cx="2816" cy="336"/>
            </a:xfrm>
            <a:custGeom>
              <a:avLst/>
              <a:gdLst>
                <a:gd name="T0" fmla="*/ 0 w 2816"/>
                <a:gd name="T1" fmla="*/ 0 h 336"/>
                <a:gd name="T2" fmla="*/ 2816 w 2816"/>
                <a:gd name="T3" fmla="*/ 336 h 336"/>
                <a:gd name="T4" fmla="*/ 0 60000 65536"/>
                <a:gd name="T5" fmla="*/ 0 60000 65536"/>
                <a:gd name="T6" fmla="*/ 0 w 2816"/>
                <a:gd name="T7" fmla="*/ 0 h 336"/>
                <a:gd name="T8" fmla="*/ 2816 w 2816"/>
                <a:gd name="T9" fmla="*/ 336 h 3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16" h="336">
                  <a:moveTo>
                    <a:pt x="0" y="0"/>
                  </a:moveTo>
                  <a:lnTo>
                    <a:pt x="2816" y="336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48"/>
          <p:cNvSpPr txBox="1">
            <a:spLocks noChangeArrowheads="1"/>
          </p:cNvSpPr>
          <p:nvPr/>
        </p:nvSpPr>
        <p:spPr bwMode="auto">
          <a:xfrm flipH="1">
            <a:off x="3995738" y="1844675"/>
            <a:ext cx="4333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CC"/>
                </a:solidFill>
                <a:latin typeface="Times New Roman" pitchFamily="18" charset="0"/>
              </a:rPr>
              <a:t>R</a:t>
            </a:r>
            <a:endParaRPr lang="ru-RU" sz="3200" b="1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37" name="Freeform 53"/>
          <p:cNvSpPr>
            <a:spLocks/>
          </p:cNvSpPr>
          <p:nvPr/>
        </p:nvSpPr>
        <p:spPr bwMode="auto">
          <a:xfrm>
            <a:off x="3898900" y="4978400"/>
            <a:ext cx="736600" cy="431800"/>
          </a:xfrm>
          <a:custGeom>
            <a:avLst/>
            <a:gdLst>
              <a:gd name="T0" fmla="*/ 0 w 464"/>
              <a:gd name="T1" fmla="*/ 685482391 h 272"/>
              <a:gd name="T2" fmla="*/ 1169352589 w 464"/>
              <a:gd name="T3" fmla="*/ 0 h 272"/>
              <a:gd name="T4" fmla="*/ 0 60000 65536"/>
              <a:gd name="T5" fmla="*/ 0 60000 65536"/>
              <a:gd name="T6" fmla="*/ 0 w 464"/>
              <a:gd name="T7" fmla="*/ 0 h 272"/>
              <a:gd name="T8" fmla="*/ 464 w 464"/>
              <a:gd name="T9" fmla="*/ 272 h 27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64" h="272">
                <a:moveTo>
                  <a:pt x="0" y="272"/>
                </a:moveTo>
                <a:lnTo>
                  <a:pt x="464" y="0"/>
                </a:lnTo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Oval 31"/>
          <p:cNvSpPr>
            <a:spLocks noChangeArrowheads="1"/>
          </p:cNvSpPr>
          <p:nvPr/>
        </p:nvSpPr>
        <p:spPr bwMode="auto">
          <a:xfrm>
            <a:off x="3779838" y="5373688"/>
            <a:ext cx="182562" cy="1651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" name="Group 33"/>
          <p:cNvGrpSpPr>
            <a:grpSpLocks/>
          </p:cNvGrpSpPr>
          <p:nvPr/>
        </p:nvGrpSpPr>
        <p:grpSpPr bwMode="auto">
          <a:xfrm rot="-7454922" flipH="1" flipV="1">
            <a:off x="3994150" y="3359150"/>
            <a:ext cx="1009650" cy="2159000"/>
            <a:chOff x="2930" y="255"/>
            <a:chExt cx="766" cy="1844"/>
          </a:xfrm>
        </p:grpSpPr>
        <p:sp>
          <p:nvSpPr>
            <p:cNvPr id="40" name="Freeform 34"/>
            <p:cNvSpPr>
              <a:spLocks/>
            </p:cNvSpPr>
            <p:nvPr/>
          </p:nvSpPr>
          <p:spPr bwMode="auto">
            <a:xfrm rot="78698">
              <a:off x="2930" y="255"/>
              <a:ext cx="766" cy="1823"/>
            </a:xfrm>
            <a:custGeom>
              <a:avLst/>
              <a:gdLst>
                <a:gd name="T0" fmla="*/ 0 w 1252"/>
                <a:gd name="T1" fmla="*/ 31 h 3125"/>
                <a:gd name="T2" fmla="*/ 85 w 1252"/>
                <a:gd name="T3" fmla="*/ 0 h 3125"/>
                <a:gd name="T4" fmla="*/ 441 w 1252"/>
                <a:gd name="T5" fmla="*/ 865 h 3125"/>
                <a:gd name="T6" fmla="*/ 469 w 1252"/>
                <a:gd name="T7" fmla="*/ 1063 h 3125"/>
                <a:gd name="T8" fmla="*/ 356 w 1252"/>
                <a:gd name="T9" fmla="*/ 895 h 3125"/>
                <a:gd name="T10" fmla="*/ 0 w 1252"/>
                <a:gd name="T11" fmla="*/ 3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 rot="78698">
              <a:off x="3490" y="1744"/>
              <a:ext cx="194" cy="354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Freeform 36"/>
            <p:cNvSpPr>
              <a:spLocks/>
            </p:cNvSpPr>
            <p:nvPr/>
          </p:nvSpPr>
          <p:spPr bwMode="auto">
            <a:xfrm rot="78698">
              <a:off x="3610" y="1957"/>
              <a:ext cx="74" cy="134"/>
            </a:xfrm>
            <a:custGeom>
              <a:avLst/>
              <a:gdLst>
                <a:gd name="T0" fmla="*/ 32 w 121"/>
                <a:gd name="T1" fmla="*/ 0 h 230"/>
                <a:gd name="T2" fmla="*/ 0 w 121"/>
                <a:gd name="T3" fmla="*/ 9 h 230"/>
                <a:gd name="T4" fmla="*/ 45 w 121"/>
                <a:gd name="T5" fmla="*/ 78 h 230"/>
                <a:gd name="T6" fmla="*/ 32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 rot="78698">
              <a:off x="2981" y="274"/>
              <a:ext cx="670" cy="1523"/>
            </a:xfrm>
            <a:custGeom>
              <a:avLst/>
              <a:gdLst>
                <a:gd name="T0" fmla="*/ 325 w 1094"/>
                <a:gd name="T1" fmla="*/ 888 h 2612"/>
                <a:gd name="T2" fmla="*/ 410 w 1094"/>
                <a:gd name="T3" fmla="*/ 858 h 2612"/>
                <a:gd name="T4" fmla="*/ 381 w 1094"/>
                <a:gd name="T5" fmla="*/ 868 h 2612"/>
                <a:gd name="T6" fmla="*/ 31 w 1094"/>
                <a:gd name="T7" fmla="*/ 0 h 2612"/>
                <a:gd name="T8" fmla="*/ 0 w 1094"/>
                <a:gd name="T9" fmla="*/ 10 h 2612"/>
                <a:gd name="T10" fmla="*/ 353 w 1094"/>
                <a:gd name="T11" fmla="*/ 879 h 26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4"/>
                <a:gd name="T19" fmla="*/ 0 h 2612"/>
                <a:gd name="T20" fmla="*/ 1094 w 1094"/>
                <a:gd name="T21" fmla="*/ 2612 h 26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357158" y="285728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№4</a:t>
            </a:r>
            <a:endParaRPr lang="ru-RU" b="1" cap="none" spc="0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44" name="Управляющая кнопка: возврат 43">
            <a:hlinkClick r:id="rId2" action="ppaction://hlinksldjump" highlightClick="1"/>
          </p:cNvPr>
          <p:cNvSpPr/>
          <p:nvPr/>
        </p:nvSpPr>
        <p:spPr bwMode="auto">
          <a:xfrm>
            <a:off x="6643702" y="5214950"/>
            <a:ext cx="1643074" cy="1000132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L 0.46059 0.06482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" y="3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22222E-6 L 0.48056 -0.4201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 descr="Широкий диагональный 2"/>
          <p:cNvSpPr>
            <a:spLocks/>
          </p:cNvSpPr>
          <p:nvPr/>
        </p:nvSpPr>
        <p:spPr bwMode="auto">
          <a:xfrm>
            <a:off x="2692400" y="622300"/>
            <a:ext cx="3429000" cy="4368800"/>
          </a:xfrm>
          <a:custGeom>
            <a:avLst/>
            <a:gdLst>
              <a:gd name="T0" fmla="*/ 2147483647 w 2160"/>
              <a:gd name="T1" fmla="*/ 2147483647 h 2752"/>
              <a:gd name="T2" fmla="*/ 0 w 2160"/>
              <a:gd name="T3" fmla="*/ 2147483647 h 2752"/>
              <a:gd name="T4" fmla="*/ 2147483647 w 2160"/>
              <a:gd name="T5" fmla="*/ 0 h 2752"/>
              <a:gd name="T6" fmla="*/ 2147483647 w 2160"/>
              <a:gd name="T7" fmla="*/ 2147483647 h 2752"/>
              <a:gd name="T8" fmla="*/ 0 60000 65536"/>
              <a:gd name="T9" fmla="*/ 0 60000 65536"/>
              <a:gd name="T10" fmla="*/ 0 60000 65536"/>
              <a:gd name="T11" fmla="*/ 0 60000 65536"/>
              <a:gd name="T12" fmla="*/ 0 w 2160"/>
              <a:gd name="T13" fmla="*/ 0 h 2752"/>
              <a:gd name="T14" fmla="*/ 2160 w 2160"/>
              <a:gd name="T15" fmla="*/ 2752 h 27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" h="2752">
                <a:moveTo>
                  <a:pt x="2160" y="2232"/>
                </a:moveTo>
                <a:lnTo>
                  <a:pt x="0" y="2752"/>
                </a:lnTo>
                <a:lnTo>
                  <a:pt x="968" y="0"/>
                </a:lnTo>
                <a:lnTo>
                  <a:pt x="2160" y="2232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700338" y="620713"/>
            <a:ext cx="3455987" cy="5256212"/>
            <a:chOff x="3288" y="391"/>
            <a:chExt cx="2177" cy="3311"/>
          </a:xfrm>
        </p:grpSpPr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3288" y="391"/>
              <a:ext cx="2177" cy="3311"/>
            </a:xfrm>
            <a:custGeom>
              <a:avLst/>
              <a:gdLst>
                <a:gd name="T0" fmla="*/ 0 w 2177"/>
                <a:gd name="T1" fmla="*/ 2767 h 3311"/>
                <a:gd name="T2" fmla="*/ 1134 w 2177"/>
                <a:gd name="T3" fmla="*/ 3311 h 3311"/>
                <a:gd name="T4" fmla="*/ 2177 w 2177"/>
                <a:gd name="T5" fmla="*/ 2223 h 3311"/>
                <a:gd name="T6" fmla="*/ 953 w 2177"/>
                <a:gd name="T7" fmla="*/ 0 h 3311"/>
                <a:gd name="T8" fmla="*/ 1134 w 2177"/>
                <a:gd name="T9" fmla="*/ 3311 h 33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7"/>
                <a:gd name="T16" fmla="*/ 0 h 3311"/>
                <a:gd name="T17" fmla="*/ 2177 w 2177"/>
                <a:gd name="T18" fmla="*/ 3311 h 33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7" h="3311">
                  <a:moveTo>
                    <a:pt x="0" y="2767"/>
                  </a:moveTo>
                  <a:lnTo>
                    <a:pt x="1134" y="3311"/>
                  </a:lnTo>
                  <a:lnTo>
                    <a:pt x="2177" y="2223"/>
                  </a:lnTo>
                  <a:lnTo>
                    <a:pt x="953" y="0"/>
                  </a:lnTo>
                  <a:lnTo>
                    <a:pt x="1134" y="3311"/>
                  </a:lnTo>
                </a:path>
              </a:pathLst>
            </a:custGeom>
            <a:noFill/>
            <a:ln w="38100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Line 9"/>
            <p:cNvSpPr>
              <a:spLocks noChangeShapeType="1"/>
            </p:cNvSpPr>
            <p:nvPr/>
          </p:nvSpPr>
          <p:spPr bwMode="auto">
            <a:xfrm flipH="1">
              <a:off x="3288" y="391"/>
              <a:ext cx="953" cy="2767"/>
            </a:xfrm>
            <a:prstGeom prst="line">
              <a:avLst/>
            </a:prstGeom>
            <a:noFill/>
            <a:ln w="38100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 flipV="1">
              <a:off x="3288" y="2614"/>
              <a:ext cx="2177" cy="544"/>
            </a:xfrm>
            <a:prstGeom prst="line">
              <a:avLst/>
            </a:prstGeom>
            <a:noFill/>
            <a:ln w="38100">
              <a:solidFill>
                <a:schemeClr val="accent4">
                  <a:lumMod val="75000"/>
                </a:schemeClr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989263" y="2420938"/>
            <a:ext cx="5000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</a:rPr>
              <a:t>О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4716463" y="1125538"/>
            <a:ext cx="568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n>
                  <a:solidFill>
                    <a:srgbClr val="FB1503"/>
                  </a:solidFill>
                </a:ln>
                <a:solidFill>
                  <a:srgbClr val="C00000"/>
                </a:solidFill>
                <a:latin typeface="Times New Roman" pitchFamily="18" charset="0"/>
              </a:rPr>
              <a:t>М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2268538" y="4941888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А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4284663" y="5876925"/>
            <a:ext cx="4556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В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6229350" y="4076700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С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284663" y="260350"/>
            <a:ext cx="477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D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 flipH="1">
            <a:off x="2714612" y="4143380"/>
            <a:ext cx="3455987" cy="863600"/>
          </a:xfrm>
          <a:prstGeom prst="line">
            <a:avLst/>
          </a:prstGeom>
          <a:noFill/>
          <a:ln w="38100">
            <a:solidFill>
              <a:schemeClr val="accent4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3419475" y="1612900"/>
            <a:ext cx="1330325" cy="1239838"/>
          </a:xfrm>
          <a:custGeom>
            <a:avLst/>
            <a:gdLst>
              <a:gd name="T0" fmla="*/ 0 w 838"/>
              <a:gd name="T1" fmla="*/ 1968243797 h 781"/>
              <a:gd name="T2" fmla="*/ 2111891116 w 838"/>
              <a:gd name="T3" fmla="*/ 0 h 781"/>
              <a:gd name="T4" fmla="*/ 0 60000 65536"/>
              <a:gd name="T5" fmla="*/ 0 60000 65536"/>
              <a:gd name="T6" fmla="*/ 0 w 838"/>
              <a:gd name="T7" fmla="*/ 0 h 781"/>
              <a:gd name="T8" fmla="*/ 838 w 838"/>
              <a:gd name="T9" fmla="*/ 781 h 78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38" h="781">
                <a:moveTo>
                  <a:pt x="0" y="781"/>
                </a:moveTo>
                <a:lnTo>
                  <a:pt x="838" y="0"/>
                </a:lnTo>
              </a:path>
            </a:pathLst>
          </a:custGeom>
          <a:noFill/>
          <a:ln w="38100">
            <a:solidFill>
              <a:srgbClr val="0000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Oval 20"/>
          <p:cNvSpPr>
            <a:spLocks noChangeArrowheads="1"/>
          </p:cNvSpPr>
          <p:nvPr/>
        </p:nvSpPr>
        <p:spPr bwMode="auto">
          <a:xfrm>
            <a:off x="3348038" y="2781300"/>
            <a:ext cx="142875" cy="144463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21"/>
          <p:cNvSpPr>
            <a:spLocks noChangeArrowheads="1"/>
          </p:cNvSpPr>
          <p:nvPr/>
        </p:nvSpPr>
        <p:spPr bwMode="auto">
          <a:xfrm flipH="1">
            <a:off x="4643438" y="1557338"/>
            <a:ext cx="142875" cy="1428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23"/>
          <p:cNvSpPr>
            <a:spLocks/>
          </p:cNvSpPr>
          <p:nvPr/>
        </p:nvSpPr>
        <p:spPr bwMode="auto">
          <a:xfrm>
            <a:off x="406400" y="2854325"/>
            <a:ext cx="3013075" cy="3254375"/>
          </a:xfrm>
          <a:custGeom>
            <a:avLst/>
            <a:gdLst>
              <a:gd name="T0" fmla="*/ 0 w 1898"/>
              <a:gd name="T1" fmla="*/ 2147483647 h 2050"/>
              <a:gd name="T2" fmla="*/ 2147483647 w 1898"/>
              <a:gd name="T3" fmla="*/ 0 h 2050"/>
              <a:gd name="T4" fmla="*/ 0 60000 65536"/>
              <a:gd name="T5" fmla="*/ 0 60000 65536"/>
              <a:gd name="T6" fmla="*/ 0 w 1898"/>
              <a:gd name="T7" fmla="*/ 0 h 2050"/>
              <a:gd name="T8" fmla="*/ 1898 w 1898"/>
              <a:gd name="T9" fmla="*/ 2050 h 205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98" h="2050">
                <a:moveTo>
                  <a:pt x="0" y="2050"/>
                </a:moveTo>
                <a:lnTo>
                  <a:pt x="1898" y="0"/>
                </a:lnTo>
              </a:path>
            </a:pathLst>
          </a:cu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 flipH="1">
            <a:off x="395288" y="5013325"/>
            <a:ext cx="2305050" cy="57467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1042988" y="5300663"/>
            <a:ext cx="144462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5500694" y="642918"/>
            <a:ext cx="33845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Чи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вірите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ви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,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що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FB1503"/>
                </a:solidFill>
                <a:latin typeface="Arial Black" pitchFamily="34" charset="0"/>
              </a:rPr>
              <a:t>МО </a:t>
            </a:r>
            <a:r>
              <a:rPr lang="ru-RU" sz="2400" dirty="0" err="1" smtClean="0">
                <a:solidFill>
                  <a:srgbClr val="FB1503"/>
                </a:solidFill>
                <a:latin typeface="Arial Black" pitchFamily="34" charset="0"/>
              </a:rPr>
              <a:t>і</a:t>
            </a:r>
            <a:r>
              <a:rPr lang="ru-RU" sz="2400" dirty="0" smtClean="0">
                <a:solidFill>
                  <a:srgbClr val="FB1503"/>
                </a:solidFill>
                <a:latin typeface="Arial Black" pitchFamily="34" charset="0"/>
              </a:rPr>
              <a:t> АС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перетинаються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? </a:t>
            </a:r>
          </a:p>
          <a:p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57158" y="500042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№5</a:t>
            </a:r>
            <a:endParaRPr lang="ru-RU" b="1" cap="none" spc="0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22" name="Управляющая кнопка: возврат 21">
            <a:hlinkClick r:id="rId3" action="ppaction://hlinksldjump" highlightClick="1"/>
          </p:cNvPr>
          <p:cNvSpPr/>
          <p:nvPr/>
        </p:nvSpPr>
        <p:spPr bwMode="auto">
          <a:xfrm>
            <a:off x="6643702" y="5214950"/>
            <a:ext cx="1643074" cy="1000132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  <p:bldP spid="18" grpId="1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 bwMode="auto">
          <a:xfrm rot="9604008">
            <a:off x="2671017" y="4323924"/>
            <a:ext cx="5027264" cy="1428760"/>
          </a:xfrm>
          <a:prstGeom prst="triangle">
            <a:avLst/>
          </a:prstGeom>
          <a:gradFill flip="none" rotWithShape="1">
            <a:gsLst>
              <a:gs pos="0">
                <a:schemeClr val="bg2">
                  <a:alpha val="8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4" name="Прямая соединительная линия 3"/>
          <p:cNvCxnSpPr>
            <a:stCxn id="2" idx="4"/>
          </p:cNvCxnSpPr>
          <p:nvPr/>
        </p:nvCxnSpPr>
        <p:spPr bwMode="auto">
          <a:xfrm rot="5400000" flipH="1" flipV="1">
            <a:off x="1248928" y="2257799"/>
            <a:ext cx="4295010" cy="163675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Прямая соединительная линия 5"/>
          <p:cNvCxnSpPr>
            <a:endCxn id="2" idx="0"/>
          </p:cNvCxnSpPr>
          <p:nvPr/>
        </p:nvCxnSpPr>
        <p:spPr bwMode="auto">
          <a:xfrm rot="16200000" flipH="1">
            <a:off x="2430896" y="2712583"/>
            <a:ext cx="4781216" cy="121338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Прямая соединительная линия 7"/>
          <p:cNvCxnSpPr>
            <a:endCxn id="2" idx="2"/>
          </p:cNvCxnSpPr>
          <p:nvPr/>
        </p:nvCxnSpPr>
        <p:spPr bwMode="auto">
          <a:xfrm>
            <a:off x="4214810" y="928670"/>
            <a:ext cx="3089332" cy="25810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Прямая соединительная линия 9"/>
          <p:cNvCxnSpPr/>
          <p:nvPr/>
        </p:nvCxnSpPr>
        <p:spPr bwMode="auto">
          <a:xfrm rot="5400000" flipH="1">
            <a:off x="2788086" y="3141211"/>
            <a:ext cx="780688" cy="435666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Прямая соединительная линия 11"/>
          <p:cNvCxnSpPr>
            <a:stCxn id="13" idx="7"/>
          </p:cNvCxnSpPr>
          <p:nvPr/>
        </p:nvCxnSpPr>
        <p:spPr bwMode="auto">
          <a:xfrm rot="16200000" flipH="1" flipV="1">
            <a:off x="1291084" y="1454890"/>
            <a:ext cx="3754826" cy="533692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Овал 12"/>
          <p:cNvSpPr/>
          <p:nvPr/>
        </p:nvSpPr>
        <p:spPr bwMode="auto">
          <a:xfrm>
            <a:off x="5715008" y="2214554"/>
            <a:ext cx="142876" cy="21431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2857488" y="4143380"/>
            <a:ext cx="142876" cy="21431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9" name="Прямая соединительная линия 18"/>
          <p:cNvCxnSpPr>
            <a:stCxn id="2" idx="4"/>
            <a:endCxn id="2" idx="2"/>
          </p:cNvCxnSpPr>
          <p:nvPr/>
        </p:nvCxnSpPr>
        <p:spPr bwMode="auto">
          <a:xfrm rot="5400000" flipH="1" flipV="1">
            <a:off x="4084141" y="2003680"/>
            <a:ext cx="1713916" cy="4726085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Прямая соединительная линия 20"/>
          <p:cNvCxnSpPr>
            <a:stCxn id="2" idx="2"/>
            <a:endCxn id="2" idx="0"/>
          </p:cNvCxnSpPr>
          <p:nvPr/>
        </p:nvCxnSpPr>
        <p:spPr bwMode="auto">
          <a:xfrm rot="16200000" flipH="1" flipV="1">
            <a:off x="5266110" y="3671853"/>
            <a:ext cx="2200122" cy="187594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Прямая соединительная линия 22"/>
          <p:cNvCxnSpPr>
            <a:stCxn id="2" idx="4"/>
            <a:endCxn id="2" idx="0"/>
          </p:cNvCxnSpPr>
          <p:nvPr/>
        </p:nvCxnSpPr>
        <p:spPr bwMode="auto">
          <a:xfrm rot="16200000" flipH="1">
            <a:off x="3760025" y="4041712"/>
            <a:ext cx="486206" cy="28501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 rot="10800000" flipV="1">
            <a:off x="3000364" y="2285992"/>
            <a:ext cx="2786082" cy="192882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Прямоугольник 26"/>
          <p:cNvSpPr/>
          <p:nvPr/>
        </p:nvSpPr>
        <p:spPr>
          <a:xfrm>
            <a:off x="4429124" y="357166"/>
            <a:ext cx="6286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</a:rPr>
              <a:t>D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5643570" y="1643050"/>
            <a:ext cx="568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n>
                  <a:solidFill>
                    <a:srgbClr val="FB1503"/>
                  </a:solidFill>
                </a:ln>
                <a:solidFill>
                  <a:srgbClr val="C00000"/>
                </a:solidFill>
                <a:latin typeface="Times New Roman" pitchFamily="18" charset="0"/>
              </a:rPr>
              <a:t>М</a:t>
            </a: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2500298" y="3500438"/>
            <a:ext cx="5000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</a:rPr>
              <a:t>О</a:t>
            </a: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2214546" y="5214950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А</a:t>
            </a: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7358082" y="3429000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</a:rPr>
              <a:t>С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5572132" y="5643578"/>
            <a:ext cx="4556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</a:rPr>
              <a:t>В</a:t>
            </a:r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285720" y="428604"/>
            <a:ext cx="33845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Чи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вірите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ви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,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що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FB1503"/>
                </a:solidFill>
                <a:latin typeface="Arial Black" pitchFamily="34" charset="0"/>
              </a:rPr>
              <a:t>МО </a:t>
            </a:r>
            <a:r>
              <a:rPr lang="ru-RU" sz="2400" dirty="0" err="1" smtClean="0">
                <a:solidFill>
                  <a:srgbClr val="FB1503"/>
                </a:solidFill>
                <a:latin typeface="Arial Black" pitchFamily="34" charset="0"/>
              </a:rPr>
              <a:t>і</a:t>
            </a:r>
            <a:r>
              <a:rPr lang="ru-RU" sz="2400" dirty="0" smtClean="0">
                <a:solidFill>
                  <a:srgbClr val="FB1503"/>
                </a:solidFill>
                <a:latin typeface="Arial Black" pitchFamily="34" charset="0"/>
              </a:rPr>
              <a:t> АВ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мимобіжні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? </a:t>
            </a:r>
          </a:p>
          <a:p>
            <a:endParaRPr lang="ru-RU" sz="2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00034" y="214290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№</a:t>
            </a:r>
            <a:r>
              <a:rPr lang="en-US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6</a:t>
            </a:r>
            <a:endParaRPr lang="ru-RU" b="1" cap="none" spc="0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22" name="Управляющая кнопка: возврат 21">
            <a:hlinkClick r:id="rId2" action="ppaction://hlinksldjump" highlightClick="1"/>
          </p:cNvPr>
          <p:cNvSpPr/>
          <p:nvPr/>
        </p:nvSpPr>
        <p:spPr bwMode="auto">
          <a:xfrm>
            <a:off x="6643702" y="5214950"/>
            <a:ext cx="1643074" cy="1000132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 bwMode="auto">
          <a:xfrm rot="16200000" flipH="1" flipV="1">
            <a:off x="1155277" y="4488269"/>
            <a:ext cx="714382" cy="21677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Овал 37"/>
          <p:cNvSpPr/>
          <p:nvPr/>
        </p:nvSpPr>
        <p:spPr bwMode="auto">
          <a:xfrm>
            <a:off x="642910" y="5715016"/>
            <a:ext cx="142876" cy="21431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" descr="Контурные ромбики"/>
          <p:cNvSpPr>
            <a:spLocks/>
          </p:cNvSpPr>
          <p:nvPr/>
        </p:nvSpPr>
        <p:spPr bwMode="auto">
          <a:xfrm>
            <a:off x="4191000" y="2514600"/>
            <a:ext cx="990600" cy="3276600"/>
          </a:xfrm>
          <a:custGeom>
            <a:avLst/>
            <a:gdLst>
              <a:gd name="T0" fmla="*/ 0 w 624"/>
              <a:gd name="T1" fmla="*/ 2147483647 h 2064"/>
              <a:gd name="T2" fmla="*/ 2147483647 w 624"/>
              <a:gd name="T3" fmla="*/ 0 h 2064"/>
              <a:gd name="T4" fmla="*/ 2147483647 w 624"/>
              <a:gd name="T5" fmla="*/ 2147483647 h 2064"/>
              <a:gd name="T6" fmla="*/ 0 w 624"/>
              <a:gd name="T7" fmla="*/ 2147483647 h 2064"/>
              <a:gd name="T8" fmla="*/ 0 w 624"/>
              <a:gd name="T9" fmla="*/ 2147483647 h 20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2064"/>
              <a:gd name="T17" fmla="*/ 624 w 624"/>
              <a:gd name="T18" fmla="*/ 2064 h 20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2064">
                <a:moveTo>
                  <a:pt x="0" y="624"/>
                </a:moveTo>
                <a:lnTo>
                  <a:pt x="624" y="0"/>
                </a:lnTo>
                <a:lnTo>
                  <a:pt x="608" y="1456"/>
                </a:lnTo>
                <a:lnTo>
                  <a:pt x="0" y="2064"/>
                </a:lnTo>
                <a:lnTo>
                  <a:pt x="0" y="624"/>
                </a:lnTo>
                <a:close/>
              </a:path>
            </a:pathLst>
          </a:custGeom>
          <a:pattFill prst="openDmnd">
            <a:fgClr>
              <a:srgbClr val="0000FF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914400" y="2514600"/>
            <a:ext cx="4267200" cy="3276600"/>
          </a:xfrm>
          <a:prstGeom prst="cube">
            <a:avLst>
              <a:gd name="adj" fmla="val 30130"/>
            </a:avLst>
          </a:prstGeom>
          <a:noFill/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1892300" y="4800600"/>
            <a:ext cx="3289300" cy="1588"/>
          </a:xfrm>
          <a:custGeom>
            <a:avLst/>
            <a:gdLst>
              <a:gd name="T0" fmla="*/ 2147483647 w 2072"/>
              <a:gd name="T1" fmla="*/ 0 h 1"/>
              <a:gd name="T2" fmla="*/ 0 w 2072"/>
              <a:gd name="T3" fmla="*/ 0 h 1"/>
              <a:gd name="T4" fmla="*/ 0 60000 65536"/>
              <a:gd name="T5" fmla="*/ 0 60000 65536"/>
              <a:gd name="T6" fmla="*/ 0 w 2072"/>
              <a:gd name="T7" fmla="*/ 0 h 1"/>
              <a:gd name="T8" fmla="*/ 2072 w 2072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72" h="1">
                <a:moveTo>
                  <a:pt x="2072" y="0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1905000" y="2514600"/>
            <a:ext cx="0" cy="2286000"/>
          </a:xfrm>
          <a:prstGeom prst="line">
            <a:avLst/>
          </a:prstGeom>
          <a:noFill/>
          <a:ln w="38100">
            <a:solidFill>
              <a:schemeClr val="accent4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914400" y="4775200"/>
            <a:ext cx="1003300" cy="1016000"/>
          </a:xfrm>
          <a:custGeom>
            <a:avLst/>
            <a:gdLst>
              <a:gd name="T0" fmla="*/ 2147483647 w 632"/>
              <a:gd name="T1" fmla="*/ 0 h 640"/>
              <a:gd name="T2" fmla="*/ 0 w 632"/>
              <a:gd name="T3" fmla="*/ 2147483647 h 640"/>
              <a:gd name="T4" fmla="*/ 0 60000 65536"/>
              <a:gd name="T5" fmla="*/ 0 60000 65536"/>
              <a:gd name="T6" fmla="*/ 0 w 632"/>
              <a:gd name="T7" fmla="*/ 0 h 640"/>
              <a:gd name="T8" fmla="*/ 632 w 632"/>
              <a:gd name="T9" fmla="*/ 640 h 64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2" h="640">
                <a:moveTo>
                  <a:pt x="632" y="0"/>
                </a:moveTo>
                <a:lnTo>
                  <a:pt x="0" y="640"/>
                </a:lnTo>
              </a:path>
            </a:pathLst>
          </a:custGeom>
          <a:noFill/>
          <a:ln w="38100" cap="flat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85800" y="5791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А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038600" y="5715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D</a:t>
            </a:r>
            <a:endParaRPr lang="ru-RU" sz="2800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81600" y="4648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С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524000" y="4419600"/>
            <a:ext cx="441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В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371600" y="2071688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B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105400" y="2071688"/>
            <a:ext cx="57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С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191000" y="3276600"/>
            <a:ext cx="576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D</a:t>
            </a:r>
            <a:r>
              <a:rPr lang="ru-RU" sz="2800" baseline="-25000"/>
              <a:t>1</a:t>
            </a:r>
            <a:endParaRPr lang="ru-RU" sz="2800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57200" y="3048000"/>
            <a:ext cx="555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/>
              <a:t>А</a:t>
            </a:r>
            <a:r>
              <a:rPr lang="ru-RU" sz="2800" baseline="-25000" dirty="0"/>
              <a:t>1</a:t>
            </a:r>
            <a:endParaRPr lang="ru-RU" sz="2800" dirty="0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914400" y="3505200"/>
            <a:ext cx="3251200" cy="2286000"/>
          </a:xfrm>
          <a:custGeom>
            <a:avLst/>
            <a:gdLst>
              <a:gd name="T0" fmla="*/ 0 w 2048"/>
              <a:gd name="T1" fmla="*/ 2147483647 h 1440"/>
              <a:gd name="T2" fmla="*/ 2147483647 w 2048"/>
              <a:gd name="T3" fmla="*/ 0 h 1440"/>
              <a:gd name="T4" fmla="*/ 0 60000 65536"/>
              <a:gd name="T5" fmla="*/ 0 60000 65536"/>
              <a:gd name="T6" fmla="*/ 0 w 2048"/>
              <a:gd name="T7" fmla="*/ 0 h 1440"/>
              <a:gd name="T8" fmla="*/ 2048 w 2048"/>
              <a:gd name="T9" fmla="*/ 1440 h 144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48" h="1440">
                <a:moveTo>
                  <a:pt x="0" y="1440"/>
                </a:moveTo>
                <a:lnTo>
                  <a:pt x="2048" y="0"/>
                </a:lnTo>
              </a:path>
            </a:pathLst>
          </a:custGeom>
          <a:noFill/>
          <a:ln w="38100" cmpd="sng">
            <a:solidFill>
              <a:srgbClr val="FB1503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 flipH="1">
            <a:off x="4191000" y="3352800"/>
            <a:ext cx="990600" cy="1752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5181600" y="3048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N</a:t>
            </a:r>
            <a:endParaRPr lang="ru-RU" sz="2800"/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3733800" y="4876800"/>
            <a:ext cx="48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M</a:t>
            </a:r>
            <a:endParaRPr lang="ru-RU" sz="2800"/>
          </a:p>
        </p:txBody>
      </p:sp>
      <p:sp>
        <p:nvSpPr>
          <p:cNvPr id="24" name="Прямоугольник 23"/>
          <p:cNvSpPr/>
          <p:nvPr/>
        </p:nvSpPr>
        <p:spPr>
          <a:xfrm>
            <a:off x="1714480" y="57148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0000FF"/>
                </a:solidFill>
              </a:rPr>
              <a:t>Чи</a:t>
            </a:r>
            <a:r>
              <a:rPr lang="ru-RU" sz="3200" b="1" dirty="0" smtClean="0">
                <a:solidFill>
                  <a:srgbClr val="0000FF"/>
                </a:solidFill>
              </a:rPr>
              <a:t> </a:t>
            </a:r>
            <a:r>
              <a:rPr lang="ru-RU" sz="3200" b="1" dirty="0" err="1" smtClean="0">
                <a:solidFill>
                  <a:srgbClr val="0000FF"/>
                </a:solidFill>
              </a:rPr>
              <a:t>вірите</a:t>
            </a:r>
            <a:r>
              <a:rPr lang="ru-RU" sz="3200" b="1" dirty="0" smtClean="0">
                <a:solidFill>
                  <a:srgbClr val="0000FF"/>
                </a:solidFill>
              </a:rPr>
              <a:t> </a:t>
            </a:r>
            <a:r>
              <a:rPr lang="ru-RU" sz="3200" b="1" dirty="0" err="1" smtClean="0">
                <a:solidFill>
                  <a:srgbClr val="0000FF"/>
                </a:solidFill>
              </a:rPr>
              <a:t>ви</a:t>
            </a:r>
            <a:r>
              <a:rPr lang="ru-RU" sz="3200" b="1" dirty="0" smtClean="0">
                <a:solidFill>
                  <a:srgbClr val="0000FF"/>
                </a:solidFill>
              </a:rPr>
              <a:t>, </a:t>
            </a:r>
            <a:r>
              <a:rPr lang="ru-RU" sz="3200" b="1" dirty="0" err="1" smtClean="0">
                <a:solidFill>
                  <a:srgbClr val="0000FF"/>
                </a:solidFill>
              </a:rPr>
              <a:t>що</a:t>
            </a:r>
            <a:r>
              <a:rPr lang="ru-RU" sz="3200" b="1" dirty="0" smtClean="0">
                <a:solidFill>
                  <a:srgbClr val="0000FF"/>
                </a:solidFill>
              </a:rPr>
              <a:t> </a:t>
            </a:r>
            <a:r>
              <a:rPr lang="ru-RU" sz="3200" b="1" dirty="0" err="1" smtClean="0">
                <a:solidFill>
                  <a:srgbClr val="0000FF"/>
                </a:solidFill>
              </a:rPr>
              <a:t>прямі</a:t>
            </a:r>
            <a:r>
              <a:rPr lang="ru-RU" sz="3200" b="1" dirty="0" smtClean="0">
                <a:solidFill>
                  <a:srgbClr val="0000FF"/>
                </a:solidFill>
              </a:rPr>
              <a:t> </a:t>
            </a:r>
            <a:r>
              <a:rPr lang="en-US" sz="3200" b="1" dirty="0" smtClean="0">
                <a:solidFill>
                  <a:srgbClr val="FB1503"/>
                </a:solidFill>
              </a:rPr>
              <a:t>N</a:t>
            </a:r>
            <a:r>
              <a:rPr lang="uk-UA" sz="3200" b="1" dirty="0" smtClean="0">
                <a:solidFill>
                  <a:srgbClr val="FB1503"/>
                </a:solidFill>
              </a:rPr>
              <a:t>М і </a:t>
            </a:r>
            <a:r>
              <a:rPr lang="en-US" sz="3200" b="1" i="1" dirty="0" smtClean="0">
                <a:solidFill>
                  <a:srgbClr val="FF0000"/>
                </a:solidFill>
              </a:rPr>
              <a:t>AD</a:t>
            </a:r>
            <a:r>
              <a:rPr lang="en-US" sz="3200" b="1" i="1" baseline="-25000" dirty="0" smtClean="0">
                <a:solidFill>
                  <a:srgbClr val="FF0000"/>
                </a:solidFill>
              </a:rPr>
              <a:t>1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uk-UA" sz="3200" b="1" dirty="0" smtClean="0">
                <a:solidFill>
                  <a:srgbClr val="0000FF"/>
                </a:solidFill>
              </a:rPr>
              <a:t>мимобіжні</a:t>
            </a:r>
            <a:r>
              <a:rPr lang="ru-RU" sz="3200" b="1" dirty="0" smtClean="0">
                <a:solidFill>
                  <a:srgbClr val="0000FF"/>
                </a:solidFill>
              </a:rPr>
              <a:t>? 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4282" y="642918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№</a:t>
            </a:r>
            <a:r>
              <a:rPr lang="en-US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7</a:t>
            </a:r>
            <a:endParaRPr lang="ru-RU" b="1" cap="none" spc="0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 bwMode="auto">
          <a:xfrm flipV="1">
            <a:off x="928662" y="3500438"/>
            <a:ext cx="3214710" cy="228601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Овал 34"/>
          <p:cNvSpPr/>
          <p:nvPr/>
        </p:nvSpPr>
        <p:spPr bwMode="auto">
          <a:xfrm>
            <a:off x="4143372" y="3429000"/>
            <a:ext cx="71438" cy="142876"/>
          </a:xfrm>
          <a:prstGeom prst="ellipse">
            <a:avLst/>
          </a:prstGeom>
          <a:solidFill>
            <a:srgbClr val="FB15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3" name="Управляющая кнопка: возврат 22">
            <a:hlinkClick r:id="" action="ppaction://noaction" highlightClick="1"/>
            <a:hlinkHover r:id="rId2" action="ppaction://hlinksldjump"/>
          </p:cNvPr>
          <p:cNvSpPr/>
          <p:nvPr/>
        </p:nvSpPr>
        <p:spPr bwMode="auto">
          <a:xfrm>
            <a:off x="6643702" y="5214950"/>
            <a:ext cx="1643074" cy="1000132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4 0.01204 L 0.21475 -0.1981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 bwMode="auto">
          <a:xfrm>
            <a:off x="2143108" y="4286256"/>
            <a:ext cx="500066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Прямая соединительная линия 3"/>
          <p:cNvCxnSpPr/>
          <p:nvPr/>
        </p:nvCxnSpPr>
        <p:spPr bwMode="auto">
          <a:xfrm>
            <a:off x="2143108" y="4286256"/>
            <a:ext cx="2143140" cy="9286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Прямая соединительная линия 6"/>
          <p:cNvCxnSpPr/>
          <p:nvPr/>
        </p:nvCxnSpPr>
        <p:spPr bwMode="auto">
          <a:xfrm flipV="1">
            <a:off x="4286248" y="4286256"/>
            <a:ext cx="2857520" cy="9286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3143240" y="3000372"/>
            <a:ext cx="1857388" cy="128588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Прямая соединительная линия 11"/>
          <p:cNvCxnSpPr/>
          <p:nvPr/>
        </p:nvCxnSpPr>
        <p:spPr bwMode="auto">
          <a:xfrm>
            <a:off x="4214810" y="1500174"/>
            <a:ext cx="2928958" cy="278608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я соединительная линия 15"/>
          <p:cNvCxnSpPr/>
          <p:nvPr/>
        </p:nvCxnSpPr>
        <p:spPr bwMode="auto">
          <a:xfrm rot="5400000" flipH="1" flipV="1">
            <a:off x="1785918" y="1857364"/>
            <a:ext cx="2786082" cy="207170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Прямая соединительная линия 18"/>
          <p:cNvCxnSpPr/>
          <p:nvPr/>
        </p:nvCxnSpPr>
        <p:spPr bwMode="auto">
          <a:xfrm rot="16200000" flipV="1">
            <a:off x="2393141" y="3321843"/>
            <a:ext cx="3714776" cy="714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 flipV="1">
            <a:off x="3286116" y="4286256"/>
            <a:ext cx="1643074" cy="50006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Прямая соединительная линия 30"/>
          <p:cNvCxnSpPr/>
          <p:nvPr/>
        </p:nvCxnSpPr>
        <p:spPr bwMode="auto">
          <a:xfrm rot="16200000" flipV="1">
            <a:off x="2357422" y="3786190"/>
            <a:ext cx="1714512" cy="14287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Овал 38"/>
          <p:cNvSpPr/>
          <p:nvPr/>
        </p:nvSpPr>
        <p:spPr bwMode="auto">
          <a:xfrm>
            <a:off x="3071802" y="2928934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ahoma" pitchFamily="34" charset="0"/>
            </a:endParaRPr>
          </a:p>
        </p:txBody>
      </p:sp>
      <p:sp>
        <p:nvSpPr>
          <p:cNvPr id="40" name="Овал 39"/>
          <p:cNvSpPr/>
          <p:nvPr/>
        </p:nvSpPr>
        <p:spPr bwMode="auto">
          <a:xfrm>
            <a:off x="3214678" y="4714884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ahoma" pitchFamily="34" charset="0"/>
            </a:endParaRPr>
          </a:p>
        </p:txBody>
      </p:sp>
      <p:sp>
        <p:nvSpPr>
          <p:cNvPr id="41" name="Овал 40"/>
          <p:cNvSpPr/>
          <p:nvPr/>
        </p:nvSpPr>
        <p:spPr bwMode="auto">
          <a:xfrm>
            <a:off x="4786314" y="4143380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rgbClr val="006600"/>
              </a:solidFill>
              <a:effectLst/>
              <a:latin typeface="Tahoma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00166" y="4000504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6600"/>
                </a:solidFill>
                <a:latin typeface="Arial Black" pitchFamily="34" charset="0"/>
              </a:rPr>
              <a:t>A</a:t>
            </a:r>
            <a:endParaRPr lang="uk-UA" sz="4400" b="1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29058" y="714356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6600"/>
                </a:solidFill>
                <a:latin typeface="Arial Black" pitchFamily="34" charset="0"/>
              </a:rPr>
              <a:t>D</a:t>
            </a:r>
            <a:endParaRPr lang="uk-UA" sz="4400" b="1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00496" y="5214950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6600"/>
                </a:solidFill>
                <a:latin typeface="Arial Black" pitchFamily="34" charset="0"/>
              </a:rPr>
              <a:t>C</a:t>
            </a:r>
            <a:endParaRPr lang="uk-UA" sz="4400" b="1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43768" y="4000504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6600"/>
                </a:solidFill>
                <a:latin typeface="Arial Black" pitchFamily="34" charset="0"/>
              </a:rPr>
              <a:t>B</a:t>
            </a:r>
            <a:endParaRPr lang="uk-UA" sz="4400" b="1" dirty="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428860" y="2214554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Arial Black" pitchFamily="34" charset="0"/>
              </a:rPr>
              <a:t>K</a:t>
            </a:r>
            <a:endParaRPr lang="uk-UA" sz="4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786050" y="4929198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Arial Black" pitchFamily="34" charset="0"/>
              </a:rPr>
              <a:t>M</a:t>
            </a:r>
            <a:endParaRPr lang="uk-UA" sz="4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29190" y="3429000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Arial Black" pitchFamily="34" charset="0"/>
              </a:rPr>
              <a:t>N</a:t>
            </a:r>
            <a:endParaRPr lang="uk-UA" sz="4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857356" y="285728"/>
            <a:ext cx="7000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Чи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вірите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ви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,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що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прям</a:t>
            </a:r>
            <a:r>
              <a:rPr lang="uk-UA" sz="2400" dirty="0" smtClean="0">
                <a:solidFill>
                  <a:srgbClr val="0000FF"/>
                </a:solidFill>
                <a:latin typeface="Arial Black" pitchFamily="34" charset="0"/>
              </a:rPr>
              <a:t>а </a:t>
            </a:r>
            <a:r>
              <a:rPr lang="en-US" sz="2400" dirty="0" smtClean="0">
                <a:solidFill>
                  <a:srgbClr val="0000FF"/>
                </a:solidFill>
                <a:latin typeface="Arial Black" pitchFamily="34" charset="0"/>
              </a:rPr>
              <a:t>KN II (DCB) </a:t>
            </a:r>
            <a:endParaRPr lang="uk-UA" sz="2400" dirty="0">
              <a:latin typeface="Arial Black" pitchFamily="34" charset="0"/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 bwMode="auto">
          <a:xfrm rot="16200000" flipH="1">
            <a:off x="3321835" y="2464587"/>
            <a:ext cx="214314" cy="142876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Прямая соединительная линия 57"/>
          <p:cNvCxnSpPr/>
          <p:nvPr/>
        </p:nvCxnSpPr>
        <p:spPr bwMode="auto">
          <a:xfrm rot="16200000" flipH="1">
            <a:off x="2536017" y="3536157"/>
            <a:ext cx="214314" cy="142876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Прямая соединительная линия 60"/>
          <p:cNvCxnSpPr/>
          <p:nvPr/>
        </p:nvCxnSpPr>
        <p:spPr bwMode="auto">
          <a:xfrm rot="16200000" flipH="1">
            <a:off x="3536149" y="4107661"/>
            <a:ext cx="357190" cy="28575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Прямая соединительная линия 61"/>
          <p:cNvCxnSpPr/>
          <p:nvPr/>
        </p:nvCxnSpPr>
        <p:spPr bwMode="auto">
          <a:xfrm rot="5400000">
            <a:off x="3607587" y="5036355"/>
            <a:ext cx="35719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Прямая соединительная линия 65"/>
          <p:cNvCxnSpPr/>
          <p:nvPr/>
        </p:nvCxnSpPr>
        <p:spPr bwMode="auto">
          <a:xfrm rot="5400000">
            <a:off x="3679025" y="5107793"/>
            <a:ext cx="35719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Прямая соединительная линия 66"/>
          <p:cNvCxnSpPr/>
          <p:nvPr/>
        </p:nvCxnSpPr>
        <p:spPr bwMode="auto">
          <a:xfrm rot="5400000">
            <a:off x="2536017" y="4536289"/>
            <a:ext cx="35719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Прямая соединительная линия 67"/>
          <p:cNvCxnSpPr/>
          <p:nvPr/>
        </p:nvCxnSpPr>
        <p:spPr bwMode="auto">
          <a:xfrm rot="5400000">
            <a:off x="2607455" y="4607727"/>
            <a:ext cx="35719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Прямая соединительная линия 70"/>
          <p:cNvCxnSpPr/>
          <p:nvPr/>
        </p:nvCxnSpPr>
        <p:spPr bwMode="auto">
          <a:xfrm rot="16200000" flipH="1">
            <a:off x="3679025" y="4107661"/>
            <a:ext cx="357190" cy="28575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Прямая соединительная линия 73"/>
          <p:cNvCxnSpPr/>
          <p:nvPr/>
        </p:nvCxnSpPr>
        <p:spPr bwMode="auto">
          <a:xfrm rot="16200000" flipH="1">
            <a:off x="5607851" y="4107661"/>
            <a:ext cx="357190" cy="28575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Прямая соединительная линия 74"/>
          <p:cNvCxnSpPr/>
          <p:nvPr/>
        </p:nvCxnSpPr>
        <p:spPr bwMode="auto">
          <a:xfrm rot="16200000" flipH="1">
            <a:off x="5750727" y="4107661"/>
            <a:ext cx="357190" cy="285752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" name="Прямоугольник 75"/>
          <p:cNvSpPr/>
          <p:nvPr/>
        </p:nvSpPr>
        <p:spPr>
          <a:xfrm>
            <a:off x="214282" y="642918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№</a:t>
            </a:r>
            <a:r>
              <a:rPr lang="en-US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8</a:t>
            </a:r>
            <a:endParaRPr lang="ru-RU" b="1" cap="none" spc="0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33" name="Управляющая кнопка: возврат 32">
            <a:hlinkClick r:id="rId2" action="ppaction://hlinksldjump" highlightClick="1"/>
          </p:cNvPr>
          <p:cNvSpPr/>
          <p:nvPr/>
        </p:nvSpPr>
        <p:spPr bwMode="auto">
          <a:xfrm>
            <a:off x="6643702" y="5214950"/>
            <a:ext cx="1643074" cy="1000132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5565" y="857232"/>
            <a:ext cx="55162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Другі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торги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http://data247.ru/wp-content/uploads/2013/11/bitcoin-logo-3d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3000372"/>
            <a:ext cx="2571768" cy="245268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3000372"/>
            <a:ext cx="350046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150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r>
              <a:rPr lang="ru-RU" sz="15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150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15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B150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596" y="500042"/>
            <a:ext cx="828680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 прямі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b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c, m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попарно перетинаються,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 перетинають площину в точках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B, C, M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Чи вірно зроблено малюнок?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араллелограмм 3"/>
          <p:cNvSpPr/>
          <p:nvPr/>
        </p:nvSpPr>
        <p:spPr bwMode="auto">
          <a:xfrm>
            <a:off x="1643042" y="4214818"/>
            <a:ext cx="5143536" cy="1500198"/>
          </a:xfrm>
          <a:prstGeom prst="parallelogram">
            <a:avLst>
              <a:gd name="adj" fmla="val 7151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 rot="16200000" flipH="1">
            <a:off x="2714612" y="3000372"/>
            <a:ext cx="2071702" cy="164307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Прямая соединительная линия 8"/>
          <p:cNvCxnSpPr/>
          <p:nvPr/>
        </p:nvCxnSpPr>
        <p:spPr bwMode="auto">
          <a:xfrm rot="5400000">
            <a:off x="2500298" y="2928934"/>
            <a:ext cx="2357454" cy="17859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 rot="16200000" flipH="1">
            <a:off x="2678893" y="4036223"/>
            <a:ext cx="2643206" cy="2857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Прямая соединительная линия 18"/>
          <p:cNvCxnSpPr/>
          <p:nvPr/>
        </p:nvCxnSpPr>
        <p:spPr bwMode="auto">
          <a:xfrm rot="16200000" flipH="1">
            <a:off x="4607719" y="4964917"/>
            <a:ext cx="1143008" cy="107157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 rot="5400000">
            <a:off x="1535885" y="5107793"/>
            <a:ext cx="1357322" cy="11430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Прямая соединительная линия 20"/>
          <p:cNvCxnSpPr/>
          <p:nvPr/>
        </p:nvCxnSpPr>
        <p:spPr bwMode="auto">
          <a:xfrm rot="16200000" flipH="1">
            <a:off x="3679025" y="5965049"/>
            <a:ext cx="1000132" cy="714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Овал 25"/>
          <p:cNvSpPr/>
          <p:nvPr/>
        </p:nvSpPr>
        <p:spPr bwMode="auto">
          <a:xfrm>
            <a:off x="4071934" y="5357826"/>
            <a:ext cx="142876" cy="142876"/>
          </a:xfrm>
          <a:prstGeom prst="ellipse">
            <a:avLst/>
          </a:prstGeom>
          <a:solidFill>
            <a:srgbClr val="FB15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7" name="Овал 26"/>
          <p:cNvSpPr/>
          <p:nvPr/>
        </p:nvSpPr>
        <p:spPr bwMode="auto">
          <a:xfrm>
            <a:off x="4500562" y="4786322"/>
            <a:ext cx="142876" cy="142876"/>
          </a:xfrm>
          <a:prstGeom prst="ellipse">
            <a:avLst/>
          </a:prstGeom>
          <a:solidFill>
            <a:srgbClr val="FB15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8" name="Овал 27"/>
          <p:cNvSpPr/>
          <p:nvPr/>
        </p:nvSpPr>
        <p:spPr bwMode="auto">
          <a:xfrm>
            <a:off x="2643174" y="5000636"/>
            <a:ext cx="142876" cy="142876"/>
          </a:xfrm>
          <a:prstGeom prst="ellipse">
            <a:avLst/>
          </a:prstGeom>
          <a:solidFill>
            <a:srgbClr val="FB15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29124" y="2500306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b</a:t>
            </a:r>
            <a:endParaRPr lang="uk-UA" sz="32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00430" y="2714620"/>
            <a:ext cx="401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c</a:t>
            </a:r>
            <a:endParaRPr lang="uk-UA" sz="32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71736" y="2714620"/>
            <a:ext cx="5757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</a:t>
            </a:r>
            <a:endParaRPr lang="uk-UA" sz="32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43108" y="4286256"/>
            <a:ext cx="6062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428992" y="5429264"/>
            <a:ext cx="595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643438" y="4000504"/>
            <a:ext cx="7344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57158" y="2714620"/>
            <a:ext cx="1479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№1</a:t>
            </a:r>
            <a:endParaRPr lang="ru-RU" sz="5400" b="1" cap="none" spc="0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Доведіть, що діагоналі 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</a:t>
            </a:r>
            <a:r>
              <a:rPr lang="uk-UA" sz="2800" b="1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</a:t>
            </a:r>
            <a:r>
              <a:rPr lang="el-GR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Β</a:t>
            </a: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uk-UA" sz="2800" b="1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куба 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ABCDA</a:t>
            </a:r>
            <a:r>
              <a:rPr lang="uk-UA" sz="2800" b="1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uk-UA" sz="2800" b="1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uk-UA" sz="2800" b="1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uk-UA" sz="2800" b="1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перетинаються і точкою перетину діляться пополам.</a:t>
            </a:r>
            <a:endParaRPr lang="uk-UA" sz="2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914400" y="2514600"/>
            <a:ext cx="4267200" cy="3276600"/>
          </a:xfrm>
          <a:prstGeom prst="cube">
            <a:avLst>
              <a:gd name="adj" fmla="val 30130"/>
            </a:avLst>
          </a:prstGeom>
          <a:noFill/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892300" y="4800600"/>
            <a:ext cx="3289300" cy="1588"/>
          </a:xfrm>
          <a:custGeom>
            <a:avLst/>
            <a:gdLst>
              <a:gd name="T0" fmla="*/ 2147483647 w 2072"/>
              <a:gd name="T1" fmla="*/ 0 h 1"/>
              <a:gd name="T2" fmla="*/ 0 w 2072"/>
              <a:gd name="T3" fmla="*/ 0 h 1"/>
              <a:gd name="T4" fmla="*/ 0 60000 65536"/>
              <a:gd name="T5" fmla="*/ 0 60000 65536"/>
              <a:gd name="T6" fmla="*/ 0 w 2072"/>
              <a:gd name="T7" fmla="*/ 0 h 1"/>
              <a:gd name="T8" fmla="*/ 2072 w 2072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72" h="1">
                <a:moveTo>
                  <a:pt x="2072" y="0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>
            <a:off x="1905000" y="2514600"/>
            <a:ext cx="0" cy="2286000"/>
          </a:xfrm>
          <a:prstGeom prst="line">
            <a:avLst/>
          </a:prstGeom>
          <a:noFill/>
          <a:ln w="38100">
            <a:solidFill>
              <a:schemeClr val="accent4">
                <a:lumMod val="75000"/>
              </a:schemeClr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914400" y="4775200"/>
            <a:ext cx="1003300" cy="1016000"/>
          </a:xfrm>
          <a:custGeom>
            <a:avLst/>
            <a:gdLst>
              <a:gd name="T0" fmla="*/ 2147483647 w 632"/>
              <a:gd name="T1" fmla="*/ 0 h 640"/>
              <a:gd name="T2" fmla="*/ 0 w 632"/>
              <a:gd name="T3" fmla="*/ 2147483647 h 640"/>
              <a:gd name="T4" fmla="*/ 0 60000 65536"/>
              <a:gd name="T5" fmla="*/ 0 60000 65536"/>
              <a:gd name="T6" fmla="*/ 0 w 632"/>
              <a:gd name="T7" fmla="*/ 0 h 640"/>
              <a:gd name="T8" fmla="*/ 632 w 632"/>
              <a:gd name="T9" fmla="*/ 640 h 64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2" h="640">
                <a:moveTo>
                  <a:pt x="632" y="0"/>
                </a:moveTo>
                <a:lnTo>
                  <a:pt x="0" y="640"/>
                </a:lnTo>
              </a:path>
            </a:pathLst>
          </a:custGeom>
          <a:noFill/>
          <a:ln w="38100" cap="flat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85800" y="5791200"/>
            <a:ext cx="4010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1500166" y="4429132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D</a:t>
            </a:r>
            <a:endParaRPr lang="ru-RU" sz="2800" dirty="0"/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5181600" y="4648200"/>
            <a:ext cx="3994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A</a:t>
            </a:r>
            <a:endParaRPr lang="ru-RU" sz="2800" dirty="0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4357686" y="5715016"/>
            <a:ext cx="441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В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1357290" y="2000240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/>
              <a:t>D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5105400" y="2071688"/>
            <a:ext cx="5309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A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4214810" y="3286124"/>
            <a:ext cx="5277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B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457200" y="3048000"/>
            <a:ext cx="5325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C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2428860" y="3643314"/>
            <a:ext cx="48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M</a:t>
            </a:r>
            <a:endParaRPr lang="ru-RU" sz="2800" dirty="0"/>
          </a:p>
        </p:txBody>
      </p:sp>
      <p:cxnSp>
        <p:nvCxnSpPr>
          <p:cNvPr id="38" name="Прямая соединительная линия 37"/>
          <p:cNvCxnSpPr/>
          <p:nvPr/>
        </p:nvCxnSpPr>
        <p:spPr bwMode="auto">
          <a:xfrm>
            <a:off x="928662" y="3500438"/>
            <a:ext cx="4286280" cy="128588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Прямая соединительная линия 39"/>
          <p:cNvCxnSpPr/>
          <p:nvPr/>
        </p:nvCxnSpPr>
        <p:spPr bwMode="auto">
          <a:xfrm rot="16200000" flipV="1">
            <a:off x="1464447" y="3036091"/>
            <a:ext cx="3214710" cy="22860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Прямоугольник 46"/>
          <p:cNvSpPr/>
          <p:nvPr/>
        </p:nvSpPr>
        <p:spPr>
          <a:xfrm>
            <a:off x="7000892" y="1571612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00B050"/>
                </a:solidFill>
              </a:rPr>
              <a:t>№</a:t>
            </a:r>
            <a:r>
              <a:rPr lang="en-US" b="1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00B050"/>
                </a:solidFill>
              </a:rPr>
              <a:t>2</a:t>
            </a:r>
            <a:endParaRPr lang="ru-RU" b="1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28" name="Овал 27"/>
          <p:cNvSpPr/>
          <p:nvPr/>
        </p:nvSpPr>
        <p:spPr bwMode="auto">
          <a:xfrm>
            <a:off x="3000364" y="4071942"/>
            <a:ext cx="142876" cy="142876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80010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тетраедрі </a:t>
            </a: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DABC</a:t>
            </a:r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всі ребра якого рівні, </a:t>
            </a:r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точки </a:t>
            </a:r>
            <a:r>
              <a:rPr lang="el-GR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Μ, Ν,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К, </a:t>
            </a:r>
            <a:r>
              <a:rPr lang="en-US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—</a:t>
            </a:r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середини ребер </a:t>
            </a:r>
            <a:r>
              <a:rPr lang="en-US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</a:t>
            </a:r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BD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BC, </a:t>
            </a:r>
            <a:r>
              <a:rPr lang="en-US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</a:t>
            </a:r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відповідно. Доведіть, що прямі </a:t>
            </a:r>
            <a:r>
              <a:rPr lang="uk-UA" sz="28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МК</a:t>
            </a:r>
            <a:r>
              <a:rPr lang="uk-UA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і </a:t>
            </a:r>
            <a:r>
              <a:rPr lang="en-US" sz="2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NL </a:t>
            </a:r>
            <a:r>
              <a:rPr lang="uk-UA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перетинаються під прямим кутом.</a:t>
            </a:r>
            <a:endParaRPr lang="uk-UA" sz="2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 rot="5400000" flipH="1" flipV="1">
            <a:off x="2107391" y="2536027"/>
            <a:ext cx="2500329" cy="228601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Прямая соединительная линия 5"/>
          <p:cNvCxnSpPr/>
          <p:nvPr/>
        </p:nvCxnSpPr>
        <p:spPr bwMode="auto">
          <a:xfrm rot="5400000">
            <a:off x="2750333" y="3679033"/>
            <a:ext cx="3000394" cy="50006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Прямая соединительная линия 6"/>
          <p:cNvCxnSpPr/>
          <p:nvPr/>
        </p:nvCxnSpPr>
        <p:spPr bwMode="auto">
          <a:xfrm>
            <a:off x="4500562" y="2428868"/>
            <a:ext cx="2803580" cy="158096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Овал 10"/>
          <p:cNvSpPr/>
          <p:nvPr/>
        </p:nvSpPr>
        <p:spPr bwMode="auto">
          <a:xfrm>
            <a:off x="3357554" y="3643314"/>
            <a:ext cx="71438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 flipV="1">
            <a:off x="2285986" y="4071942"/>
            <a:ext cx="4929220" cy="85725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 rot="10800000" flipV="1">
            <a:off x="4000497" y="4009830"/>
            <a:ext cx="3303647" cy="141943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Прямая соединительная линия 13"/>
          <p:cNvCxnSpPr/>
          <p:nvPr/>
        </p:nvCxnSpPr>
        <p:spPr bwMode="auto">
          <a:xfrm>
            <a:off x="2214546" y="4929198"/>
            <a:ext cx="1785950" cy="50006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Прямоугольник 15"/>
          <p:cNvSpPr/>
          <p:nvPr/>
        </p:nvSpPr>
        <p:spPr>
          <a:xfrm>
            <a:off x="3929058" y="214311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</a:rPr>
              <a:t>D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000760" y="2643182"/>
            <a:ext cx="568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ln>
                  <a:solidFill>
                    <a:srgbClr val="FB1503"/>
                  </a:solidFill>
                </a:ln>
                <a:solidFill>
                  <a:srgbClr val="C00000"/>
                </a:solidFill>
                <a:latin typeface="Times New Roman" pitchFamily="18" charset="0"/>
              </a:rPr>
              <a:t>М</a:t>
            </a:r>
            <a:endParaRPr lang="ru-RU" sz="3200" b="1" dirty="0">
              <a:ln>
                <a:solidFill>
                  <a:srgbClr val="FB1503"/>
                </a:solidFill>
              </a:ln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7358082" y="3857628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3714744" y="5429264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С</a:t>
            </a: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1714480" y="4714884"/>
            <a:ext cx="4556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857488" y="30718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FB1503"/>
                  </a:solidFill>
                </a:ln>
                <a:solidFill>
                  <a:srgbClr val="C00000"/>
                </a:solidFill>
                <a:latin typeface="Times New Roman" pitchFamily="18" charset="0"/>
              </a:rPr>
              <a:t>N</a:t>
            </a:r>
            <a:endParaRPr lang="ru-RU" sz="3200" b="1" dirty="0">
              <a:ln>
                <a:solidFill>
                  <a:srgbClr val="FB1503"/>
                </a:solidFill>
              </a:ln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51" name="Овал 50"/>
          <p:cNvSpPr/>
          <p:nvPr/>
        </p:nvSpPr>
        <p:spPr bwMode="auto">
          <a:xfrm>
            <a:off x="5857884" y="3143248"/>
            <a:ext cx="71438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2" name="Овал 51"/>
          <p:cNvSpPr/>
          <p:nvPr/>
        </p:nvSpPr>
        <p:spPr bwMode="auto">
          <a:xfrm>
            <a:off x="5429256" y="4786322"/>
            <a:ext cx="71438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3" name="Овал 52"/>
          <p:cNvSpPr/>
          <p:nvPr/>
        </p:nvSpPr>
        <p:spPr bwMode="auto">
          <a:xfrm flipH="1">
            <a:off x="3071802" y="5143512"/>
            <a:ext cx="71438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56" name="Прямая соединительная линия 55"/>
          <p:cNvCxnSpPr>
            <a:stCxn id="11" idx="1"/>
          </p:cNvCxnSpPr>
          <p:nvPr/>
        </p:nvCxnSpPr>
        <p:spPr bwMode="auto">
          <a:xfrm rot="5400000" flipH="1" flipV="1">
            <a:off x="4393405" y="2189297"/>
            <a:ext cx="439090" cy="248986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Прямая соединительная линия 67"/>
          <p:cNvCxnSpPr>
            <a:stCxn id="53" idx="2"/>
          </p:cNvCxnSpPr>
          <p:nvPr/>
        </p:nvCxnSpPr>
        <p:spPr bwMode="auto">
          <a:xfrm flipV="1">
            <a:off x="3143240" y="4786322"/>
            <a:ext cx="2346992" cy="39290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Прямоугольник 70"/>
          <p:cNvSpPr/>
          <p:nvPr/>
        </p:nvSpPr>
        <p:spPr>
          <a:xfrm>
            <a:off x="2500298" y="5072074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FB1503"/>
                  </a:solidFill>
                </a:ln>
                <a:solidFill>
                  <a:srgbClr val="C00000"/>
                </a:solidFill>
                <a:latin typeface="Times New Roman" pitchFamily="18" charset="0"/>
              </a:rPr>
              <a:t>K</a:t>
            </a:r>
            <a:endParaRPr lang="ru-RU" sz="3200" b="1" dirty="0">
              <a:ln>
                <a:solidFill>
                  <a:srgbClr val="FB1503"/>
                </a:solidFill>
              </a:ln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500694" y="47148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n>
                  <a:solidFill>
                    <a:srgbClr val="FB1503"/>
                  </a:solidFill>
                </a:ln>
                <a:solidFill>
                  <a:srgbClr val="C00000"/>
                </a:solidFill>
                <a:latin typeface="Times New Roman" pitchFamily="18" charset="0"/>
              </a:rPr>
              <a:t>L</a:t>
            </a:r>
            <a:endParaRPr lang="ru-RU" sz="3200" b="1" dirty="0">
              <a:ln>
                <a:solidFill>
                  <a:srgbClr val="FB1503"/>
                </a:solidFill>
              </a:ln>
              <a:solidFill>
                <a:srgbClr val="C00000"/>
              </a:solidFill>
              <a:latin typeface="Times New Roman" pitchFamily="18" charset="0"/>
            </a:endParaRPr>
          </a:p>
        </p:txBody>
      </p:sp>
      <p:cxnSp>
        <p:nvCxnSpPr>
          <p:cNvPr id="74" name="Прямая соединительная линия 73"/>
          <p:cNvCxnSpPr>
            <a:stCxn id="51" idx="3"/>
            <a:endCxn id="52" idx="0"/>
          </p:cNvCxnSpPr>
          <p:nvPr/>
        </p:nvCxnSpPr>
        <p:spPr bwMode="auto">
          <a:xfrm rot="5400000">
            <a:off x="4875612" y="3793588"/>
            <a:ext cx="1582098" cy="40337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Прямая соединительная линия 74"/>
          <p:cNvCxnSpPr>
            <a:endCxn id="53" idx="1"/>
          </p:cNvCxnSpPr>
          <p:nvPr/>
        </p:nvCxnSpPr>
        <p:spPr bwMode="auto">
          <a:xfrm rot="5400000">
            <a:off x="2512928" y="4263166"/>
            <a:ext cx="1510659" cy="27095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Прямая соединительная линия 77"/>
          <p:cNvCxnSpPr>
            <a:stCxn id="51" idx="3"/>
            <a:endCxn id="53" idx="2"/>
          </p:cNvCxnSpPr>
          <p:nvPr/>
        </p:nvCxnSpPr>
        <p:spPr bwMode="auto">
          <a:xfrm rot="5400000">
            <a:off x="3518290" y="2829174"/>
            <a:ext cx="1975007" cy="272510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Прямая соединительная линия 80"/>
          <p:cNvCxnSpPr>
            <a:stCxn id="11" idx="6"/>
            <a:endCxn id="52" idx="1"/>
          </p:cNvCxnSpPr>
          <p:nvPr/>
        </p:nvCxnSpPr>
        <p:spPr bwMode="auto">
          <a:xfrm>
            <a:off x="3428992" y="3679033"/>
            <a:ext cx="2010726" cy="111775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Прямоугольник 83"/>
          <p:cNvSpPr/>
          <p:nvPr/>
        </p:nvSpPr>
        <p:spPr>
          <a:xfrm>
            <a:off x="500034" y="2285992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00B050"/>
                </a:solidFill>
              </a:rPr>
              <a:t>№</a:t>
            </a:r>
            <a:r>
              <a:rPr lang="en-US" b="1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00B050"/>
                </a:solidFill>
              </a:rPr>
              <a:t>3</a:t>
            </a:r>
            <a:endParaRPr lang="ru-RU" b="1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28" name="Овал 27"/>
          <p:cNvSpPr/>
          <p:nvPr/>
        </p:nvSpPr>
        <p:spPr bwMode="auto">
          <a:xfrm>
            <a:off x="4357686" y="4143380"/>
            <a:ext cx="142876" cy="142876"/>
          </a:xfrm>
          <a:prstGeom prst="ellipse">
            <a:avLst/>
          </a:prstGeom>
          <a:solidFill>
            <a:srgbClr val="FB150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3500438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</a:rPr>
              <a:t>O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357166"/>
            <a:ext cx="7786742" cy="557075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algn="just" eaLnBrk="0" hangingPunct="0"/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 уроку: </a:t>
            </a:r>
            <a:r>
              <a:rPr lang="uk-UA" sz="3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Узагальнити знання учнів з теми, вдосконалити  навички застосування теоретичного матеріалу до розв</a:t>
            </a:r>
            <a:r>
              <a:rPr lang="uk-UA" sz="3200" b="1" dirty="0" smtClean="0">
                <a:solidFill>
                  <a:srgbClr val="0000FF"/>
                </a:solidFill>
                <a:latin typeface="Tahoma"/>
                <a:ea typeface="Times New Roman" pitchFamily="18" charset="0"/>
                <a:cs typeface="Times New Roman" pitchFamily="18" charset="0"/>
              </a:rPr>
              <a:t>’</a:t>
            </a:r>
            <a:r>
              <a:rPr lang="uk-UA" sz="3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язування задач, відпрацювати норми співробітництва під час групової діяльності та  почуття взаємодопомоги, взаєморозуміння, розвивати творчі здібності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і пізнавальний інтерес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uk-UA" sz="3200" b="1" dirty="0" smtClean="0">
              <a:solidFill>
                <a:srgbClr val="0000F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uk-UA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уроку:</a:t>
            </a:r>
            <a:r>
              <a:rPr lang="uk-UA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узагальнення </a:t>
            </a:r>
          </a:p>
          <a:p>
            <a:pPr lvl="0" eaLnBrk="0" hangingPunct="0"/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 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проведення:  </a:t>
            </a:r>
            <a:r>
              <a:rPr lang="uk-UA" sz="32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ділова гра </a:t>
            </a:r>
          </a:p>
          <a:p>
            <a:pPr lvl="0" eaLnBrk="0" hangingPunct="0"/>
            <a:endParaRPr lang="en-US" sz="18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uk-UA" sz="1800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9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   </a:t>
            </a:r>
            <a:r>
              <a:rPr lang="uk-UA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 ,</a:t>
            </a:r>
            <a:r>
              <a:rPr lang="uk-UA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М Є с, М Є </a:t>
            </a:r>
            <a:r>
              <a:rPr lang="en-US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b. </a:t>
            </a:r>
            <a:r>
              <a:rPr lang="uk-UA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Довести, що  через М проходить </a:t>
            </a:r>
            <a:r>
              <a:rPr lang="uk-UA" sz="3200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єдина площина </a:t>
            </a:r>
            <a:r>
              <a:rPr lang="uk-UA" sz="3200" b="1" i="1" u="sng" dirty="0" smtClean="0">
                <a:solidFill>
                  <a:srgbClr val="FF0000"/>
                </a:solidFill>
                <a:latin typeface="Georgia"/>
                <a:cs typeface="Arial" pitchFamily="34" charset="0"/>
              </a:rPr>
              <a:t>µ</a:t>
            </a:r>
            <a:r>
              <a:rPr lang="uk-UA" sz="3200" b="1" dirty="0" smtClean="0">
                <a:solidFill>
                  <a:srgbClr val="0000FF"/>
                </a:solidFill>
                <a:latin typeface="Georgia"/>
                <a:cs typeface="Arial" pitchFamily="34" charset="0"/>
              </a:rPr>
              <a:t>, µ//</a:t>
            </a:r>
            <a:r>
              <a:rPr lang="en-US" sz="3200" b="1" dirty="0" smtClean="0">
                <a:solidFill>
                  <a:srgbClr val="0000FF"/>
                </a:solidFill>
                <a:latin typeface="Georgia"/>
                <a:cs typeface="Arial" pitchFamily="34" charset="0"/>
              </a:rPr>
              <a:t> b, </a:t>
            </a:r>
            <a:r>
              <a:rPr lang="uk-UA" sz="3200" b="1" dirty="0" smtClean="0">
                <a:solidFill>
                  <a:srgbClr val="0000FF"/>
                </a:solidFill>
                <a:latin typeface="Georgia"/>
                <a:cs typeface="Arial" pitchFamily="34" charset="0"/>
              </a:rPr>
              <a:t>µ//</a:t>
            </a:r>
            <a:r>
              <a:rPr lang="en-US" sz="3200" b="1" dirty="0" smtClean="0">
                <a:solidFill>
                  <a:srgbClr val="0000FF"/>
                </a:solidFill>
                <a:latin typeface="Georgia"/>
                <a:cs typeface="Arial" pitchFamily="34" charset="0"/>
              </a:rPr>
              <a:t> c</a:t>
            </a:r>
            <a:endParaRPr lang="uk-UA" sz="3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араллелограмм 2"/>
          <p:cNvSpPr/>
          <p:nvPr/>
        </p:nvSpPr>
        <p:spPr bwMode="auto">
          <a:xfrm rot="16636688">
            <a:off x="3772189" y="2104965"/>
            <a:ext cx="3050162" cy="2810424"/>
          </a:xfrm>
          <a:prstGeom prst="parallelogram">
            <a:avLst>
              <a:gd name="adj" fmla="val 43606"/>
            </a:avLst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  <a:alpha val="7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Параллелограмм 9"/>
          <p:cNvSpPr/>
          <p:nvPr/>
        </p:nvSpPr>
        <p:spPr bwMode="auto">
          <a:xfrm>
            <a:off x="571472" y="4929198"/>
            <a:ext cx="5286412" cy="1428760"/>
          </a:xfrm>
          <a:prstGeom prst="parallelogram">
            <a:avLst>
              <a:gd name="adj" fmla="val 10861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 rot="10800000" flipV="1">
            <a:off x="2000232" y="5143512"/>
            <a:ext cx="3071834" cy="85725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Прямая соединительная линия 5"/>
          <p:cNvCxnSpPr/>
          <p:nvPr/>
        </p:nvCxnSpPr>
        <p:spPr bwMode="auto">
          <a:xfrm rot="5400000">
            <a:off x="1393009" y="3607595"/>
            <a:ext cx="2428892" cy="107157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Прямая соединительная линия 16"/>
          <p:cNvCxnSpPr/>
          <p:nvPr/>
        </p:nvCxnSpPr>
        <p:spPr bwMode="auto">
          <a:xfrm rot="5400000">
            <a:off x="1214414" y="5500702"/>
            <a:ext cx="1214446" cy="64294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Овал 18"/>
          <p:cNvSpPr/>
          <p:nvPr/>
        </p:nvSpPr>
        <p:spPr bwMode="auto">
          <a:xfrm>
            <a:off x="2000232" y="5286388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 rot="10800000" flipV="1">
            <a:off x="4143372" y="3143248"/>
            <a:ext cx="2000264" cy="50006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 rot="5400000">
            <a:off x="4286248" y="3000372"/>
            <a:ext cx="1428760" cy="57150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B150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Овал 3"/>
          <p:cNvSpPr/>
          <p:nvPr/>
        </p:nvSpPr>
        <p:spPr bwMode="auto">
          <a:xfrm>
            <a:off x="4857752" y="3357562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2714620"/>
            <a:ext cx="6976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</a:t>
            </a:r>
            <a:endParaRPr lang="uk-UA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428728" y="4429132"/>
            <a:ext cx="6286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n>
                  <a:solidFill>
                    <a:srgbClr val="FB1503"/>
                  </a:solidFill>
                </a:ln>
                <a:solidFill>
                  <a:srgbClr val="C00000"/>
                </a:solidFill>
                <a:latin typeface="Times New Roman" pitchFamily="18" charset="0"/>
              </a:rPr>
              <a:t>N</a:t>
            </a:r>
            <a:endParaRPr lang="ru-RU" b="1" dirty="0">
              <a:ln>
                <a:solidFill>
                  <a:srgbClr val="FB1503"/>
                </a:solidFill>
              </a:ln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72132" y="3000372"/>
            <a:ext cx="7713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071934" y="5143512"/>
            <a:ext cx="5741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357422" y="2786058"/>
            <a:ext cx="5100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643438" y="2285992"/>
            <a:ext cx="5011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</a:t>
            </a:r>
            <a:endParaRPr lang="uk-UA" b="1" dirty="0">
              <a:solidFill>
                <a:srgbClr val="FF0000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 bwMode="auto">
          <a:xfrm rot="5400000">
            <a:off x="3750463" y="464323"/>
            <a:ext cx="500066" cy="2857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Прямая соединительная линия 37"/>
          <p:cNvCxnSpPr/>
          <p:nvPr/>
        </p:nvCxnSpPr>
        <p:spPr bwMode="auto">
          <a:xfrm rot="5400000">
            <a:off x="2393141" y="464323"/>
            <a:ext cx="500066" cy="2857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Прямоугольник 38"/>
          <p:cNvSpPr/>
          <p:nvPr/>
        </p:nvSpPr>
        <p:spPr>
          <a:xfrm>
            <a:off x="6000760" y="4357694"/>
            <a:ext cx="5966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0000FF"/>
                </a:solidFill>
                <a:latin typeface="Georgia"/>
                <a:cs typeface="Arial" pitchFamily="34" charset="0"/>
              </a:rPr>
              <a:t>µ</a:t>
            </a:r>
            <a:endParaRPr lang="uk-UA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28596" y="2000240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00B050"/>
                </a:solidFill>
              </a:rPr>
              <a:t>№</a:t>
            </a:r>
            <a:r>
              <a:rPr lang="en-US" b="1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00B050"/>
                </a:solidFill>
              </a:rPr>
              <a:t>4</a:t>
            </a:r>
            <a:endParaRPr lang="ru-RU" b="1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28604"/>
            <a:ext cx="34290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 стрелкой 1"/>
          <p:cNvCxnSpPr/>
          <p:nvPr/>
        </p:nvCxnSpPr>
        <p:spPr bwMode="auto">
          <a:xfrm rot="2700000" flipH="1" flipV="1">
            <a:off x="5239890" y="1810876"/>
            <a:ext cx="2071702" cy="9286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" name="Прямая со стрелкой 2"/>
          <p:cNvCxnSpPr/>
          <p:nvPr/>
        </p:nvCxnSpPr>
        <p:spPr bwMode="auto">
          <a:xfrm>
            <a:off x="6643702" y="3286124"/>
            <a:ext cx="2251456" cy="105373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" name="Прямая со стрелкой 3"/>
          <p:cNvCxnSpPr/>
          <p:nvPr/>
        </p:nvCxnSpPr>
        <p:spPr bwMode="auto">
          <a:xfrm rot="10800000">
            <a:off x="4643438" y="2428868"/>
            <a:ext cx="2025300" cy="8822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Прямая со стрелкой 7"/>
          <p:cNvCxnSpPr/>
          <p:nvPr/>
        </p:nvCxnSpPr>
        <p:spPr bwMode="auto">
          <a:xfrm rot="8100000" flipH="1" flipV="1">
            <a:off x="6668650" y="2453817"/>
            <a:ext cx="2071702" cy="9286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Прямая со стрелкой 8"/>
          <p:cNvCxnSpPr/>
          <p:nvPr/>
        </p:nvCxnSpPr>
        <p:spPr bwMode="auto">
          <a:xfrm rot="18900000" flipH="1" flipV="1">
            <a:off x="4596948" y="3239636"/>
            <a:ext cx="2071702" cy="9286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Прямая со стрелкой 9"/>
          <p:cNvCxnSpPr/>
          <p:nvPr/>
        </p:nvCxnSpPr>
        <p:spPr bwMode="auto">
          <a:xfrm rot="18900000" flipV="1">
            <a:off x="6025709" y="1810876"/>
            <a:ext cx="2071702" cy="9286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Прямая со стрелкой 10"/>
          <p:cNvCxnSpPr/>
          <p:nvPr/>
        </p:nvCxnSpPr>
        <p:spPr bwMode="auto">
          <a:xfrm rot="2700000">
            <a:off x="6025708" y="3882577"/>
            <a:ext cx="2071702" cy="9286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Прямая со стрелкой 11"/>
          <p:cNvCxnSpPr/>
          <p:nvPr/>
        </p:nvCxnSpPr>
        <p:spPr bwMode="auto">
          <a:xfrm rot="16200000" flipH="1" flipV="1">
            <a:off x="5143502" y="3857630"/>
            <a:ext cx="2071702" cy="9286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Прямоугольник 12"/>
          <p:cNvSpPr/>
          <p:nvPr/>
        </p:nvSpPr>
        <p:spPr>
          <a:xfrm>
            <a:off x="7643834" y="1000108"/>
            <a:ext cx="5212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B1503"/>
                </a:solidFill>
              </a:rPr>
              <a:t>2</a:t>
            </a:r>
            <a:endParaRPr lang="uk-UA" dirty="0">
              <a:solidFill>
                <a:srgbClr val="FB1503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857232"/>
            <a:ext cx="5212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B1503"/>
                </a:solidFill>
              </a:rPr>
              <a:t>3</a:t>
            </a:r>
            <a:endParaRPr lang="uk-UA" dirty="0">
              <a:solidFill>
                <a:srgbClr val="FB1503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1714488"/>
            <a:ext cx="5212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B1503"/>
                </a:solidFill>
              </a:rPr>
              <a:t>4</a:t>
            </a:r>
            <a:endParaRPr lang="uk-UA" dirty="0">
              <a:solidFill>
                <a:srgbClr val="FB1503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43372" y="3429000"/>
            <a:ext cx="5212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B1503"/>
                </a:solidFill>
              </a:rPr>
              <a:t>5</a:t>
            </a:r>
            <a:endParaRPr lang="uk-UA" dirty="0">
              <a:solidFill>
                <a:srgbClr val="FB1503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3504" y="4786322"/>
            <a:ext cx="5212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B1503"/>
                </a:solidFill>
              </a:rPr>
              <a:t>6</a:t>
            </a:r>
            <a:endParaRPr lang="uk-UA" dirty="0">
              <a:solidFill>
                <a:srgbClr val="FB1503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500958" y="5072074"/>
            <a:ext cx="5212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B1503"/>
                </a:solidFill>
              </a:rPr>
              <a:t>7</a:t>
            </a:r>
            <a:endParaRPr lang="uk-UA" dirty="0">
              <a:solidFill>
                <a:srgbClr val="FB1503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286776" y="4143380"/>
            <a:ext cx="5212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FB1503"/>
                </a:solidFill>
              </a:rPr>
              <a:t>8</a:t>
            </a:r>
            <a:endParaRPr lang="uk-UA" dirty="0">
              <a:solidFill>
                <a:srgbClr val="FB1503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86776" y="1928802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FB1503"/>
                </a:solidFill>
              </a:rPr>
              <a:t>1</a:t>
            </a:r>
            <a:endParaRPr lang="uk-UA" dirty="0">
              <a:solidFill>
                <a:srgbClr val="FB1503"/>
              </a:solidFill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428596" y="785794"/>
            <a:ext cx="407196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Удосконалював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514350" indent="-514350" algn="just" eaLnBrk="0" hangingPunct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Розгубився</a:t>
            </a:r>
            <a:endParaRPr lang="uk-UA" sz="2800" dirty="0" smtClean="0">
              <a:solidFill>
                <a:srgbClr val="006600"/>
              </a:solidFill>
              <a:latin typeface="Arial Black" pitchFamily="34" charset="0"/>
              <a:cs typeface="Arial" pitchFamily="34" charset="0"/>
            </a:endParaRPr>
          </a:p>
          <a:p>
            <a:pPr marL="514350" lvl="0" indent="-514350" algn="just" eaLnBrk="0" hangingPunct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Спостерігав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Розв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’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язував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Повторював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514350" lvl="0" indent="-514350" algn="just" eaLnBrk="0" hangingPunct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Учився</a:t>
            </a:r>
            <a:endParaRPr lang="en-US" sz="2800" dirty="0" smtClean="0">
              <a:solidFill>
                <a:srgbClr val="006600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514350" indent="-514350" algn="just" eaLnBrk="0" hangingPunct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 Задоволений</a:t>
            </a:r>
            <a:endParaRPr lang="en-US" sz="2800" dirty="0" smtClean="0">
              <a:solidFill>
                <a:srgbClr val="006600"/>
              </a:soli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514350" lvl="0" indent="-514350" algn="just" eaLnBrk="0" hangingPunct="0">
              <a:lnSpc>
                <a:spcPct val="15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uk-UA" sz="2800" dirty="0" smtClean="0">
                <a:solidFill>
                  <a:srgbClr val="0066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Застосовував</a:t>
            </a:r>
            <a:endParaRPr lang="uk-UA" sz="2800" dirty="0" smtClean="0">
              <a:solidFill>
                <a:srgbClr val="0066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6786578" y="2857496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6929454" y="2428868"/>
            <a:ext cx="71438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6929454" y="4071942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6286512" y="4071942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7" name="Овал 26"/>
          <p:cNvSpPr/>
          <p:nvPr/>
        </p:nvSpPr>
        <p:spPr bwMode="auto">
          <a:xfrm>
            <a:off x="5357818" y="2714620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8" name="Овал 27"/>
          <p:cNvSpPr/>
          <p:nvPr/>
        </p:nvSpPr>
        <p:spPr bwMode="auto">
          <a:xfrm flipV="1">
            <a:off x="5786446" y="2857496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9" name="Овал 28"/>
          <p:cNvSpPr/>
          <p:nvPr/>
        </p:nvSpPr>
        <p:spPr bwMode="auto">
          <a:xfrm>
            <a:off x="6215074" y="3071810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0" name="Овал 29"/>
          <p:cNvSpPr/>
          <p:nvPr/>
        </p:nvSpPr>
        <p:spPr bwMode="auto">
          <a:xfrm>
            <a:off x="6215074" y="2071678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1" name="Овал 30"/>
          <p:cNvSpPr/>
          <p:nvPr/>
        </p:nvSpPr>
        <p:spPr bwMode="auto">
          <a:xfrm>
            <a:off x="6357950" y="2428868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2" name="Овал 31"/>
          <p:cNvSpPr/>
          <p:nvPr/>
        </p:nvSpPr>
        <p:spPr bwMode="auto">
          <a:xfrm>
            <a:off x="6500826" y="2857496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3" name="Овал 32"/>
          <p:cNvSpPr/>
          <p:nvPr/>
        </p:nvSpPr>
        <p:spPr bwMode="auto">
          <a:xfrm>
            <a:off x="7143768" y="2000240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4" name="Овал 33"/>
          <p:cNvSpPr/>
          <p:nvPr/>
        </p:nvSpPr>
        <p:spPr bwMode="auto">
          <a:xfrm>
            <a:off x="7072330" y="3071810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5" name="Овал 34"/>
          <p:cNvSpPr/>
          <p:nvPr/>
        </p:nvSpPr>
        <p:spPr bwMode="auto">
          <a:xfrm>
            <a:off x="6786578" y="3643314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6" name="Овал 35"/>
          <p:cNvSpPr/>
          <p:nvPr/>
        </p:nvSpPr>
        <p:spPr bwMode="auto">
          <a:xfrm>
            <a:off x="5357818" y="3714752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7" name="Овал 36"/>
          <p:cNvSpPr/>
          <p:nvPr/>
        </p:nvSpPr>
        <p:spPr bwMode="auto">
          <a:xfrm>
            <a:off x="5786446" y="3571876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8" name="Овал 37"/>
          <p:cNvSpPr/>
          <p:nvPr/>
        </p:nvSpPr>
        <p:spPr bwMode="auto">
          <a:xfrm>
            <a:off x="6215074" y="3429000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9" name="Овал 38"/>
          <p:cNvSpPr/>
          <p:nvPr/>
        </p:nvSpPr>
        <p:spPr bwMode="auto">
          <a:xfrm>
            <a:off x="7858148" y="3786190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0" name="Овал 39"/>
          <p:cNvSpPr/>
          <p:nvPr/>
        </p:nvSpPr>
        <p:spPr bwMode="auto">
          <a:xfrm>
            <a:off x="7500958" y="3643314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1" name="Овал 40"/>
          <p:cNvSpPr/>
          <p:nvPr/>
        </p:nvSpPr>
        <p:spPr bwMode="auto">
          <a:xfrm>
            <a:off x="7072330" y="3429000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2" name="Овал 41"/>
          <p:cNvSpPr/>
          <p:nvPr/>
        </p:nvSpPr>
        <p:spPr bwMode="auto">
          <a:xfrm>
            <a:off x="7143768" y="4572008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3" name="Овал 42"/>
          <p:cNvSpPr/>
          <p:nvPr/>
        </p:nvSpPr>
        <p:spPr bwMode="auto">
          <a:xfrm>
            <a:off x="6072198" y="4500570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4" name="Овал 43"/>
          <p:cNvSpPr/>
          <p:nvPr/>
        </p:nvSpPr>
        <p:spPr bwMode="auto">
          <a:xfrm>
            <a:off x="6429388" y="3643314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6" name="Овал 45"/>
          <p:cNvSpPr/>
          <p:nvPr/>
        </p:nvSpPr>
        <p:spPr bwMode="auto">
          <a:xfrm>
            <a:off x="7929586" y="2786058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7" name="Овал 46"/>
          <p:cNvSpPr/>
          <p:nvPr/>
        </p:nvSpPr>
        <p:spPr bwMode="auto">
          <a:xfrm>
            <a:off x="7500958" y="2928934"/>
            <a:ext cx="45719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9" name="Сердце 78"/>
          <p:cNvSpPr/>
          <p:nvPr/>
        </p:nvSpPr>
        <p:spPr bwMode="auto">
          <a:xfrm rot="21352688">
            <a:off x="5254819" y="1950867"/>
            <a:ext cx="2910516" cy="3092240"/>
          </a:xfrm>
          <a:prstGeom prst="hear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83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053448"/>
            <a:ext cx="7572428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Якийсь математик сказав, що насолода не у відкритті істини, але в пошуку її.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	 	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Л.М.Толстой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14356"/>
            <a:ext cx="75009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Домашнє завдання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Повторити </a:t>
            </a:r>
            <a:r>
              <a:rPr lang="uk-UA" dirty="0" smtClean="0">
                <a:solidFill>
                  <a:srgbClr val="006600"/>
                </a:solidFill>
              </a:rPr>
              <a:t>§6-7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Задачі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uk-UA" dirty="0" smtClean="0">
                <a:solidFill>
                  <a:srgbClr val="FF0000"/>
                </a:solidFill>
              </a:rPr>
              <a:t>на з торги </a:t>
            </a:r>
            <a:endParaRPr lang="uk-UA" dirty="0" smtClean="0">
              <a:solidFill>
                <a:srgbClr val="006600"/>
              </a:solidFill>
            </a:endParaRPr>
          </a:p>
          <a:p>
            <a:r>
              <a:rPr lang="uk-UA" dirty="0" smtClean="0">
                <a:solidFill>
                  <a:srgbClr val="FF0000"/>
                </a:solidFill>
              </a:rPr>
              <a:t>Джерело </a:t>
            </a:r>
            <a:r>
              <a:rPr lang="uk-UA" dirty="0" smtClean="0">
                <a:solidFill>
                  <a:srgbClr val="006600"/>
                </a:solidFill>
              </a:rPr>
              <a:t>Група10-А </a:t>
            </a:r>
            <a:r>
              <a:rPr lang="en-US" dirty="0" smtClean="0">
                <a:solidFill>
                  <a:srgbClr val="FF0000"/>
                </a:solidFill>
              </a:rPr>
              <a:t>http://vk.com/topic-29994116_28970651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endParaRPr lang="uk-U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image.tsn.ua/media/images2/original/Sep2012/38366792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57158" y="214290"/>
            <a:ext cx="2039626" cy="1462079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428992" y="714356"/>
            <a:ext cx="3541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АУКЦІОН</a:t>
            </a:r>
            <a:endParaRPr lang="ru-RU" sz="5400" b="1" dirty="0">
              <a:ln w="10541" cmpd="sng">
                <a:solidFill>
                  <a:srgbClr val="FB1503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928802"/>
            <a:ext cx="79296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400" b="1" dirty="0" smtClean="0">
                <a:solidFill>
                  <a:srgbClr val="006600"/>
                </a:solidFill>
                <a:latin typeface="Arial Black" pitchFamily="34" charset="0"/>
              </a:rPr>
              <a:t>Аукціон (</a:t>
            </a:r>
            <a:r>
              <a:rPr lang="uk-UA" sz="2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 латинської</a:t>
            </a:r>
            <a:r>
              <a:rPr lang="uk-UA" sz="2400" b="1" dirty="0" smtClean="0">
                <a:solidFill>
                  <a:srgbClr val="006600"/>
                </a:solidFill>
                <a:latin typeface="Arial Black" pitchFamily="34" charset="0"/>
              </a:rPr>
              <a:t>) означає збільшення. Організаційна форма публічного продажу майна чи товарів у зазначений час і у встановленому місці. </a:t>
            </a:r>
          </a:p>
          <a:p>
            <a:endParaRPr lang="uk-UA" sz="1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pru.com/forum/index.php?s=893dc13a7430978813247322263ae968&amp;act=attach&amp;type=post&amp;id=4404"/>
          <p:cNvPicPr>
            <a:picLocks noChangeAspect="1" noChangeArrowheads="1"/>
          </p:cNvPicPr>
          <p:nvPr/>
        </p:nvPicPr>
        <p:blipFill>
          <a:blip r:embed="rId2" cstate="print"/>
          <a:srcRect r="30725"/>
          <a:stretch>
            <a:fillRect/>
          </a:stretch>
        </p:blipFill>
        <p:spPr bwMode="auto">
          <a:xfrm>
            <a:off x="1643042" y="0"/>
            <a:ext cx="7072362" cy="6451927"/>
          </a:xfrm>
          <a:prstGeom prst="rect">
            <a:avLst/>
          </a:prstGeom>
          <a:noFill/>
        </p:spPr>
      </p:pic>
      <p:sp>
        <p:nvSpPr>
          <p:cNvPr id="3" name="Стрелка вниз 2"/>
          <p:cNvSpPr/>
          <p:nvPr/>
        </p:nvSpPr>
        <p:spPr bwMode="auto">
          <a:xfrm>
            <a:off x="3786182" y="357166"/>
            <a:ext cx="214314" cy="857256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4" name="Рисунок 3" descr="http://www.noos.com.ua/static/images/_issue/2011/08/11/b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929066"/>
            <a:ext cx="2667000" cy="2667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image.tsn.ua/media/images2/original/Sep2012/38366792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34" y="214290"/>
            <a:ext cx="3036199" cy="2176459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571868" y="285728"/>
            <a:ext cx="3541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АУКЦІОН</a:t>
            </a:r>
            <a:endParaRPr lang="ru-RU" sz="5400" b="1" dirty="0">
              <a:ln w="10541" cmpd="sng">
                <a:solidFill>
                  <a:srgbClr val="FB1503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2786058"/>
            <a:ext cx="52864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0000FF"/>
                </a:solidFill>
              </a:rPr>
              <a:t>Беруть  участь  АТ</a:t>
            </a:r>
            <a:r>
              <a:rPr lang="uk-UA" sz="3200" b="1" dirty="0" smtClean="0">
                <a:solidFill>
                  <a:srgbClr val="0000FF"/>
                </a:solidFill>
              </a:rPr>
              <a:t>:</a:t>
            </a:r>
            <a:endParaRPr lang="en-US" sz="3200" b="1" dirty="0" smtClean="0">
              <a:solidFill>
                <a:srgbClr val="0000FF"/>
              </a:solidFill>
            </a:endParaRPr>
          </a:p>
          <a:p>
            <a:r>
              <a:rPr lang="uk-UA" sz="3200" b="1" dirty="0" smtClean="0">
                <a:solidFill>
                  <a:srgbClr val="0000FF"/>
                </a:solidFill>
              </a:rPr>
              <a:t>“</a:t>
            </a:r>
            <a:r>
              <a:rPr lang="uk-UA" sz="3200" b="1" dirty="0" smtClean="0">
                <a:solidFill>
                  <a:srgbClr val="0000FF"/>
                </a:solidFill>
              </a:rPr>
              <a:t>П</a:t>
            </a:r>
            <a:r>
              <a:rPr lang="uk-UA" sz="3200" b="1" dirty="0" smtClean="0">
                <a:solidFill>
                  <a:srgbClr val="0000FF"/>
                </a:solidFill>
              </a:rPr>
              <a:t>”</a:t>
            </a:r>
            <a:endParaRPr lang="en-US" sz="3200" b="1" dirty="0" smtClean="0">
              <a:solidFill>
                <a:srgbClr val="0000FF"/>
              </a:solidFill>
            </a:endParaRPr>
          </a:p>
          <a:p>
            <a:r>
              <a:rPr lang="uk-UA" sz="3200" b="1" dirty="0" err="1" smtClean="0">
                <a:solidFill>
                  <a:srgbClr val="0000FF"/>
                </a:solidFill>
              </a:rPr>
              <a:t>“Мимобіжники”</a:t>
            </a:r>
            <a:endParaRPr lang="uk-UA" sz="3200" b="1" dirty="0" smtClean="0">
              <a:solidFill>
                <a:srgbClr val="0000FF"/>
              </a:solidFill>
            </a:endParaRPr>
          </a:p>
          <a:p>
            <a:r>
              <a:rPr lang="uk-UA" sz="3200" b="1" dirty="0" smtClean="0">
                <a:solidFill>
                  <a:srgbClr val="0000FF"/>
                </a:solidFill>
              </a:rPr>
              <a:t>“Х”</a:t>
            </a:r>
            <a:endParaRPr lang="en-US" sz="3200" b="1" dirty="0" smtClean="0">
              <a:solidFill>
                <a:srgbClr val="0000FF"/>
              </a:solidFill>
            </a:endParaRPr>
          </a:p>
          <a:p>
            <a:r>
              <a:rPr lang="uk-UA" sz="3200" b="1" dirty="0" err="1" smtClean="0">
                <a:solidFill>
                  <a:srgbClr val="0000FF"/>
                </a:solidFill>
              </a:rPr>
              <a:t>“Без</a:t>
            </a:r>
            <a:r>
              <a:rPr lang="uk-UA" sz="3200" b="1" dirty="0" smtClean="0">
                <a:solidFill>
                  <a:srgbClr val="0000FF"/>
                </a:solidFill>
              </a:rPr>
              <a:t> проблем “ </a:t>
            </a:r>
          </a:p>
          <a:p>
            <a:endParaRPr lang="uk-UA" sz="3200" b="1" dirty="0" smtClean="0">
              <a:solidFill>
                <a:srgbClr val="0000FF"/>
              </a:solidFill>
            </a:endParaRPr>
          </a:p>
          <a:p>
            <a:endParaRPr lang="uk-UA" sz="3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8358246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Перевірка  «платоспроможності»</a:t>
            </a:r>
            <a:endParaRPr lang="uk-UA" sz="5400" b="1" dirty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http://data247.ru/wp-content/uploads/2013/11/bitcoin-logo-3d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214686"/>
            <a:ext cx="2643206" cy="259556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3643314"/>
            <a:ext cx="335758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150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15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B150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15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B150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42910" y="285728"/>
          <a:ext cx="792961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https://encrypted-tbn0.gstatic.com/images?q=tbn:ANd9GcSFu8NA3gz1M6qrObEI8G_-FkpxyV8B8QR9RtL6apPBS2SmUAWp">
            <a:hlinkClick r:id="rId7" action="ppaction://hlinksldjump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2143116"/>
            <a:ext cx="2566996" cy="256699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 descr="Широкий диагональный 2"/>
          <p:cNvSpPr>
            <a:spLocks noChangeArrowheads="1"/>
          </p:cNvSpPr>
          <p:nvPr/>
        </p:nvSpPr>
        <p:spPr bwMode="auto">
          <a:xfrm>
            <a:off x="1044575" y="404813"/>
            <a:ext cx="2684463" cy="5589587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484438" y="2205038"/>
            <a:ext cx="501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CC"/>
                </a:solidFill>
                <a:latin typeface="Times New Roman" pitchFamily="18" charset="0"/>
              </a:rPr>
              <a:t>K</a:t>
            </a:r>
            <a:endParaRPr lang="ru-RU" sz="3200" b="1">
              <a:solidFill>
                <a:srgbClr val="0000CC"/>
              </a:solidFill>
              <a:latin typeface="Times New Roman" pitchFamily="18" charset="0"/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044575" y="1882775"/>
            <a:ext cx="3611563" cy="4111625"/>
            <a:chOff x="1202" y="1026"/>
            <a:chExt cx="1769" cy="2268"/>
          </a:xfrm>
        </p:grpSpPr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1202" y="1026"/>
              <a:ext cx="1768" cy="2268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655" y="1026"/>
              <a:ext cx="45" cy="181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H="1">
              <a:off x="1701" y="2840"/>
              <a:ext cx="1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H="1">
              <a:off x="1202" y="2840"/>
              <a:ext cx="499" cy="45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1785938" y="5911850"/>
            <a:ext cx="182562" cy="1651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488950" y="5746750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А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636963" y="5911850"/>
            <a:ext cx="4556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В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656138" y="4845050"/>
            <a:ext cx="477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С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508125" y="4598988"/>
            <a:ext cx="477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D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395288" y="2378075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А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1600200" y="1308100"/>
            <a:ext cx="611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D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4562475" y="1471613"/>
            <a:ext cx="60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С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3190875" y="2705100"/>
            <a:ext cx="5889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1414463" y="5994400"/>
            <a:ext cx="500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CC"/>
                </a:solidFill>
                <a:latin typeface="Times New Roman" pitchFamily="18" charset="0"/>
              </a:rPr>
              <a:t>H</a:t>
            </a:r>
            <a:endParaRPr lang="ru-RU" sz="3200" b="1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 flipH="1">
            <a:off x="1878013" y="2708275"/>
            <a:ext cx="1181100" cy="3286125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>
            <a:off x="2524125" y="27066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2" name="Oval 27"/>
          <p:cNvSpPr>
            <a:spLocks noChangeArrowheads="1"/>
          </p:cNvSpPr>
          <p:nvPr/>
        </p:nvSpPr>
        <p:spPr bwMode="auto">
          <a:xfrm>
            <a:off x="2916238" y="2708275"/>
            <a:ext cx="184150" cy="1651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3729038" y="2767013"/>
            <a:ext cx="1587" cy="3224212"/>
          </a:xfrm>
          <a:custGeom>
            <a:avLst/>
            <a:gdLst>
              <a:gd name="T0" fmla="*/ 0 w 1"/>
              <a:gd name="T1" fmla="*/ 2147483647 h 2031"/>
              <a:gd name="T2" fmla="*/ 0 w 1"/>
              <a:gd name="T3" fmla="*/ 0 h 2031"/>
              <a:gd name="T4" fmla="*/ 0 60000 65536"/>
              <a:gd name="T5" fmla="*/ 0 60000 65536"/>
              <a:gd name="T6" fmla="*/ 0 w 1"/>
              <a:gd name="T7" fmla="*/ 0 h 2031"/>
              <a:gd name="T8" fmla="*/ 1 w 1"/>
              <a:gd name="T9" fmla="*/ 2031 h 203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031">
                <a:moveTo>
                  <a:pt x="0" y="2031"/>
                </a:moveTo>
                <a:lnTo>
                  <a:pt x="0" y="0"/>
                </a:ln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Freeform 36"/>
          <p:cNvSpPr>
            <a:spLocks/>
          </p:cNvSpPr>
          <p:nvPr/>
        </p:nvSpPr>
        <p:spPr bwMode="auto">
          <a:xfrm>
            <a:off x="2995613" y="549275"/>
            <a:ext cx="785812" cy="2254250"/>
          </a:xfrm>
          <a:custGeom>
            <a:avLst/>
            <a:gdLst>
              <a:gd name="T0" fmla="*/ 1247475845 w 495"/>
              <a:gd name="T1" fmla="*/ 0 h 1420"/>
              <a:gd name="T2" fmla="*/ 0 w 495"/>
              <a:gd name="T3" fmla="*/ 2147483647 h 1420"/>
              <a:gd name="T4" fmla="*/ 0 60000 65536"/>
              <a:gd name="T5" fmla="*/ 0 60000 65536"/>
              <a:gd name="T6" fmla="*/ 0 w 495"/>
              <a:gd name="T7" fmla="*/ 0 h 1420"/>
              <a:gd name="T8" fmla="*/ 495 w 495"/>
              <a:gd name="T9" fmla="*/ 1420 h 14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95" h="1420">
                <a:moveTo>
                  <a:pt x="495" y="0"/>
                </a:moveTo>
                <a:lnTo>
                  <a:pt x="0" y="1420"/>
                </a:lnTo>
              </a:path>
            </a:pathLst>
          </a:custGeom>
          <a:noFill/>
          <a:ln w="381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Freeform 37"/>
          <p:cNvSpPr>
            <a:spLocks/>
          </p:cNvSpPr>
          <p:nvPr/>
        </p:nvSpPr>
        <p:spPr bwMode="auto">
          <a:xfrm>
            <a:off x="3708400" y="404813"/>
            <a:ext cx="33338" cy="2374900"/>
          </a:xfrm>
          <a:custGeom>
            <a:avLst/>
            <a:gdLst>
              <a:gd name="T0" fmla="*/ 52924874 w 21"/>
              <a:gd name="T1" fmla="*/ 2147483647 h 1496"/>
              <a:gd name="T2" fmla="*/ 0 w 21"/>
              <a:gd name="T3" fmla="*/ 0 h 1496"/>
              <a:gd name="T4" fmla="*/ 0 60000 65536"/>
              <a:gd name="T5" fmla="*/ 0 60000 65536"/>
              <a:gd name="T6" fmla="*/ 0 w 21"/>
              <a:gd name="T7" fmla="*/ 0 h 1496"/>
              <a:gd name="T8" fmla="*/ 21 w 21"/>
              <a:gd name="T9" fmla="*/ 1496 h 14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" h="1496">
                <a:moveTo>
                  <a:pt x="21" y="1496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3636963" y="650875"/>
            <a:ext cx="184150" cy="1635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Text Box 41"/>
          <p:cNvSpPr txBox="1">
            <a:spLocks noChangeArrowheads="1"/>
          </p:cNvSpPr>
          <p:nvPr/>
        </p:nvSpPr>
        <p:spPr bwMode="auto">
          <a:xfrm>
            <a:off x="4859338" y="2276475"/>
            <a:ext cx="411003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Чи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вірите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ви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, </a:t>
            </a:r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що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 НК </a:t>
            </a:r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і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800" dirty="0">
                <a:solidFill>
                  <a:srgbClr val="0000FF"/>
                </a:solidFill>
                <a:latin typeface="Arial Black" pitchFamily="34" charset="0"/>
              </a:rPr>
              <a:t>ВВ</a:t>
            </a:r>
            <a:r>
              <a:rPr lang="ru-RU" sz="2800" baseline="-25000" dirty="0">
                <a:solidFill>
                  <a:srgbClr val="0000FF"/>
                </a:solidFill>
                <a:latin typeface="Arial Black" pitchFamily="34" charset="0"/>
              </a:rPr>
              <a:t>1</a:t>
            </a:r>
            <a:r>
              <a:rPr lang="ru-RU" sz="2800" dirty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800" dirty="0" err="1" smtClean="0">
                <a:solidFill>
                  <a:srgbClr val="0000FF"/>
                </a:solidFill>
                <a:latin typeface="Arial Black" pitchFamily="34" charset="0"/>
              </a:rPr>
              <a:t>перетинаються</a:t>
            </a: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? </a:t>
            </a:r>
            <a:endParaRPr lang="ru-RU" sz="2800" dirty="0">
              <a:solidFill>
                <a:srgbClr val="0000FF"/>
              </a:solidFill>
              <a:latin typeface="Arial Black" pitchFamily="34" charset="0"/>
            </a:endParaRPr>
          </a:p>
          <a:p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14282" y="214290"/>
            <a:ext cx="1479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№1</a:t>
            </a:r>
            <a:endParaRPr lang="ru-RU" sz="5400" b="1" cap="none" spc="0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30" name="Управляющая кнопка: возврат 29">
            <a:hlinkClick r:id="rId3" action="ppaction://hlinksldjump" highlightClick="1"/>
          </p:cNvPr>
          <p:cNvSpPr/>
          <p:nvPr/>
        </p:nvSpPr>
        <p:spPr bwMode="auto">
          <a:xfrm>
            <a:off x="6643702" y="5214950"/>
            <a:ext cx="1643074" cy="1000132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6" descr="Широкий диагональный 2"/>
          <p:cNvSpPr>
            <a:spLocks/>
          </p:cNvSpPr>
          <p:nvPr/>
        </p:nvSpPr>
        <p:spPr bwMode="auto">
          <a:xfrm>
            <a:off x="3708400" y="158750"/>
            <a:ext cx="947738" cy="6223000"/>
          </a:xfrm>
          <a:custGeom>
            <a:avLst/>
            <a:gdLst>
              <a:gd name="T0" fmla="*/ 90725661 w 597"/>
              <a:gd name="T1" fmla="*/ 2147483647 h 3920"/>
              <a:gd name="T2" fmla="*/ 1504534650 w 597"/>
              <a:gd name="T3" fmla="*/ 2147483647 h 3920"/>
              <a:gd name="T4" fmla="*/ 1471771821 w 597"/>
              <a:gd name="T5" fmla="*/ 0 h 3920"/>
              <a:gd name="T6" fmla="*/ 0 w 597"/>
              <a:gd name="T7" fmla="*/ 1222276667 h 3920"/>
              <a:gd name="T8" fmla="*/ 90725661 w 597"/>
              <a:gd name="T9" fmla="*/ 2147483647 h 3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97"/>
              <a:gd name="T16" fmla="*/ 0 h 3920"/>
              <a:gd name="T17" fmla="*/ 597 w 597"/>
              <a:gd name="T18" fmla="*/ 3920 h 39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97" h="3920">
                <a:moveTo>
                  <a:pt x="36" y="3920"/>
                </a:moveTo>
                <a:lnTo>
                  <a:pt x="597" y="3344"/>
                </a:lnTo>
                <a:lnTo>
                  <a:pt x="584" y="0"/>
                </a:lnTo>
                <a:lnTo>
                  <a:pt x="0" y="485"/>
                </a:lnTo>
                <a:lnTo>
                  <a:pt x="36" y="3920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" name="Freeform 2" descr="Широкий диагональный 2"/>
          <p:cNvSpPr>
            <a:spLocks/>
          </p:cNvSpPr>
          <p:nvPr/>
        </p:nvSpPr>
        <p:spPr bwMode="auto">
          <a:xfrm>
            <a:off x="1042988" y="287338"/>
            <a:ext cx="1014412" cy="6089650"/>
          </a:xfrm>
          <a:custGeom>
            <a:avLst/>
            <a:gdLst>
              <a:gd name="T0" fmla="*/ 25201547 w 639"/>
              <a:gd name="T1" fmla="*/ 2147483647 h 3836"/>
              <a:gd name="T2" fmla="*/ 1610378038 w 639"/>
              <a:gd name="T3" fmla="*/ 2147483647 h 3836"/>
              <a:gd name="T4" fmla="*/ 1471770359 w 639"/>
              <a:gd name="T5" fmla="*/ 0 h 3836"/>
              <a:gd name="T6" fmla="*/ 0 w 639"/>
              <a:gd name="T7" fmla="*/ 1222276661 h 3836"/>
              <a:gd name="T8" fmla="*/ 25201547 w 639"/>
              <a:gd name="T9" fmla="*/ 2147483647 h 38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9"/>
              <a:gd name="T16" fmla="*/ 0 h 3836"/>
              <a:gd name="T17" fmla="*/ 639 w 639"/>
              <a:gd name="T18" fmla="*/ 3836 h 38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9" h="3836">
                <a:moveTo>
                  <a:pt x="10" y="3836"/>
                </a:moveTo>
                <a:lnTo>
                  <a:pt x="639" y="3336"/>
                </a:lnTo>
                <a:lnTo>
                  <a:pt x="584" y="0"/>
                </a:lnTo>
                <a:lnTo>
                  <a:pt x="0" y="485"/>
                </a:lnTo>
                <a:lnTo>
                  <a:pt x="10" y="3836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044575" y="2298700"/>
            <a:ext cx="3611563" cy="4111625"/>
            <a:chOff x="1202" y="1026"/>
            <a:chExt cx="1769" cy="2268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1202" y="1026"/>
              <a:ext cx="1768" cy="2268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655" y="1026"/>
              <a:ext cx="45" cy="1814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H="1">
              <a:off x="1701" y="2840"/>
              <a:ext cx="1270" cy="0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1202" y="2840"/>
              <a:ext cx="499" cy="454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88950" y="6162675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А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786182" y="6000768"/>
            <a:ext cx="4556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</a:rPr>
              <a:t>В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656138" y="5260975"/>
            <a:ext cx="477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С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908175" y="5500688"/>
            <a:ext cx="4778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D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95288" y="27940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А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600200" y="1724025"/>
            <a:ext cx="611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D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562475" y="1887538"/>
            <a:ext cx="60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С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3190875" y="3121025"/>
            <a:ext cx="5889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B</a:t>
            </a:r>
            <a:r>
              <a:rPr lang="en-US" sz="3200" b="1" baseline="-25000">
                <a:latin typeface="Times New Roman" pitchFamily="18" charset="0"/>
              </a:rPr>
              <a:t>1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2524125" y="312261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 flipH="1" flipV="1">
            <a:off x="4067175" y="2836863"/>
            <a:ext cx="576263" cy="244792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 flipH="1">
            <a:off x="4856163" y="5670550"/>
            <a:ext cx="7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CC"/>
                </a:solidFill>
                <a:latin typeface="Times New Roman" pitchFamily="18" charset="0"/>
              </a:rPr>
              <a:t>N</a:t>
            </a:r>
            <a:endParaRPr lang="ru-RU" sz="3200" b="1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4643438" y="4857760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  <a:latin typeface="Times New Roman" pitchFamily="18" charset="0"/>
              </a:rPr>
              <a:t>Р</a:t>
            </a: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1476375" y="3268663"/>
            <a:ext cx="500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</a:rPr>
              <a:t>Н</a:t>
            </a:r>
          </a:p>
        </p:txBody>
      </p:sp>
      <p:sp>
        <p:nvSpPr>
          <p:cNvPr id="23" name="Line 25"/>
          <p:cNvSpPr>
            <a:spLocks noChangeShapeType="1"/>
          </p:cNvSpPr>
          <p:nvPr/>
        </p:nvSpPr>
        <p:spPr bwMode="auto">
          <a:xfrm flipV="1">
            <a:off x="1042988" y="3629025"/>
            <a:ext cx="1008062" cy="2087563"/>
          </a:xfrm>
          <a:prstGeom prst="line">
            <a:avLst/>
          </a:prstGeom>
          <a:noFill/>
          <a:ln w="38100">
            <a:solidFill>
              <a:srgbClr val="0000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2000232" y="3643314"/>
            <a:ext cx="90506" cy="79374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31"/>
          <p:cNvSpPr>
            <a:spLocks noChangeArrowheads="1"/>
          </p:cNvSpPr>
          <p:nvPr/>
        </p:nvSpPr>
        <p:spPr bwMode="auto">
          <a:xfrm>
            <a:off x="928662" y="5643578"/>
            <a:ext cx="154013" cy="71438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468313" y="5357813"/>
            <a:ext cx="479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</a:rPr>
              <a:t>К</a:t>
            </a:r>
          </a:p>
        </p:txBody>
      </p:sp>
      <p:sp>
        <p:nvSpPr>
          <p:cNvPr id="27" name="Text Box 33"/>
          <p:cNvSpPr txBox="1">
            <a:spLocks noChangeArrowheads="1"/>
          </p:cNvSpPr>
          <p:nvPr/>
        </p:nvSpPr>
        <p:spPr bwMode="auto">
          <a:xfrm>
            <a:off x="4140200" y="2620963"/>
            <a:ext cx="568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CC"/>
                </a:solidFill>
                <a:latin typeface="Times New Roman" pitchFamily="18" charset="0"/>
              </a:rPr>
              <a:t>М</a:t>
            </a:r>
          </a:p>
        </p:txBody>
      </p:sp>
      <p:sp>
        <p:nvSpPr>
          <p:cNvPr id="28" name="Line 34"/>
          <p:cNvSpPr>
            <a:spLocks noChangeShapeType="1"/>
          </p:cNvSpPr>
          <p:nvPr/>
        </p:nvSpPr>
        <p:spPr bwMode="auto">
          <a:xfrm flipV="1">
            <a:off x="2051050" y="115888"/>
            <a:ext cx="1728788" cy="345757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9" name="Line 35"/>
          <p:cNvSpPr>
            <a:spLocks noChangeShapeType="1"/>
          </p:cNvSpPr>
          <p:nvPr/>
        </p:nvSpPr>
        <p:spPr bwMode="auto">
          <a:xfrm>
            <a:off x="3348038" y="-26988"/>
            <a:ext cx="719137" cy="2879726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auto">
          <a:xfrm>
            <a:off x="4643438" y="5214950"/>
            <a:ext cx="111125" cy="90475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auto">
          <a:xfrm>
            <a:off x="4000496" y="2786058"/>
            <a:ext cx="142876" cy="142876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" name="Group 37"/>
          <p:cNvGrpSpPr>
            <a:grpSpLocks/>
          </p:cNvGrpSpPr>
          <p:nvPr/>
        </p:nvGrpSpPr>
        <p:grpSpPr bwMode="auto">
          <a:xfrm rot="-7131381" flipH="1" flipV="1">
            <a:off x="4283075" y="766763"/>
            <a:ext cx="1009650" cy="2159000"/>
            <a:chOff x="2930" y="255"/>
            <a:chExt cx="766" cy="1844"/>
          </a:xfrm>
        </p:grpSpPr>
        <p:sp>
          <p:nvSpPr>
            <p:cNvPr id="34" name="Freeform 38"/>
            <p:cNvSpPr>
              <a:spLocks/>
            </p:cNvSpPr>
            <p:nvPr/>
          </p:nvSpPr>
          <p:spPr bwMode="auto">
            <a:xfrm rot="78698">
              <a:off x="2930" y="255"/>
              <a:ext cx="766" cy="1823"/>
            </a:xfrm>
            <a:custGeom>
              <a:avLst/>
              <a:gdLst>
                <a:gd name="T0" fmla="*/ 0 w 1252"/>
                <a:gd name="T1" fmla="*/ 31 h 3125"/>
                <a:gd name="T2" fmla="*/ 85 w 1252"/>
                <a:gd name="T3" fmla="*/ 0 h 3125"/>
                <a:gd name="T4" fmla="*/ 441 w 1252"/>
                <a:gd name="T5" fmla="*/ 865 h 3125"/>
                <a:gd name="T6" fmla="*/ 469 w 1252"/>
                <a:gd name="T7" fmla="*/ 1063 h 3125"/>
                <a:gd name="T8" fmla="*/ 356 w 1252"/>
                <a:gd name="T9" fmla="*/ 895 h 3125"/>
                <a:gd name="T10" fmla="*/ 0 w 1252"/>
                <a:gd name="T11" fmla="*/ 3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 rot="78698">
              <a:off x="3492" y="1745"/>
              <a:ext cx="195" cy="354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 rot="78698">
              <a:off x="3610" y="1957"/>
              <a:ext cx="74" cy="134"/>
            </a:xfrm>
            <a:custGeom>
              <a:avLst/>
              <a:gdLst>
                <a:gd name="T0" fmla="*/ 32 w 121"/>
                <a:gd name="T1" fmla="*/ 0 h 230"/>
                <a:gd name="T2" fmla="*/ 0 w 121"/>
                <a:gd name="T3" fmla="*/ 9 h 230"/>
                <a:gd name="T4" fmla="*/ 45 w 121"/>
                <a:gd name="T5" fmla="*/ 78 h 230"/>
                <a:gd name="T6" fmla="*/ 32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 rot="78698">
              <a:off x="2981" y="274"/>
              <a:ext cx="670" cy="1523"/>
            </a:xfrm>
            <a:custGeom>
              <a:avLst/>
              <a:gdLst>
                <a:gd name="T0" fmla="*/ 325 w 1094"/>
                <a:gd name="T1" fmla="*/ 888 h 2612"/>
                <a:gd name="T2" fmla="*/ 410 w 1094"/>
                <a:gd name="T3" fmla="*/ 858 h 2612"/>
                <a:gd name="T4" fmla="*/ 381 w 1094"/>
                <a:gd name="T5" fmla="*/ 868 h 2612"/>
                <a:gd name="T6" fmla="*/ 31 w 1094"/>
                <a:gd name="T7" fmla="*/ 0 h 2612"/>
                <a:gd name="T8" fmla="*/ 0 w 1094"/>
                <a:gd name="T9" fmla="*/ 10 h 2612"/>
                <a:gd name="T10" fmla="*/ 353 w 1094"/>
                <a:gd name="T11" fmla="*/ 879 h 26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4"/>
                <a:gd name="T19" fmla="*/ 0 h 2612"/>
                <a:gd name="T20" fmla="*/ 1094 w 1094"/>
                <a:gd name="T21" fmla="*/ 2612 h 26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" name="Group 42"/>
          <p:cNvGrpSpPr>
            <a:grpSpLocks/>
          </p:cNvGrpSpPr>
          <p:nvPr/>
        </p:nvGrpSpPr>
        <p:grpSpPr bwMode="auto">
          <a:xfrm rot="9700067" flipH="1" flipV="1">
            <a:off x="684213" y="1628775"/>
            <a:ext cx="1009650" cy="2135188"/>
            <a:chOff x="2930" y="255"/>
            <a:chExt cx="766" cy="1844"/>
          </a:xfrm>
        </p:grpSpPr>
        <p:sp>
          <p:nvSpPr>
            <p:cNvPr id="39" name="Freeform 43"/>
            <p:cNvSpPr>
              <a:spLocks/>
            </p:cNvSpPr>
            <p:nvPr/>
          </p:nvSpPr>
          <p:spPr bwMode="auto">
            <a:xfrm rot="78698">
              <a:off x="2930" y="255"/>
              <a:ext cx="766" cy="1823"/>
            </a:xfrm>
            <a:custGeom>
              <a:avLst/>
              <a:gdLst>
                <a:gd name="T0" fmla="*/ 0 w 1252"/>
                <a:gd name="T1" fmla="*/ 31 h 3125"/>
                <a:gd name="T2" fmla="*/ 85 w 1252"/>
                <a:gd name="T3" fmla="*/ 0 h 3125"/>
                <a:gd name="T4" fmla="*/ 441 w 1252"/>
                <a:gd name="T5" fmla="*/ 865 h 3125"/>
                <a:gd name="T6" fmla="*/ 469 w 1252"/>
                <a:gd name="T7" fmla="*/ 1063 h 3125"/>
                <a:gd name="T8" fmla="*/ 356 w 1252"/>
                <a:gd name="T9" fmla="*/ 895 h 3125"/>
                <a:gd name="T10" fmla="*/ 0 w 1252"/>
                <a:gd name="T11" fmla="*/ 3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 rot="78698">
              <a:off x="3492" y="1746"/>
              <a:ext cx="194" cy="354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 rot="78698">
              <a:off x="3610" y="1957"/>
              <a:ext cx="74" cy="134"/>
            </a:xfrm>
            <a:custGeom>
              <a:avLst/>
              <a:gdLst>
                <a:gd name="T0" fmla="*/ 32 w 121"/>
                <a:gd name="T1" fmla="*/ 0 h 230"/>
                <a:gd name="T2" fmla="*/ 0 w 121"/>
                <a:gd name="T3" fmla="*/ 9 h 230"/>
                <a:gd name="T4" fmla="*/ 45 w 121"/>
                <a:gd name="T5" fmla="*/ 78 h 230"/>
                <a:gd name="T6" fmla="*/ 32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 rot="78698">
              <a:off x="2981" y="274"/>
              <a:ext cx="670" cy="1523"/>
            </a:xfrm>
            <a:custGeom>
              <a:avLst/>
              <a:gdLst>
                <a:gd name="T0" fmla="*/ 325 w 1094"/>
                <a:gd name="T1" fmla="*/ 888 h 2612"/>
                <a:gd name="T2" fmla="*/ 410 w 1094"/>
                <a:gd name="T3" fmla="*/ 858 h 2612"/>
                <a:gd name="T4" fmla="*/ 381 w 1094"/>
                <a:gd name="T5" fmla="*/ 868 h 2612"/>
                <a:gd name="T6" fmla="*/ 31 w 1094"/>
                <a:gd name="T7" fmla="*/ 0 h 2612"/>
                <a:gd name="T8" fmla="*/ 0 w 1094"/>
                <a:gd name="T9" fmla="*/ 10 h 2612"/>
                <a:gd name="T10" fmla="*/ 353 w 1094"/>
                <a:gd name="T11" fmla="*/ 879 h 26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4"/>
                <a:gd name="T19" fmla="*/ 0 h 2612"/>
                <a:gd name="T20" fmla="*/ 1094 w 1094"/>
                <a:gd name="T21" fmla="*/ 2612 h 26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" name="Freeform 56"/>
          <p:cNvSpPr>
            <a:spLocks/>
          </p:cNvSpPr>
          <p:nvPr/>
        </p:nvSpPr>
        <p:spPr bwMode="auto">
          <a:xfrm>
            <a:off x="2057400" y="2286000"/>
            <a:ext cx="635000" cy="1257300"/>
          </a:xfrm>
          <a:custGeom>
            <a:avLst/>
            <a:gdLst>
              <a:gd name="T0" fmla="*/ 0 w 400"/>
              <a:gd name="T1" fmla="*/ 1995963928 h 792"/>
              <a:gd name="T2" fmla="*/ 1008062589 w 400"/>
              <a:gd name="T3" fmla="*/ 0 h 792"/>
              <a:gd name="T4" fmla="*/ 0 60000 65536"/>
              <a:gd name="T5" fmla="*/ 0 60000 65536"/>
              <a:gd name="T6" fmla="*/ 0 w 400"/>
              <a:gd name="T7" fmla="*/ 0 h 792"/>
              <a:gd name="T8" fmla="*/ 400 w 400"/>
              <a:gd name="T9" fmla="*/ 792 h 79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0" h="792">
                <a:moveTo>
                  <a:pt x="0" y="792"/>
                </a:moveTo>
                <a:lnTo>
                  <a:pt x="400" y="0"/>
                </a:lnTo>
              </a:path>
            </a:pathLst>
          </a:custGeom>
          <a:noFill/>
          <a:ln w="5715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Прямоугольник 51"/>
          <p:cNvSpPr/>
          <p:nvPr/>
        </p:nvSpPr>
        <p:spPr>
          <a:xfrm>
            <a:off x="4786314" y="357166"/>
            <a:ext cx="4143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Чи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вірите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ви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,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що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НК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і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 МР </a:t>
            </a:r>
            <a:r>
              <a:rPr lang="ru-RU" sz="2400" dirty="0" err="1" smtClean="0">
                <a:solidFill>
                  <a:srgbClr val="0000FF"/>
                </a:solidFill>
                <a:latin typeface="Arial Black" pitchFamily="34" charset="0"/>
              </a:rPr>
              <a:t>перетинаються</a:t>
            </a:r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? </a:t>
            </a:r>
            <a:endParaRPr lang="ru-RU" sz="2400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14282" y="428604"/>
            <a:ext cx="13356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rgbClr val="FB1503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№2</a:t>
            </a:r>
            <a:endParaRPr lang="ru-RU" b="1" cap="none" spc="0" dirty="0">
              <a:ln w="10541" cmpd="sng">
                <a:solidFill>
                  <a:srgbClr val="FB1503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44" name="Управляющая кнопка: возврат 43">
            <a:hlinkClick r:id="rId3" action="ppaction://hlinksldjump" highlightClick="1"/>
          </p:cNvPr>
          <p:cNvSpPr/>
          <p:nvPr/>
        </p:nvSpPr>
        <p:spPr bwMode="auto">
          <a:xfrm>
            <a:off x="6643702" y="5214950"/>
            <a:ext cx="1643074" cy="1000132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-0.07882 -0.40972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05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44444E-6 L 0.18889 -0.5020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-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8" grpId="0" animBg="1"/>
      <p:bldP spid="50" grpId="0" animBg="1"/>
    </p:bldLst>
  </p:timing>
</p:sld>
</file>

<file path=ppt/theme/theme1.xml><?xml version="1.0" encoding="utf-8"?>
<a:theme xmlns:a="http://schemas.openxmlformats.org/drawingml/2006/main" name="Эскиз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2392</TotalTime>
  <Words>531</Words>
  <Application>Microsoft Office PowerPoint</Application>
  <PresentationFormat>Экран (4:3)</PresentationFormat>
  <Paragraphs>181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Эскиз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Admin</cp:lastModifiedBy>
  <cp:revision>180</cp:revision>
  <dcterms:created xsi:type="dcterms:W3CDTF">2004-11-11T11:30:49Z</dcterms:created>
  <dcterms:modified xsi:type="dcterms:W3CDTF">2013-12-16T04:20:07Z</dcterms:modified>
</cp:coreProperties>
</file>