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6858000" cx="9144000"/>
  <p:notesSz cx="6858000" cy="9144000"/>
  <p:embeddedFontLst>
    <p:embeddedFont>
      <p:font typeface="Lily Script One"/>
      <p:regular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C100D365-9615-4B55-B489-DA2E481E4C40}">
  <a:tblStyle styleId="{C100D365-9615-4B55-B489-DA2E481E4C40}"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9EFF7"/>
          </a:solidFill>
        </a:fill>
      </a:tcStyle>
    </a:wholeTbl>
    <a:band1H>
      <a:tcTxStyle/>
      <a:tcStyle>
        <a:fill>
          <a:solidFill>
            <a:srgbClr val="D0DEEF"/>
          </a:solidFill>
        </a:fill>
      </a:tcStyle>
    </a:band1H>
    <a:band2H>
      <a:tcTxStyle/>
    </a:band2H>
    <a:band1V>
      <a:tcTxStyle/>
      <a:tcStyle>
        <a:fill>
          <a:solidFill>
            <a:srgbClr val="D0DEEF"/>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 styleId="{3FA173B6-BC21-4833-BFBF-4EFCA04533CA}"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font" Target="fonts/LilyScriptOne-regular.fntdata"/><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4" name="Google Shape;184;p1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1" name="Google Shape;191;p1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p1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6" name="Google Shape;206;p1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Google Shape;211;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2" name="Google Shape;212;p1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p1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7" name="Google Shape;227;p1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 name="Google Shape;91;p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 name="Google Shape;133;p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Google Shape;161;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Google Shape;168;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9" name="Google Shape;169;p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6" name="Google Shape;176;p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Титульный слайд" type="title">
  <p:cSld name="TITLE">
    <p:spTree>
      <p:nvGrpSpPr>
        <p:cNvPr id="15" name="Shape 15"/>
        <p:cNvGrpSpPr/>
        <p:nvPr/>
      </p:nvGrpSpPr>
      <p:grpSpPr>
        <a:xfrm>
          <a:off x="0" y="0"/>
          <a:ext cx="0" cy="0"/>
          <a:chOff x="0" y="0"/>
          <a:chExt cx="0" cy="0"/>
        </a:xfrm>
      </p:grpSpPr>
      <p:sp>
        <p:nvSpPr>
          <p:cNvPr id="16" name="Google Shape;16;p2"/>
          <p:cNvSpPr txBox="1"/>
          <p:nvPr>
            <p:ph type="ctrTitle"/>
          </p:nvPr>
        </p:nvSpPr>
        <p:spPr>
          <a:xfrm>
            <a:off x="1143000" y="1122363"/>
            <a:ext cx="6858000" cy="2387600"/>
          </a:xfrm>
          <a:prstGeom prst="rect">
            <a:avLst/>
          </a:prstGeom>
          <a:noFill/>
          <a:ln>
            <a:noFill/>
          </a:ln>
        </p:spPr>
        <p:txBody>
          <a:bodyPr anchorCtr="0" anchor="b" bIns="45700" lIns="91425" spcFirstLastPara="1" rIns="91425" wrap="square" tIns="45700"/>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
          <p:cNvSpPr txBox="1"/>
          <p:nvPr>
            <p:ph idx="1" type="subTitle"/>
          </p:nvPr>
        </p:nvSpPr>
        <p:spPr>
          <a:xfrm>
            <a:off x="1143000" y="3602038"/>
            <a:ext cx="6858000" cy="1655762"/>
          </a:xfrm>
          <a:prstGeom prst="rect">
            <a:avLst/>
          </a:prstGeom>
          <a:noFill/>
          <a:ln>
            <a:noFill/>
          </a:ln>
        </p:spPr>
        <p:txBody>
          <a:bodyPr anchorCtr="0" anchor="t" bIns="45700" lIns="91425" spcFirstLastPara="1" rIns="91425" wrap="square" tIns="45700"/>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p:txBody>
      </p:sp>
      <p:sp>
        <p:nvSpPr>
          <p:cNvPr id="18" name="Google Shape;18;p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Заголовок и вертикальный текст"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1"/>
          <p:cNvSpPr txBox="1"/>
          <p:nvPr>
            <p:ph idx="1" type="body"/>
          </p:nvPr>
        </p:nvSpPr>
        <p:spPr>
          <a:xfrm rot="5400000">
            <a:off x="2396331" y="57944"/>
            <a:ext cx="4351338" cy="7886700"/>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5" name="Google Shape;75;p1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Вертикальный заголовок и текст"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4623593" y="2285206"/>
            <a:ext cx="5811838" cy="1971675"/>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2"/>
          <p:cNvSpPr txBox="1"/>
          <p:nvPr>
            <p:ph idx="1" type="body"/>
          </p:nvPr>
        </p:nvSpPr>
        <p:spPr>
          <a:xfrm rot="5400000">
            <a:off x="623093" y="370681"/>
            <a:ext cx="5811838" cy="5800725"/>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1" name="Google Shape;81;p1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Заголовок и объект" type="obj">
  <p:cSld name="OBJECT">
    <p:spTree>
      <p:nvGrpSpPr>
        <p:cNvPr id="21" name="Shape 21"/>
        <p:cNvGrpSpPr/>
        <p:nvPr/>
      </p:nvGrpSpPr>
      <p:grpSpPr>
        <a:xfrm>
          <a:off x="0" y="0"/>
          <a:ext cx="0" cy="0"/>
          <a:chOff x="0" y="0"/>
          <a:chExt cx="0" cy="0"/>
        </a:xfrm>
      </p:grpSpPr>
      <p:sp>
        <p:nvSpPr>
          <p:cNvPr id="22" name="Google Shape;22;p3"/>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 name="Google Shape;24;p3"/>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Рисунок с подписью" type="picTx">
  <p:cSld name="PICTURE_WITH_CAPTION_TEXT">
    <p:spTree>
      <p:nvGrpSpPr>
        <p:cNvPr id="27" name="Shape 27"/>
        <p:cNvGrpSpPr/>
        <p:nvPr/>
      </p:nvGrpSpPr>
      <p:grpSpPr>
        <a:xfrm>
          <a:off x="0" y="0"/>
          <a:ext cx="0" cy="0"/>
          <a:chOff x="0" y="0"/>
          <a:chExt cx="0" cy="0"/>
        </a:xfrm>
      </p:grpSpPr>
      <p:sp>
        <p:nvSpPr>
          <p:cNvPr id="28" name="Google Shape;28;p4"/>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4"/>
          <p:cNvSpPr/>
          <p:nvPr>
            <p:ph idx="2" type="pic"/>
          </p:nvPr>
        </p:nvSpPr>
        <p:spPr>
          <a:xfrm>
            <a:off x="3887391" y="987426"/>
            <a:ext cx="4629150" cy="4873625"/>
          </a:xfrm>
          <a:prstGeom prst="rect">
            <a:avLst/>
          </a:prstGeom>
          <a:noFill/>
          <a:ln>
            <a:noFill/>
          </a:ln>
        </p:spPr>
        <p:txBody>
          <a:bodyPr anchorCtr="0" anchor="t" bIns="45700" lIns="91425" spcFirstLastPara="1" rIns="91425" wrap="square" tIns="45700"/>
          <a:lstStyle>
            <a:lvl1pPr lvl="0" marR="0" rtl="0" algn="l">
              <a:lnSpc>
                <a:spcPct val="90000"/>
              </a:lnSpc>
              <a:spcBef>
                <a:spcPts val="75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375"/>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375"/>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375"/>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375"/>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375"/>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375"/>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375"/>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375"/>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30" name="Google Shape;30;p4"/>
          <p:cNvSpPr txBox="1"/>
          <p:nvPr>
            <p:ph idx="1" type="body"/>
          </p:nvPr>
        </p:nvSpPr>
        <p:spPr>
          <a:xfrm>
            <a:off x="629841" y="2057400"/>
            <a:ext cx="2949178" cy="3811588"/>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31" name="Google Shape;31;p4"/>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4"/>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4"/>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Заголовок раздела" type="secHead">
  <p:cSld name="SECTION_HEADER">
    <p:spTree>
      <p:nvGrpSpPr>
        <p:cNvPr id="34" name="Shape 34"/>
        <p:cNvGrpSpPr/>
        <p:nvPr/>
      </p:nvGrpSpPr>
      <p:grpSpPr>
        <a:xfrm>
          <a:off x="0" y="0"/>
          <a:ext cx="0" cy="0"/>
          <a:chOff x="0" y="0"/>
          <a:chExt cx="0" cy="0"/>
        </a:xfrm>
      </p:grpSpPr>
      <p:sp>
        <p:nvSpPr>
          <p:cNvPr id="35" name="Google Shape;35;p5"/>
          <p:cNvSpPr txBox="1"/>
          <p:nvPr>
            <p:ph type="title"/>
          </p:nvPr>
        </p:nvSpPr>
        <p:spPr>
          <a:xfrm>
            <a:off x="623888" y="1709739"/>
            <a:ext cx="7886700" cy="2852737"/>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5"/>
          <p:cNvSpPr txBox="1"/>
          <p:nvPr>
            <p:ph idx="1" type="body"/>
          </p:nvPr>
        </p:nvSpPr>
        <p:spPr>
          <a:xfrm>
            <a:off x="623888" y="4589464"/>
            <a:ext cx="7886700" cy="1500187"/>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750"/>
              </a:spcBef>
              <a:spcAft>
                <a:spcPts val="0"/>
              </a:spcAft>
              <a:buClr>
                <a:srgbClr val="888888"/>
              </a:buClr>
              <a:buSzPts val="1800"/>
              <a:buNone/>
              <a:defRPr sz="1800">
                <a:solidFill>
                  <a:srgbClr val="888888"/>
                </a:solidFill>
              </a:defRPr>
            </a:lvl1pPr>
            <a:lvl2pPr indent="-228600" lvl="1" marL="914400" algn="l">
              <a:lnSpc>
                <a:spcPct val="90000"/>
              </a:lnSpc>
              <a:spcBef>
                <a:spcPts val="375"/>
              </a:spcBef>
              <a:spcAft>
                <a:spcPts val="0"/>
              </a:spcAft>
              <a:buClr>
                <a:srgbClr val="888888"/>
              </a:buClr>
              <a:buSzPts val="1500"/>
              <a:buNone/>
              <a:defRPr sz="1500">
                <a:solidFill>
                  <a:srgbClr val="888888"/>
                </a:solidFill>
              </a:defRPr>
            </a:lvl2pPr>
            <a:lvl3pPr indent="-228600" lvl="2" marL="1371600" algn="l">
              <a:lnSpc>
                <a:spcPct val="90000"/>
              </a:lnSpc>
              <a:spcBef>
                <a:spcPts val="375"/>
              </a:spcBef>
              <a:spcAft>
                <a:spcPts val="0"/>
              </a:spcAft>
              <a:buClr>
                <a:srgbClr val="888888"/>
              </a:buClr>
              <a:buSzPts val="1350"/>
              <a:buNone/>
              <a:defRPr sz="1350">
                <a:solidFill>
                  <a:srgbClr val="888888"/>
                </a:solidFill>
              </a:defRPr>
            </a:lvl3pPr>
            <a:lvl4pPr indent="-228600" lvl="3" marL="1828800" algn="l">
              <a:lnSpc>
                <a:spcPct val="90000"/>
              </a:lnSpc>
              <a:spcBef>
                <a:spcPts val="375"/>
              </a:spcBef>
              <a:spcAft>
                <a:spcPts val="0"/>
              </a:spcAft>
              <a:buClr>
                <a:srgbClr val="888888"/>
              </a:buClr>
              <a:buSzPts val="1200"/>
              <a:buNone/>
              <a:defRPr sz="1200">
                <a:solidFill>
                  <a:srgbClr val="888888"/>
                </a:solidFill>
              </a:defRPr>
            </a:lvl4pPr>
            <a:lvl5pPr indent="-228600" lvl="4" marL="2286000" algn="l">
              <a:lnSpc>
                <a:spcPct val="90000"/>
              </a:lnSpc>
              <a:spcBef>
                <a:spcPts val="375"/>
              </a:spcBef>
              <a:spcAft>
                <a:spcPts val="0"/>
              </a:spcAft>
              <a:buClr>
                <a:srgbClr val="888888"/>
              </a:buClr>
              <a:buSzPts val="1200"/>
              <a:buNone/>
              <a:defRPr sz="1200">
                <a:solidFill>
                  <a:srgbClr val="888888"/>
                </a:solidFill>
              </a:defRPr>
            </a:lvl5pPr>
            <a:lvl6pPr indent="-228600" lvl="5" marL="2743200" algn="l">
              <a:lnSpc>
                <a:spcPct val="90000"/>
              </a:lnSpc>
              <a:spcBef>
                <a:spcPts val="375"/>
              </a:spcBef>
              <a:spcAft>
                <a:spcPts val="0"/>
              </a:spcAft>
              <a:buClr>
                <a:srgbClr val="888888"/>
              </a:buClr>
              <a:buSzPts val="1200"/>
              <a:buNone/>
              <a:defRPr sz="1200">
                <a:solidFill>
                  <a:srgbClr val="888888"/>
                </a:solidFill>
              </a:defRPr>
            </a:lvl6pPr>
            <a:lvl7pPr indent="-228600" lvl="6" marL="3200400" algn="l">
              <a:lnSpc>
                <a:spcPct val="90000"/>
              </a:lnSpc>
              <a:spcBef>
                <a:spcPts val="375"/>
              </a:spcBef>
              <a:spcAft>
                <a:spcPts val="0"/>
              </a:spcAft>
              <a:buClr>
                <a:srgbClr val="888888"/>
              </a:buClr>
              <a:buSzPts val="1200"/>
              <a:buNone/>
              <a:defRPr sz="1200">
                <a:solidFill>
                  <a:srgbClr val="888888"/>
                </a:solidFill>
              </a:defRPr>
            </a:lvl7pPr>
            <a:lvl8pPr indent="-228600" lvl="7" marL="3657600" algn="l">
              <a:lnSpc>
                <a:spcPct val="90000"/>
              </a:lnSpc>
              <a:spcBef>
                <a:spcPts val="375"/>
              </a:spcBef>
              <a:spcAft>
                <a:spcPts val="0"/>
              </a:spcAft>
              <a:buClr>
                <a:srgbClr val="888888"/>
              </a:buClr>
              <a:buSzPts val="1200"/>
              <a:buNone/>
              <a:defRPr sz="1200">
                <a:solidFill>
                  <a:srgbClr val="888888"/>
                </a:solidFill>
              </a:defRPr>
            </a:lvl8pPr>
            <a:lvl9pPr indent="-228600" lvl="8" marL="4114800" algn="l">
              <a:lnSpc>
                <a:spcPct val="90000"/>
              </a:lnSpc>
              <a:spcBef>
                <a:spcPts val="375"/>
              </a:spcBef>
              <a:spcAft>
                <a:spcPts val="0"/>
              </a:spcAft>
              <a:buClr>
                <a:srgbClr val="888888"/>
              </a:buClr>
              <a:buSzPts val="1200"/>
              <a:buNone/>
              <a:defRPr sz="1200">
                <a:solidFill>
                  <a:srgbClr val="888888"/>
                </a:solidFill>
              </a:defRPr>
            </a:lvl9pPr>
          </a:lstStyle>
          <a:p/>
        </p:txBody>
      </p:sp>
      <p:sp>
        <p:nvSpPr>
          <p:cNvPr id="37" name="Google Shape;37;p5"/>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5"/>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5"/>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Два объекта" type="twoObj">
  <p:cSld name="TWO_OBJECTS">
    <p:spTree>
      <p:nvGrpSpPr>
        <p:cNvPr id="40" name="Shape 40"/>
        <p:cNvGrpSpPr/>
        <p:nvPr/>
      </p:nvGrpSpPr>
      <p:grpSpPr>
        <a:xfrm>
          <a:off x="0" y="0"/>
          <a:ext cx="0" cy="0"/>
          <a:chOff x="0" y="0"/>
          <a:chExt cx="0" cy="0"/>
        </a:xfrm>
      </p:grpSpPr>
      <p:sp>
        <p:nvSpPr>
          <p:cNvPr id="41" name="Google Shape;41;p6"/>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6"/>
          <p:cNvSpPr txBox="1"/>
          <p:nvPr>
            <p:ph idx="1" type="body"/>
          </p:nvPr>
        </p:nvSpPr>
        <p:spPr>
          <a:xfrm>
            <a:off x="628650" y="1825625"/>
            <a:ext cx="38862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 name="Google Shape;43;p6"/>
          <p:cNvSpPr txBox="1"/>
          <p:nvPr>
            <p:ph idx="2" type="body"/>
          </p:nvPr>
        </p:nvSpPr>
        <p:spPr>
          <a:xfrm>
            <a:off x="4629150" y="1825625"/>
            <a:ext cx="38862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 name="Google Shape;44;p6"/>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6"/>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6"/>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Сравнение" type="twoTxTwoObj">
  <p:cSld name="TWO_OBJECTS_WITH_TEXT">
    <p:spTree>
      <p:nvGrpSpPr>
        <p:cNvPr id="47" name="Shape 47"/>
        <p:cNvGrpSpPr/>
        <p:nvPr/>
      </p:nvGrpSpPr>
      <p:grpSpPr>
        <a:xfrm>
          <a:off x="0" y="0"/>
          <a:ext cx="0" cy="0"/>
          <a:chOff x="0" y="0"/>
          <a:chExt cx="0" cy="0"/>
        </a:xfrm>
      </p:grpSpPr>
      <p:sp>
        <p:nvSpPr>
          <p:cNvPr id="48" name="Google Shape;48;p7"/>
          <p:cNvSpPr txBox="1"/>
          <p:nvPr>
            <p:ph type="title"/>
          </p:nvPr>
        </p:nvSpPr>
        <p:spPr>
          <a:xfrm>
            <a:off x="629841"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 name="Google Shape;49;p7"/>
          <p:cNvSpPr txBox="1"/>
          <p:nvPr>
            <p:ph idx="1" type="body"/>
          </p:nvPr>
        </p:nvSpPr>
        <p:spPr>
          <a:xfrm>
            <a:off x="629842" y="1681163"/>
            <a:ext cx="3868340" cy="823912"/>
          </a:xfrm>
          <a:prstGeom prst="rect">
            <a:avLst/>
          </a:prstGeom>
          <a:noFill/>
          <a:ln>
            <a:noFill/>
          </a:ln>
        </p:spPr>
        <p:txBody>
          <a:bodyPr anchorCtr="0" anchor="b" bIns="45700" lIns="91425" spcFirstLastPara="1" rIns="91425" wrap="square" tIns="45700"/>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50" name="Google Shape;50;p7"/>
          <p:cNvSpPr txBox="1"/>
          <p:nvPr>
            <p:ph idx="2" type="body"/>
          </p:nvPr>
        </p:nvSpPr>
        <p:spPr>
          <a:xfrm>
            <a:off x="629842" y="2505075"/>
            <a:ext cx="3868340" cy="368458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1" name="Google Shape;51;p7"/>
          <p:cNvSpPr txBox="1"/>
          <p:nvPr>
            <p:ph idx="3" type="body"/>
          </p:nvPr>
        </p:nvSpPr>
        <p:spPr>
          <a:xfrm>
            <a:off x="4629150" y="1681163"/>
            <a:ext cx="3887391" cy="823912"/>
          </a:xfrm>
          <a:prstGeom prst="rect">
            <a:avLst/>
          </a:prstGeom>
          <a:noFill/>
          <a:ln>
            <a:noFill/>
          </a:ln>
        </p:spPr>
        <p:txBody>
          <a:bodyPr anchorCtr="0" anchor="b" bIns="45700" lIns="91425" spcFirstLastPara="1" rIns="91425" wrap="square" tIns="45700"/>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52" name="Google Shape;52;p7"/>
          <p:cNvSpPr txBox="1"/>
          <p:nvPr>
            <p:ph idx="4" type="body"/>
          </p:nvPr>
        </p:nvSpPr>
        <p:spPr>
          <a:xfrm>
            <a:off x="4629150" y="2505075"/>
            <a:ext cx="3887391" cy="368458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3" name="Google Shape;53;p7"/>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7"/>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7"/>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Только заголовок" type="titleOnly">
  <p:cSld name="TITLE_ONLY">
    <p:spTree>
      <p:nvGrpSpPr>
        <p:cNvPr id="56" name="Shape 56"/>
        <p:cNvGrpSpPr/>
        <p:nvPr/>
      </p:nvGrpSpPr>
      <p:grpSpPr>
        <a:xfrm>
          <a:off x="0" y="0"/>
          <a:ext cx="0" cy="0"/>
          <a:chOff x="0" y="0"/>
          <a:chExt cx="0" cy="0"/>
        </a:xfrm>
      </p:grpSpPr>
      <p:sp>
        <p:nvSpPr>
          <p:cNvPr id="57" name="Google Shape;57;p8"/>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8" name="Google Shape;58;p8"/>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8"/>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Пустой слайд" type="blank">
  <p:cSld name="BLANK">
    <p:spTree>
      <p:nvGrpSpPr>
        <p:cNvPr id="61" name="Shape 61"/>
        <p:cNvGrpSpPr/>
        <p:nvPr/>
      </p:nvGrpSpPr>
      <p:grpSpPr>
        <a:xfrm>
          <a:off x="0" y="0"/>
          <a:ext cx="0" cy="0"/>
          <a:chOff x="0" y="0"/>
          <a:chExt cx="0" cy="0"/>
        </a:xfrm>
      </p:grpSpPr>
      <p:sp>
        <p:nvSpPr>
          <p:cNvPr id="62" name="Google Shape;62;p9"/>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Объект с подписью" type="objTx">
  <p:cSld name="OBJECT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0"/>
          <p:cNvSpPr txBox="1"/>
          <p:nvPr>
            <p:ph idx="1" type="body"/>
          </p:nvPr>
        </p:nvSpPr>
        <p:spPr>
          <a:xfrm>
            <a:off x="3887391" y="987426"/>
            <a:ext cx="4629150" cy="4873625"/>
          </a:xfrm>
          <a:prstGeom prst="rect">
            <a:avLst/>
          </a:prstGeom>
          <a:noFill/>
          <a:ln>
            <a:noFill/>
          </a:ln>
        </p:spPr>
        <p:txBody>
          <a:bodyPr anchorCtr="0" anchor="t" bIns="45700" lIns="91425" spcFirstLastPara="1" rIns="91425" wrap="square" tIns="45700"/>
          <a:lstStyle>
            <a:lvl1pPr indent="-381000" lvl="0" marL="457200" algn="l">
              <a:lnSpc>
                <a:spcPct val="90000"/>
              </a:lnSpc>
              <a:spcBef>
                <a:spcPts val="750"/>
              </a:spcBef>
              <a:spcAft>
                <a:spcPts val="0"/>
              </a:spcAft>
              <a:buClr>
                <a:schemeClr val="dk1"/>
              </a:buClr>
              <a:buSzPts val="2400"/>
              <a:buChar char="•"/>
              <a:defRPr sz="2400"/>
            </a:lvl1pPr>
            <a:lvl2pPr indent="-361950" lvl="1" marL="914400" algn="l">
              <a:lnSpc>
                <a:spcPct val="90000"/>
              </a:lnSpc>
              <a:spcBef>
                <a:spcPts val="375"/>
              </a:spcBef>
              <a:spcAft>
                <a:spcPts val="0"/>
              </a:spcAft>
              <a:buClr>
                <a:schemeClr val="dk1"/>
              </a:buClr>
              <a:buSzPts val="2100"/>
              <a:buChar char="•"/>
              <a:defRPr sz="2100"/>
            </a:lvl2pPr>
            <a:lvl3pPr indent="-342900" lvl="2" marL="1371600" algn="l">
              <a:lnSpc>
                <a:spcPct val="90000"/>
              </a:lnSpc>
              <a:spcBef>
                <a:spcPts val="375"/>
              </a:spcBef>
              <a:spcAft>
                <a:spcPts val="0"/>
              </a:spcAft>
              <a:buClr>
                <a:schemeClr val="dk1"/>
              </a:buClr>
              <a:buSzPts val="1800"/>
              <a:buChar char="•"/>
              <a:defRPr sz="1800"/>
            </a:lvl3pPr>
            <a:lvl4pPr indent="-323850" lvl="3" marL="1828800" algn="l">
              <a:lnSpc>
                <a:spcPct val="90000"/>
              </a:lnSpc>
              <a:spcBef>
                <a:spcPts val="375"/>
              </a:spcBef>
              <a:spcAft>
                <a:spcPts val="0"/>
              </a:spcAft>
              <a:buClr>
                <a:schemeClr val="dk1"/>
              </a:buClr>
              <a:buSzPts val="1500"/>
              <a:buChar char="•"/>
              <a:defRPr sz="1500"/>
            </a:lvl4pPr>
            <a:lvl5pPr indent="-323850" lvl="4" marL="2286000" algn="l">
              <a:lnSpc>
                <a:spcPct val="90000"/>
              </a:lnSpc>
              <a:spcBef>
                <a:spcPts val="375"/>
              </a:spcBef>
              <a:spcAft>
                <a:spcPts val="0"/>
              </a:spcAft>
              <a:buClr>
                <a:schemeClr val="dk1"/>
              </a:buClr>
              <a:buSzPts val="1500"/>
              <a:buChar char="•"/>
              <a:defRPr sz="1500"/>
            </a:lvl5pPr>
            <a:lvl6pPr indent="-323850" lvl="5" marL="2743200" algn="l">
              <a:lnSpc>
                <a:spcPct val="90000"/>
              </a:lnSpc>
              <a:spcBef>
                <a:spcPts val="375"/>
              </a:spcBef>
              <a:spcAft>
                <a:spcPts val="0"/>
              </a:spcAft>
              <a:buClr>
                <a:schemeClr val="dk1"/>
              </a:buClr>
              <a:buSzPts val="1500"/>
              <a:buChar char="•"/>
              <a:defRPr sz="1500"/>
            </a:lvl6pPr>
            <a:lvl7pPr indent="-323850" lvl="6" marL="3200400" algn="l">
              <a:lnSpc>
                <a:spcPct val="90000"/>
              </a:lnSpc>
              <a:spcBef>
                <a:spcPts val="375"/>
              </a:spcBef>
              <a:spcAft>
                <a:spcPts val="0"/>
              </a:spcAft>
              <a:buClr>
                <a:schemeClr val="dk1"/>
              </a:buClr>
              <a:buSzPts val="1500"/>
              <a:buChar char="•"/>
              <a:defRPr sz="1500"/>
            </a:lvl7pPr>
            <a:lvl8pPr indent="-323850" lvl="7" marL="3657600" algn="l">
              <a:lnSpc>
                <a:spcPct val="90000"/>
              </a:lnSpc>
              <a:spcBef>
                <a:spcPts val="375"/>
              </a:spcBef>
              <a:spcAft>
                <a:spcPts val="0"/>
              </a:spcAft>
              <a:buClr>
                <a:schemeClr val="dk1"/>
              </a:buClr>
              <a:buSzPts val="1500"/>
              <a:buChar char="•"/>
              <a:defRPr sz="1500"/>
            </a:lvl8pPr>
            <a:lvl9pPr indent="-323850" lvl="8" marL="4114800" algn="l">
              <a:lnSpc>
                <a:spcPct val="90000"/>
              </a:lnSpc>
              <a:spcBef>
                <a:spcPts val="375"/>
              </a:spcBef>
              <a:spcAft>
                <a:spcPts val="0"/>
              </a:spcAft>
              <a:buClr>
                <a:schemeClr val="dk1"/>
              </a:buClr>
              <a:buSzPts val="1500"/>
              <a:buChar char="•"/>
              <a:defRPr sz="1500"/>
            </a:lvl9pPr>
          </a:lstStyle>
          <a:p/>
        </p:txBody>
      </p:sp>
      <p:sp>
        <p:nvSpPr>
          <p:cNvPr id="68" name="Google Shape;68;p10"/>
          <p:cNvSpPr txBox="1"/>
          <p:nvPr>
            <p:ph idx="2" type="body"/>
          </p:nvPr>
        </p:nvSpPr>
        <p:spPr>
          <a:xfrm>
            <a:off x="629841" y="2057400"/>
            <a:ext cx="2949178" cy="3811588"/>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69" name="Google Shape;69;p10"/>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2CC"/>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 Id="rId4" Type="http://schemas.openxmlformats.org/officeDocument/2006/relationships/image" Target="../media/image3.png"/><Relationship Id="rId5"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3"/>
          <p:cNvSpPr txBox="1"/>
          <p:nvPr>
            <p:ph type="ctrTitle"/>
          </p:nvPr>
        </p:nvSpPr>
        <p:spPr>
          <a:xfrm>
            <a:off x="982077" y="1122363"/>
            <a:ext cx="7217229" cy="3244364"/>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rgbClr val="333300"/>
              </a:buClr>
              <a:buSzPts val="8800"/>
              <a:buFont typeface="Algerian"/>
              <a:buNone/>
            </a:pPr>
            <a:r>
              <a:rPr lang="en-US" sz="8800">
                <a:solidFill>
                  <a:srgbClr val="333300"/>
                </a:solidFill>
                <a:latin typeface="Algerian"/>
                <a:ea typeface="Algerian"/>
                <a:cs typeface="Algerian"/>
                <a:sym typeface="Algerian"/>
              </a:rPr>
              <a:t>Genres of painting</a:t>
            </a:r>
            <a:endParaRPr sz="8800">
              <a:solidFill>
                <a:srgbClr val="3333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p22"/>
          <p:cNvSpPr txBox="1"/>
          <p:nvPr>
            <p:ph type="title"/>
          </p:nvPr>
        </p:nvSpPr>
        <p:spPr>
          <a:xfrm>
            <a:off x="628650" y="134754"/>
            <a:ext cx="7886700" cy="712269"/>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Font typeface="Algerian"/>
              <a:buNone/>
            </a:pPr>
            <a:r>
              <a:rPr b="1" lang="en-US" sz="3600">
                <a:latin typeface="Algerian"/>
                <a:ea typeface="Algerian"/>
                <a:cs typeface="Algerian"/>
                <a:sym typeface="Algerian"/>
              </a:rPr>
              <a:t>A still life</a:t>
            </a:r>
            <a:r>
              <a:rPr lang="en-US" sz="3600">
                <a:latin typeface="Algerian"/>
                <a:ea typeface="Algerian"/>
                <a:cs typeface="Algerian"/>
                <a:sym typeface="Algerian"/>
              </a:rPr>
              <a:t> </a:t>
            </a:r>
            <a:endParaRPr sz="3600"/>
          </a:p>
        </p:txBody>
      </p:sp>
      <p:pic>
        <p:nvPicPr>
          <p:cNvPr id="187" name="Google Shape;187;p22"/>
          <p:cNvPicPr preferRelativeResize="0"/>
          <p:nvPr>
            <p:ph idx="1" type="body"/>
          </p:nvPr>
        </p:nvPicPr>
        <p:blipFill rotWithShape="1">
          <a:blip r:embed="rId3">
            <a:alphaModFix/>
          </a:blip>
          <a:srcRect b="0" l="0" r="0" t="0"/>
          <a:stretch/>
        </p:blipFill>
        <p:spPr>
          <a:xfrm>
            <a:off x="152201" y="847022"/>
            <a:ext cx="4010096" cy="5005137"/>
          </a:xfrm>
          <a:prstGeom prst="rect">
            <a:avLst/>
          </a:prstGeom>
          <a:noFill/>
          <a:ln>
            <a:noFill/>
          </a:ln>
        </p:spPr>
      </p:pic>
      <p:pic>
        <p:nvPicPr>
          <p:cNvPr id="188" name="Google Shape;188;p22"/>
          <p:cNvPicPr preferRelativeResize="0"/>
          <p:nvPr/>
        </p:nvPicPr>
        <p:blipFill rotWithShape="1">
          <a:blip r:embed="rId4">
            <a:alphaModFix/>
          </a:blip>
          <a:srcRect b="0" l="0" r="0" t="0"/>
          <a:stretch/>
        </p:blipFill>
        <p:spPr>
          <a:xfrm>
            <a:off x="4278459" y="1386038"/>
            <a:ext cx="4782898" cy="381884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Google Shape;193;p23"/>
          <p:cNvSpPr txBox="1"/>
          <p:nvPr>
            <p:ph type="title"/>
          </p:nvPr>
        </p:nvSpPr>
        <p:spPr>
          <a:xfrm>
            <a:off x="628650" y="365126"/>
            <a:ext cx="7886700" cy="645527"/>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Font typeface="Algerian"/>
              <a:buNone/>
            </a:pPr>
            <a:r>
              <a:rPr b="1" lang="en-US" sz="3600">
                <a:latin typeface="Algerian"/>
                <a:ea typeface="Algerian"/>
                <a:cs typeface="Algerian"/>
                <a:sym typeface="Algerian"/>
              </a:rPr>
              <a:t>Which art genre </a:t>
            </a:r>
            <a:r>
              <a:rPr lang="en-US" sz="3600"/>
              <a:t>… </a:t>
            </a:r>
            <a:endParaRPr sz="3600"/>
          </a:p>
        </p:txBody>
      </p:sp>
      <p:sp>
        <p:nvSpPr>
          <p:cNvPr id="194" name="Google Shape;194;p23"/>
          <p:cNvSpPr txBox="1"/>
          <p:nvPr>
            <p:ph idx="1" type="body"/>
          </p:nvPr>
        </p:nvSpPr>
        <p:spPr>
          <a:xfrm>
            <a:off x="298383" y="866274"/>
            <a:ext cx="8330077" cy="5563401"/>
          </a:xfrm>
          <a:prstGeom prst="rect">
            <a:avLst/>
          </a:prstGeom>
          <a:noFill/>
          <a:ln>
            <a:noFill/>
          </a:ln>
        </p:spPr>
        <p:txBody>
          <a:bodyPr anchorCtr="0" anchor="t" bIns="45700" lIns="91425" spcFirstLastPara="1" rIns="91425" wrap="square" tIns="45700">
            <a:noAutofit/>
          </a:bodyPr>
          <a:lstStyle/>
          <a:p>
            <a:pPr indent="-171450" lvl="0" marL="171450" rtl="0" algn="l">
              <a:lnSpc>
                <a:spcPct val="90000"/>
              </a:lnSpc>
              <a:spcBef>
                <a:spcPts val="0"/>
              </a:spcBef>
              <a:spcAft>
                <a:spcPts val="0"/>
              </a:spcAft>
              <a:buClr>
                <a:schemeClr val="dk1"/>
              </a:buClr>
              <a:buSzPts val="2600"/>
              <a:buChar char="•"/>
            </a:pPr>
            <a:r>
              <a:rPr b="1" lang="en-US" sz="2600">
                <a:solidFill>
                  <a:schemeClr val="dk1"/>
                </a:solidFill>
                <a:latin typeface="Arial"/>
                <a:ea typeface="Arial"/>
                <a:cs typeface="Arial"/>
                <a:sym typeface="Arial"/>
              </a:rPr>
              <a:t>represents people daily routine</a:t>
            </a:r>
            <a:endParaRPr b="1" sz="2600">
              <a:solidFill>
                <a:schemeClr val="dk1"/>
              </a:solidFill>
              <a:latin typeface="Arial"/>
              <a:ea typeface="Arial"/>
              <a:cs typeface="Arial"/>
              <a:sym typeface="Arial"/>
            </a:endParaRPr>
          </a:p>
          <a:p>
            <a:pPr indent="-171450" lvl="0" marL="171450" rtl="0" algn="l">
              <a:lnSpc>
                <a:spcPct val="90000"/>
              </a:lnSpc>
              <a:spcBef>
                <a:spcPts val="750"/>
              </a:spcBef>
              <a:spcAft>
                <a:spcPts val="0"/>
              </a:spcAft>
              <a:buClr>
                <a:schemeClr val="dk1"/>
              </a:buClr>
              <a:buSzPts val="2600"/>
              <a:buChar char="•"/>
            </a:pPr>
            <a:r>
              <a:rPr b="1" lang="en-US" sz="2600">
                <a:solidFill>
                  <a:schemeClr val="dk1"/>
                </a:solidFill>
                <a:latin typeface="Arial"/>
                <a:ea typeface="Arial"/>
                <a:cs typeface="Arial"/>
                <a:sym typeface="Arial"/>
              </a:rPr>
              <a:t>refers to the usual objects which people have in their dwellings</a:t>
            </a:r>
            <a:endParaRPr b="1" sz="2600">
              <a:solidFill>
                <a:schemeClr val="dk1"/>
              </a:solidFill>
              <a:latin typeface="Arial"/>
              <a:ea typeface="Arial"/>
              <a:cs typeface="Arial"/>
              <a:sym typeface="Arial"/>
            </a:endParaRPr>
          </a:p>
          <a:p>
            <a:pPr indent="-171450" lvl="0" marL="171450" rtl="0" algn="l">
              <a:lnSpc>
                <a:spcPct val="90000"/>
              </a:lnSpc>
              <a:spcBef>
                <a:spcPts val="750"/>
              </a:spcBef>
              <a:spcAft>
                <a:spcPts val="0"/>
              </a:spcAft>
              <a:buClr>
                <a:schemeClr val="dk1"/>
              </a:buClr>
              <a:buSzPts val="2600"/>
              <a:buChar char="•"/>
            </a:pPr>
            <a:r>
              <a:rPr b="1" lang="en-US" sz="2600">
                <a:solidFill>
                  <a:schemeClr val="dk1"/>
                </a:solidFill>
                <a:latin typeface="Arial"/>
                <a:ea typeface="Arial"/>
                <a:cs typeface="Arial"/>
                <a:sym typeface="Arial"/>
              </a:rPr>
              <a:t>shows model heroes and introduces moral values of the community</a:t>
            </a:r>
            <a:endParaRPr b="1" sz="2600">
              <a:solidFill>
                <a:schemeClr val="dk1"/>
              </a:solidFill>
              <a:latin typeface="Arial"/>
              <a:ea typeface="Arial"/>
              <a:cs typeface="Arial"/>
              <a:sym typeface="Arial"/>
            </a:endParaRPr>
          </a:p>
          <a:p>
            <a:pPr indent="-171450" lvl="0" marL="171450" rtl="0" algn="l">
              <a:lnSpc>
                <a:spcPct val="90000"/>
              </a:lnSpc>
              <a:spcBef>
                <a:spcPts val="750"/>
              </a:spcBef>
              <a:spcAft>
                <a:spcPts val="0"/>
              </a:spcAft>
              <a:buClr>
                <a:schemeClr val="dk1"/>
              </a:buClr>
              <a:buSzPts val="2600"/>
              <a:buChar char="•"/>
            </a:pPr>
            <a:r>
              <a:rPr b="1" lang="en-US" sz="2600">
                <a:solidFill>
                  <a:schemeClr val="dk1"/>
                </a:solidFill>
                <a:latin typeface="Arial"/>
                <a:ea typeface="Arial"/>
                <a:cs typeface="Arial"/>
                <a:sym typeface="Arial"/>
              </a:rPr>
              <a:t>depicts people`s facial expressions and their character</a:t>
            </a:r>
            <a:endParaRPr b="1" sz="2600">
              <a:solidFill>
                <a:schemeClr val="dk1"/>
              </a:solidFill>
              <a:latin typeface="Arial"/>
              <a:ea typeface="Arial"/>
              <a:cs typeface="Arial"/>
              <a:sym typeface="Arial"/>
            </a:endParaRPr>
          </a:p>
          <a:p>
            <a:pPr indent="-171450" lvl="0" marL="171450" rtl="0" algn="l">
              <a:lnSpc>
                <a:spcPct val="90000"/>
              </a:lnSpc>
              <a:spcBef>
                <a:spcPts val="750"/>
              </a:spcBef>
              <a:spcAft>
                <a:spcPts val="0"/>
              </a:spcAft>
              <a:buClr>
                <a:schemeClr val="dk1"/>
              </a:buClr>
              <a:buSzPts val="2600"/>
              <a:buChar char="•"/>
            </a:pPr>
            <a:r>
              <a:rPr b="1" lang="en-US" sz="2600">
                <a:solidFill>
                  <a:schemeClr val="dk1"/>
                </a:solidFill>
                <a:latin typeface="Arial"/>
                <a:ea typeface="Arial"/>
                <a:cs typeface="Arial"/>
                <a:sym typeface="Arial"/>
              </a:rPr>
              <a:t>draws the viewer`s attention to the beauty of nature</a:t>
            </a:r>
            <a:endParaRPr b="1" sz="2600">
              <a:solidFill>
                <a:schemeClr val="dk1"/>
              </a:solidFill>
              <a:latin typeface="Arial"/>
              <a:ea typeface="Arial"/>
              <a:cs typeface="Arial"/>
              <a:sym typeface="Arial"/>
            </a:endParaRPr>
          </a:p>
          <a:p>
            <a:pPr indent="-171450" lvl="0" marL="171450" rtl="0" algn="l">
              <a:lnSpc>
                <a:spcPct val="90000"/>
              </a:lnSpc>
              <a:spcBef>
                <a:spcPts val="750"/>
              </a:spcBef>
              <a:spcAft>
                <a:spcPts val="0"/>
              </a:spcAft>
              <a:buClr>
                <a:schemeClr val="dk1"/>
              </a:buClr>
              <a:buSzPts val="2600"/>
              <a:buChar char="•"/>
            </a:pPr>
            <a:r>
              <a:rPr b="1" lang="en-US" sz="2600">
                <a:solidFill>
                  <a:schemeClr val="dk1"/>
                </a:solidFill>
                <a:latin typeface="Arial"/>
                <a:ea typeface="Arial"/>
                <a:cs typeface="Arial"/>
                <a:sym typeface="Arial"/>
              </a:rPr>
              <a:t>tell the viewers stories about brave people</a:t>
            </a:r>
            <a:endParaRPr b="1" sz="2600">
              <a:solidFill>
                <a:schemeClr val="dk1"/>
              </a:solidFill>
              <a:latin typeface="Arial"/>
              <a:ea typeface="Arial"/>
              <a:cs typeface="Arial"/>
              <a:sym typeface="Arial"/>
            </a:endParaRPr>
          </a:p>
          <a:p>
            <a:pPr indent="-171450" lvl="0" marL="171450" rtl="0" algn="l">
              <a:lnSpc>
                <a:spcPct val="90000"/>
              </a:lnSpc>
              <a:spcBef>
                <a:spcPts val="750"/>
              </a:spcBef>
              <a:spcAft>
                <a:spcPts val="0"/>
              </a:spcAft>
              <a:buClr>
                <a:schemeClr val="dk1"/>
              </a:buClr>
              <a:buSzPts val="2600"/>
              <a:buChar char="•"/>
            </a:pPr>
            <a:r>
              <a:rPr b="1" lang="en-US" sz="2600">
                <a:solidFill>
                  <a:schemeClr val="dk1"/>
                </a:solidFill>
                <a:latin typeface="Arial"/>
                <a:ea typeface="Arial"/>
                <a:cs typeface="Arial"/>
                <a:sym typeface="Arial"/>
              </a:rPr>
              <a:t>is sometimes used by the artists to express their philosophical ideas about life</a:t>
            </a:r>
            <a:endParaRPr b="1" sz="2600">
              <a:solidFill>
                <a:schemeClr val="dk1"/>
              </a:solidFill>
              <a:latin typeface="Arial"/>
              <a:ea typeface="Arial"/>
              <a:cs typeface="Arial"/>
              <a:sym typeface="Arial"/>
            </a:endParaRPr>
          </a:p>
          <a:p>
            <a:pPr indent="-171450" lvl="0" marL="171450" rtl="0" algn="l">
              <a:lnSpc>
                <a:spcPct val="90000"/>
              </a:lnSpc>
              <a:spcBef>
                <a:spcPts val="750"/>
              </a:spcBef>
              <a:spcAft>
                <a:spcPts val="0"/>
              </a:spcAft>
              <a:buClr>
                <a:schemeClr val="dk1"/>
              </a:buClr>
              <a:buSzPts val="2600"/>
              <a:buChar char="•"/>
            </a:pPr>
            <a:r>
              <a:rPr b="1" lang="en-US" sz="2600">
                <a:solidFill>
                  <a:schemeClr val="dk1"/>
                </a:solidFill>
                <a:latin typeface="Arial"/>
                <a:ea typeface="Arial"/>
                <a:cs typeface="Arial"/>
                <a:sym typeface="Arial"/>
              </a:rPr>
              <a:t>can be created not only with the help of brush but with camera as well</a:t>
            </a:r>
            <a:endParaRPr b="1" sz="2600">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 name="Shape 199"/>
        <p:cNvGrpSpPr/>
        <p:nvPr/>
      </p:nvGrpSpPr>
      <p:grpSpPr>
        <a:xfrm>
          <a:off x="0" y="0"/>
          <a:ext cx="0" cy="0"/>
          <a:chOff x="0" y="0"/>
          <a:chExt cx="0" cy="0"/>
        </a:xfrm>
      </p:grpSpPr>
      <p:sp>
        <p:nvSpPr>
          <p:cNvPr id="200" name="Google Shape;200;p24"/>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2400"/>
              <a:buFont typeface="Calibri"/>
              <a:buNone/>
            </a:pPr>
            <a:r>
              <a:t/>
            </a:r>
            <a:endParaRPr/>
          </a:p>
        </p:txBody>
      </p:sp>
      <p:sp>
        <p:nvSpPr>
          <p:cNvPr id="201" name="Google Shape;201;p24"/>
          <p:cNvSpPr/>
          <p:nvPr>
            <p:ph idx="2" type="pic"/>
          </p:nvPr>
        </p:nvSpPr>
        <p:spPr>
          <a:xfrm>
            <a:off x="3887391" y="987426"/>
            <a:ext cx="4629150" cy="4873625"/>
          </a:xfrm>
          <a:prstGeom prst="rect">
            <a:avLst/>
          </a:prstGeom>
          <a:noFill/>
          <a:ln>
            <a:noFill/>
          </a:ln>
        </p:spPr>
        <p:txBody>
          <a:bodyPr anchorCtr="0" anchor="t" bIns="45700" lIns="91425" spcFirstLastPara="1" rIns="91425" wrap="square" tIns="45700">
            <a:noAutofit/>
          </a:bodyPr>
          <a:lstStyle/>
          <a:p>
            <a:pPr indent="0" lvl="0" marL="0" rtl="0" algn="l">
              <a:spcBef>
                <a:spcPts val="750"/>
              </a:spcBef>
              <a:spcAft>
                <a:spcPts val="0"/>
              </a:spcAft>
              <a:buNone/>
            </a:pPr>
            <a:r>
              <a:t/>
            </a:r>
            <a:endParaRPr/>
          </a:p>
        </p:txBody>
      </p:sp>
      <p:sp>
        <p:nvSpPr>
          <p:cNvPr id="202" name="Google Shape;202;p24"/>
          <p:cNvSpPr txBox="1"/>
          <p:nvPr>
            <p:ph idx="1" type="body"/>
          </p:nvPr>
        </p:nvSpPr>
        <p:spPr>
          <a:xfrm>
            <a:off x="0" y="183254"/>
            <a:ext cx="8931965" cy="6286500"/>
          </a:xfrm>
          <a:prstGeom prst="rect">
            <a:avLst/>
          </a:prstGeom>
          <a:noFill/>
          <a:ln>
            <a:noFill/>
          </a:ln>
        </p:spPr>
        <p:txBody>
          <a:bodyPr anchorCtr="0" anchor="t" bIns="45700" lIns="91425" spcFirstLastPara="1" rIns="91425" wrap="square" tIns="45700">
            <a:noAutofit/>
          </a:bodyPr>
          <a:lstStyle/>
          <a:p>
            <a:pPr indent="450850" lvl="0" marL="5380038" rtl="0" algn="just">
              <a:lnSpc>
                <a:spcPct val="100000"/>
              </a:lnSpc>
              <a:spcBef>
                <a:spcPts val="0"/>
              </a:spcBef>
              <a:spcAft>
                <a:spcPts val="0"/>
              </a:spcAft>
              <a:buClr>
                <a:schemeClr val="dk1"/>
              </a:buClr>
              <a:buSzPts val="2400"/>
              <a:buNone/>
            </a:pPr>
            <a:r>
              <a:rPr b="1" lang="en-US" sz="2400" u="sng">
                <a:solidFill>
                  <a:schemeClr val="dk1"/>
                </a:solidFill>
                <a:latin typeface="Times New Roman"/>
                <a:ea typeface="Times New Roman"/>
                <a:cs typeface="Times New Roman"/>
                <a:sym typeface="Times New Roman"/>
              </a:rPr>
              <a:t>Museum of Western and Oriental Art in Kyiv</a:t>
            </a:r>
            <a:r>
              <a:rPr b="1" lang="en-US" sz="2400">
                <a:solidFill>
                  <a:schemeClr val="dk1"/>
                </a:solidFill>
                <a:latin typeface="Times New Roman"/>
                <a:ea typeface="Times New Roman"/>
                <a:cs typeface="Times New Roman"/>
                <a:sym typeface="Times New Roman"/>
              </a:rPr>
              <a:t>, also known as the Bohdan and Varvara Khanenko Museum of Art, is the largest collection of foreign art in Ukraine. It`s situated  in Tereshchenkivska Street, 15. Bohdan Khanenko was a famous patron of arts,</a:t>
            </a:r>
            <a:endParaRPr b="1" sz="2400">
              <a:solidFill>
                <a:schemeClr val="dk1"/>
              </a:solidFill>
              <a:latin typeface="Times New Roman"/>
              <a:ea typeface="Times New Roman"/>
              <a:cs typeface="Times New Roman"/>
              <a:sym typeface="Times New Roman"/>
            </a:endParaRPr>
          </a:p>
          <a:p>
            <a:pPr indent="0" lvl="0" marL="95250" rtl="0" algn="just">
              <a:lnSpc>
                <a:spcPct val="100000"/>
              </a:lnSpc>
              <a:spcBef>
                <a:spcPts val="0"/>
              </a:spcBef>
              <a:spcAft>
                <a:spcPts val="0"/>
              </a:spcAft>
              <a:buClr>
                <a:schemeClr val="dk1"/>
              </a:buClr>
              <a:buSzPts val="2400"/>
              <a:buNone/>
            </a:pPr>
            <a:r>
              <a:rPr b="1" lang="en-US" sz="2400">
                <a:solidFill>
                  <a:schemeClr val="dk1"/>
                </a:solidFill>
                <a:latin typeface="Times New Roman"/>
                <a:ea typeface="Times New Roman"/>
                <a:cs typeface="Times New Roman"/>
                <a:sym typeface="Times New Roman"/>
              </a:rPr>
              <a:t> and during his forty-year collection activity he purchased works from art  auctions in Vienna, Berlin, Paris,  and Madrid. Shortly after death  of Bogdan Khanenko his widow Varvara gave away the entire collection to the city of Kyiv as a charitable gift. In 1919 the collection gained a status of the state museum</a:t>
            </a:r>
            <a:r>
              <a:rPr lang="en-US" sz="2400">
                <a:latin typeface="Times New Roman"/>
                <a:ea typeface="Times New Roman"/>
                <a:cs typeface="Times New Roman"/>
                <a:sym typeface="Times New Roman"/>
              </a:rPr>
              <a:t>.</a:t>
            </a:r>
            <a:endParaRPr sz="2400">
              <a:latin typeface="Times New Roman"/>
              <a:ea typeface="Times New Roman"/>
              <a:cs typeface="Times New Roman"/>
              <a:sym typeface="Times New Roman"/>
            </a:endParaRPr>
          </a:p>
        </p:txBody>
      </p:sp>
      <p:pic>
        <p:nvPicPr>
          <p:cNvPr id="203" name="Google Shape;203;p24"/>
          <p:cNvPicPr preferRelativeResize="0"/>
          <p:nvPr/>
        </p:nvPicPr>
        <p:blipFill rotWithShape="1">
          <a:blip r:embed="rId3">
            <a:alphaModFix/>
          </a:blip>
          <a:srcRect b="0" l="0" r="0" t="0"/>
          <a:stretch/>
        </p:blipFill>
        <p:spPr>
          <a:xfrm>
            <a:off x="11598" y="0"/>
            <a:ext cx="5160903" cy="467278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sp>
        <p:nvSpPr>
          <p:cNvPr id="208" name="Google Shape;208;p25"/>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600"/>
              <a:buFont typeface="Times New Roman"/>
              <a:buNone/>
            </a:pPr>
            <a:r>
              <a:rPr b="1" lang="en-US" sz="3600">
                <a:latin typeface="Times New Roman"/>
                <a:ea typeface="Times New Roman"/>
                <a:cs typeface="Times New Roman"/>
                <a:sym typeface="Times New Roman"/>
              </a:rPr>
              <a:t>Follow the audio guide and fill in the gaps in your cards, using these words</a:t>
            </a:r>
            <a:endParaRPr b="1" sz="3600">
              <a:latin typeface="Times New Roman"/>
              <a:ea typeface="Times New Roman"/>
              <a:cs typeface="Times New Roman"/>
              <a:sym typeface="Times New Roman"/>
            </a:endParaRPr>
          </a:p>
        </p:txBody>
      </p:sp>
      <p:sp>
        <p:nvSpPr>
          <p:cNvPr id="209" name="Google Shape;209;p25"/>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p>
            <a:pPr indent="-211455" lvl="0" marL="171450" rtl="0" algn="l">
              <a:lnSpc>
                <a:spcPct val="80000"/>
              </a:lnSpc>
              <a:spcBef>
                <a:spcPts val="0"/>
              </a:spcBef>
              <a:spcAft>
                <a:spcPts val="0"/>
              </a:spcAft>
              <a:buClr>
                <a:schemeClr val="dk1"/>
              </a:buClr>
              <a:buSzPts val="3330"/>
              <a:buChar char="•"/>
            </a:pPr>
            <a:r>
              <a:rPr lang="en-US" sz="3330" u="sng">
                <a:latin typeface="Times New Roman"/>
                <a:ea typeface="Times New Roman"/>
                <a:cs typeface="Times New Roman"/>
                <a:sym typeface="Times New Roman"/>
              </a:rPr>
              <a:t>Remarkable samples</a:t>
            </a:r>
            <a:endParaRPr/>
          </a:p>
          <a:p>
            <a:pPr indent="-211455" lvl="0" marL="171450" rtl="0" algn="l">
              <a:lnSpc>
                <a:spcPct val="80000"/>
              </a:lnSpc>
              <a:spcBef>
                <a:spcPts val="750"/>
              </a:spcBef>
              <a:spcAft>
                <a:spcPts val="0"/>
              </a:spcAft>
              <a:buClr>
                <a:schemeClr val="dk1"/>
              </a:buClr>
              <a:buSzPts val="3330"/>
              <a:buChar char="•"/>
            </a:pPr>
            <a:r>
              <a:rPr lang="en-US" sz="3330" u="sng">
                <a:latin typeface="Times New Roman"/>
                <a:ea typeface="Times New Roman"/>
                <a:cs typeface="Times New Roman"/>
                <a:sym typeface="Times New Roman"/>
              </a:rPr>
              <a:t>Masterpieces</a:t>
            </a:r>
            <a:endParaRPr sz="3330">
              <a:latin typeface="Times New Roman"/>
              <a:ea typeface="Times New Roman"/>
              <a:cs typeface="Times New Roman"/>
              <a:sym typeface="Times New Roman"/>
            </a:endParaRPr>
          </a:p>
          <a:p>
            <a:pPr indent="-211455" lvl="0" marL="171450" rtl="0" algn="l">
              <a:lnSpc>
                <a:spcPct val="80000"/>
              </a:lnSpc>
              <a:spcBef>
                <a:spcPts val="750"/>
              </a:spcBef>
              <a:spcAft>
                <a:spcPts val="0"/>
              </a:spcAft>
              <a:buClr>
                <a:schemeClr val="dk1"/>
              </a:buClr>
              <a:buSzPts val="3330"/>
              <a:buChar char="•"/>
            </a:pPr>
            <a:r>
              <a:rPr lang="en-US" sz="3330" u="sng">
                <a:latin typeface="Times New Roman"/>
                <a:ea typeface="Times New Roman"/>
                <a:cs typeface="Times New Roman"/>
                <a:sym typeface="Times New Roman"/>
              </a:rPr>
              <a:t>Foreign artists</a:t>
            </a:r>
            <a:endParaRPr sz="3330">
              <a:latin typeface="Times New Roman"/>
              <a:ea typeface="Times New Roman"/>
              <a:cs typeface="Times New Roman"/>
              <a:sym typeface="Times New Roman"/>
            </a:endParaRPr>
          </a:p>
          <a:p>
            <a:pPr indent="-211455" lvl="0" marL="171450" rtl="0" algn="l">
              <a:lnSpc>
                <a:spcPct val="80000"/>
              </a:lnSpc>
              <a:spcBef>
                <a:spcPts val="750"/>
              </a:spcBef>
              <a:spcAft>
                <a:spcPts val="0"/>
              </a:spcAft>
              <a:buClr>
                <a:schemeClr val="dk1"/>
              </a:buClr>
              <a:buSzPts val="3330"/>
              <a:buChar char="•"/>
            </a:pPr>
            <a:r>
              <a:rPr lang="en-US" sz="3330" u="sng">
                <a:latin typeface="Times New Roman"/>
                <a:ea typeface="Times New Roman"/>
                <a:cs typeface="Times New Roman"/>
                <a:sym typeface="Times New Roman"/>
              </a:rPr>
              <a:t>The Museum of Western and Oriental Arts</a:t>
            </a:r>
            <a:endParaRPr sz="3330">
              <a:latin typeface="Times New Roman"/>
              <a:ea typeface="Times New Roman"/>
              <a:cs typeface="Times New Roman"/>
              <a:sym typeface="Times New Roman"/>
            </a:endParaRPr>
          </a:p>
          <a:p>
            <a:pPr indent="-211455" lvl="0" marL="171450" rtl="0" algn="l">
              <a:lnSpc>
                <a:spcPct val="80000"/>
              </a:lnSpc>
              <a:spcBef>
                <a:spcPts val="750"/>
              </a:spcBef>
              <a:spcAft>
                <a:spcPts val="0"/>
              </a:spcAft>
              <a:buClr>
                <a:schemeClr val="dk1"/>
              </a:buClr>
              <a:buSzPts val="3330"/>
              <a:buChar char="•"/>
            </a:pPr>
            <a:r>
              <a:rPr lang="en-US" sz="3330" u="sng">
                <a:latin typeface="Times New Roman"/>
                <a:ea typeface="Times New Roman"/>
                <a:cs typeface="Times New Roman"/>
                <a:sym typeface="Times New Roman"/>
              </a:rPr>
              <a:t>90-th</a:t>
            </a:r>
            <a:endParaRPr sz="3330">
              <a:latin typeface="Times New Roman"/>
              <a:ea typeface="Times New Roman"/>
              <a:cs typeface="Times New Roman"/>
              <a:sym typeface="Times New Roman"/>
            </a:endParaRPr>
          </a:p>
          <a:p>
            <a:pPr indent="-211455" lvl="0" marL="171450" rtl="0" algn="l">
              <a:lnSpc>
                <a:spcPct val="80000"/>
              </a:lnSpc>
              <a:spcBef>
                <a:spcPts val="750"/>
              </a:spcBef>
              <a:spcAft>
                <a:spcPts val="0"/>
              </a:spcAft>
              <a:buClr>
                <a:schemeClr val="dk1"/>
              </a:buClr>
              <a:buSzPts val="3330"/>
              <a:buChar char="•"/>
            </a:pPr>
            <a:r>
              <a:rPr lang="en-US" sz="3330" u="sng">
                <a:latin typeface="Times New Roman"/>
                <a:ea typeface="Times New Roman"/>
                <a:cs typeface="Times New Roman"/>
                <a:sym typeface="Times New Roman"/>
              </a:rPr>
              <a:t>25 000</a:t>
            </a:r>
            <a:endParaRPr/>
          </a:p>
          <a:p>
            <a:pPr indent="-211455" lvl="0" marL="171450" rtl="0" algn="l">
              <a:lnSpc>
                <a:spcPct val="80000"/>
              </a:lnSpc>
              <a:spcBef>
                <a:spcPts val="750"/>
              </a:spcBef>
              <a:spcAft>
                <a:spcPts val="0"/>
              </a:spcAft>
              <a:buClr>
                <a:schemeClr val="dk1"/>
              </a:buClr>
              <a:buSzPts val="3330"/>
              <a:buChar char="•"/>
            </a:pPr>
            <a:r>
              <a:rPr lang="en-US" sz="3330" u="sng">
                <a:latin typeface="Times New Roman"/>
                <a:ea typeface="Times New Roman"/>
                <a:cs typeface="Times New Roman"/>
                <a:sym typeface="Times New Roman"/>
              </a:rPr>
              <a:t>Enriched</a:t>
            </a:r>
            <a:endParaRPr/>
          </a:p>
          <a:p>
            <a:pPr indent="-211455" lvl="0" marL="171450" rtl="0" algn="l">
              <a:lnSpc>
                <a:spcPct val="80000"/>
              </a:lnSpc>
              <a:spcBef>
                <a:spcPts val="750"/>
              </a:spcBef>
              <a:spcAft>
                <a:spcPts val="0"/>
              </a:spcAft>
              <a:buClr>
                <a:schemeClr val="dk1"/>
              </a:buClr>
              <a:buSzPts val="3330"/>
              <a:buChar char="•"/>
            </a:pPr>
            <a:r>
              <a:rPr lang="en-US" sz="3330" u="sng">
                <a:latin typeface="Times New Roman"/>
                <a:ea typeface="Times New Roman"/>
                <a:cs typeface="Times New Roman"/>
                <a:sym typeface="Times New Roman"/>
              </a:rPr>
              <a:t>1919</a:t>
            </a:r>
            <a:endParaRPr sz="3330">
              <a:latin typeface="Times New Roman"/>
              <a:ea typeface="Times New Roman"/>
              <a:cs typeface="Times New Roman"/>
              <a:sym typeface="Times New Roman"/>
            </a:endParaRPr>
          </a:p>
          <a:p>
            <a:pPr indent="-48133" lvl="0" marL="171450" rtl="0" algn="l">
              <a:lnSpc>
                <a:spcPct val="80000"/>
              </a:lnSpc>
              <a:spcBef>
                <a:spcPts val="750"/>
              </a:spcBef>
              <a:spcAft>
                <a:spcPts val="0"/>
              </a:spcAft>
              <a:buClr>
                <a:schemeClr val="dk1"/>
              </a:buClr>
              <a:buSzPts val="1942"/>
              <a:buNone/>
            </a:pPr>
            <a:r>
              <a:t/>
            </a:r>
            <a:endParaRPr sz="1942"/>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sp>
        <p:nvSpPr>
          <p:cNvPr id="214" name="Google Shape;214;p26"/>
          <p:cNvSpPr txBox="1"/>
          <p:nvPr>
            <p:ph type="title"/>
          </p:nvPr>
        </p:nvSpPr>
        <p:spPr>
          <a:xfrm>
            <a:off x="631152" y="0"/>
            <a:ext cx="7886700" cy="518614"/>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2970"/>
              <a:buFont typeface="Times New Roman"/>
              <a:buNone/>
            </a:pPr>
            <a:r>
              <a:rPr lang="en-US" sz="2970">
                <a:latin typeface="Times New Roman"/>
                <a:ea typeface="Times New Roman"/>
                <a:cs typeface="Times New Roman"/>
                <a:sym typeface="Times New Roman"/>
              </a:rPr>
              <a:t>Check yourselves and correct your mistakes:</a:t>
            </a:r>
            <a:endParaRPr sz="2970">
              <a:latin typeface="Times New Roman"/>
              <a:ea typeface="Times New Roman"/>
              <a:cs typeface="Times New Roman"/>
              <a:sym typeface="Times New Roman"/>
            </a:endParaRPr>
          </a:p>
        </p:txBody>
      </p:sp>
      <p:sp>
        <p:nvSpPr>
          <p:cNvPr id="215" name="Google Shape;215;p26"/>
          <p:cNvSpPr txBox="1"/>
          <p:nvPr>
            <p:ph idx="1" type="body"/>
          </p:nvPr>
        </p:nvSpPr>
        <p:spPr>
          <a:xfrm>
            <a:off x="262982" y="385012"/>
            <a:ext cx="8777045" cy="6029436"/>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dk1"/>
              </a:buClr>
              <a:buSzPts val="1800"/>
              <a:buNone/>
            </a:pPr>
            <a:r>
              <a:rPr b="1" lang="en-US" sz="1800">
                <a:latin typeface="Times New Roman"/>
                <a:ea typeface="Times New Roman"/>
                <a:cs typeface="Times New Roman"/>
                <a:sym typeface="Times New Roman"/>
              </a:rPr>
              <a:t>Kyiv Museum of Western and Oriental Art</a:t>
            </a:r>
            <a:endParaRPr sz="1800">
              <a:latin typeface="Times New Roman"/>
              <a:ea typeface="Times New Roman"/>
              <a:cs typeface="Times New Roman"/>
              <a:sym typeface="Times New Roman"/>
            </a:endParaRPr>
          </a:p>
          <a:p>
            <a:pPr indent="0" lvl="0" marL="0" rtl="0" algn="l">
              <a:lnSpc>
                <a:spcPct val="100000"/>
              </a:lnSpc>
              <a:spcBef>
                <a:spcPts val="1350"/>
              </a:spcBef>
              <a:spcAft>
                <a:spcPts val="0"/>
              </a:spcAft>
              <a:buClr>
                <a:schemeClr val="dk1"/>
              </a:buClr>
              <a:buSzPts val="2100"/>
              <a:buNone/>
            </a:pPr>
            <a:r>
              <a:rPr lang="en-US">
                <a:latin typeface="Times New Roman"/>
                <a:ea typeface="Times New Roman"/>
                <a:cs typeface="Times New Roman"/>
                <a:sym typeface="Times New Roman"/>
              </a:rPr>
              <a:t>   The Museum of Art named after Bohdan and Varvara Khanenko was Founded in </a:t>
            </a:r>
            <a:r>
              <a:rPr b="1" lang="en-US">
                <a:latin typeface="Times New Roman"/>
                <a:ea typeface="Times New Roman"/>
                <a:cs typeface="Times New Roman"/>
                <a:sym typeface="Times New Roman"/>
              </a:rPr>
              <a:t>(1) </a:t>
            </a:r>
            <a:r>
              <a:rPr b="1" lang="en-US" u="sng">
                <a:latin typeface="Times New Roman"/>
                <a:ea typeface="Times New Roman"/>
                <a:cs typeface="Times New Roman"/>
                <a:sym typeface="Times New Roman"/>
              </a:rPr>
              <a:t>1919</a:t>
            </a:r>
            <a:r>
              <a:rPr b="1" lang="en-US">
                <a:latin typeface="Times New Roman"/>
                <a:ea typeface="Times New Roman"/>
                <a:cs typeface="Times New Roman"/>
                <a:sym typeface="Times New Roman"/>
              </a:rPr>
              <a:t> </a:t>
            </a:r>
            <a:r>
              <a:rPr lang="en-US">
                <a:latin typeface="Times New Roman"/>
                <a:ea typeface="Times New Roman"/>
                <a:cs typeface="Times New Roman"/>
                <a:sym typeface="Times New Roman"/>
              </a:rPr>
              <a:t>as their private museum.    The museum is also called  </a:t>
            </a:r>
            <a:r>
              <a:rPr b="1" lang="en-US">
                <a:latin typeface="Times New Roman"/>
                <a:ea typeface="Times New Roman"/>
                <a:cs typeface="Times New Roman"/>
                <a:sym typeface="Times New Roman"/>
              </a:rPr>
              <a:t>(2) </a:t>
            </a:r>
            <a:r>
              <a:rPr b="1" lang="en-US" u="sng">
                <a:latin typeface="Times New Roman"/>
                <a:ea typeface="Times New Roman"/>
                <a:cs typeface="Times New Roman"/>
                <a:sym typeface="Times New Roman"/>
              </a:rPr>
              <a:t>The Museum of Western and Oriental Arts</a:t>
            </a:r>
            <a:r>
              <a:rPr lang="en-US" u="sng">
                <a:latin typeface="Times New Roman"/>
                <a:ea typeface="Times New Roman"/>
                <a:cs typeface="Times New Roman"/>
                <a:sym typeface="Times New Roman"/>
              </a:rPr>
              <a:t>.</a:t>
            </a:r>
            <a:r>
              <a:rPr lang="en-US">
                <a:latin typeface="Times New Roman"/>
                <a:ea typeface="Times New Roman"/>
                <a:cs typeface="Times New Roman"/>
                <a:sym typeface="Times New Roman"/>
              </a:rPr>
              <a:t> Since 1919 the number of exhibits has increased more than 13 times - from 1,250 to nearly 17,000, with 2,000 pieces shown in the museum halls. Visitors can view many </a:t>
            </a:r>
            <a:r>
              <a:rPr b="1" lang="en-US">
                <a:latin typeface="Times New Roman"/>
                <a:ea typeface="Times New Roman"/>
                <a:cs typeface="Times New Roman"/>
                <a:sym typeface="Times New Roman"/>
              </a:rPr>
              <a:t>(3)</a:t>
            </a:r>
            <a:r>
              <a:rPr b="1" lang="en-US" u="sng">
                <a:latin typeface="Times New Roman"/>
                <a:ea typeface="Times New Roman"/>
                <a:cs typeface="Times New Roman"/>
                <a:sym typeface="Times New Roman"/>
              </a:rPr>
              <a:t> remarkable samples</a:t>
            </a:r>
            <a:r>
              <a:rPr b="1" lang="en-US">
                <a:latin typeface="Times New Roman"/>
                <a:ea typeface="Times New Roman"/>
                <a:cs typeface="Times New Roman"/>
                <a:sym typeface="Times New Roman"/>
              </a:rPr>
              <a:t> </a:t>
            </a:r>
            <a:r>
              <a:rPr lang="en-US">
                <a:latin typeface="Times New Roman"/>
                <a:ea typeface="Times New Roman"/>
                <a:cs typeface="Times New Roman"/>
                <a:sym typeface="Times New Roman"/>
              </a:rPr>
              <a:t>of foreign art: Ancient Greek, Roman, Italian, French, Spanish, Flemish, Dutch, Japanese, Chinese, Persian, Turkish, Egyptian etc. With time the collection was </a:t>
            </a:r>
            <a:r>
              <a:rPr b="1" lang="en-US">
                <a:latin typeface="Times New Roman"/>
                <a:ea typeface="Times New Roman"/>
                <a:cs typeface="Times New Roman"/>
                <a:sym typeface="Times New Roman"/>
              </a:rPr>
              <a:t>(4) </a:t>
            </a:r>
            <a:r>
              <a:rPr b="1" lang="en-US" u="sng">
                <a:latin typeface="Times New Roman"/>
                <a:ea typeface="Times New Roman"/>
                <a:cs typeface="Times New Roman"/>
                <a:sym typeface="Times New Roman"/>
              </a:rPr>
              <a:t>enriched</a:t>
            </a:r>
            <a:r>
              <a:rPr lang="en-US">
                <a:latin typeface="Times New Roman"/>
                <a:ea typeface="Times New Roman"/>
                <a:cs typeface="Times New Roman"/>
                <a:sym typeface="Times New Roman"/>
              </a:rPr>
              <a:t>, thanks to the efforts of many famous people.     The museum's collection today consists of </a:t>
            </a:r>
            <a:r>
              <a:rPr b="1" lang="en-US">
                <a:latin typeface="Times New Roman"/>
                <a:ea typeface="Times New Roman"/>
                <a:cs typeface="Times New Roman"/>
                <a:sym typeface="Times New Roman"/>
              </a:rPr>
              <a:t>(5) </a:t>
            </a:r>
            <a:r>
              <a:rPr b="1" lang="en-US" u="sng">
                <a:latin typeface="Times New Roman"/>
                <a:ea typeface="Times New Roman"/>
                <a:cs typeface="Times New Roman"/>
                <a:sym typeface="Times New Roman"/>
              </a:rPr>
              <a:t>25 000</a:t>
            </a:r>
            <a:r>
              <a:rPr b="1" lang="en-US">
                <a:latin typeface="Times New Roman"/>
                <a:ea typeface="Times New Roman"/>
                <a:cs typeface="Times New Roman"/>
                <a:sym typeface="Times New Roman"/>
              </a:rPr>
              <a:t> </a:t>
            </a:r>
            <a:r>
              <a:rPr lang="en-US">
                <a:latin typeface="Times New Roman"/>
                <a:ea typeface="Times New Roman"/>
                <a:cs typeface="Times New Roman"/>
                <a:sym typeface="Times New Roman"/>
              </a:rPr>
              <a:t>exhibits and is (considered to be the biggest foreign art collection in Ukraine. Among the museum's collection there are real </a:t>
            </a:r>
            <a:r>
              <a:rPr b="1" lang="en-US">
                <a:latin typeface="Times New Roman"/>
                <a:ea typeface="Times New Roman"/>
                <a:cs typeface="Times New Roman"/>
                <a:sym typeface="Times New Roman"/>
              </a:rPr>
              <a:t>(6) </a:t>
            </a:r>
            <a:r>
              <a:rPr b="1" lang="en-US" u="sng">
                <a:latin typeface="Times New Roman"/>
                <a:ea typeface="Times New Roman"/>
                <a:cs typeface="Times New Roman"/>
                <a:sym typeface="Times New Roman"/>
              </a:rPr>
              <a:t>masterpieces</a:t>
            </a:r>
            <a:r>
              <a:rPr b="1" lang="en-US">
                <a:latin typeface="Times New Roman"/>
                <a:ea typeface="Times New Roman"/>
                <a:cs typeface="Times New Roman"/>
                <a:sym typeface="Times New Roman"/>
              </a:rPr>
              <a:t> </a:t>
            </a:r>
            <a:r>
              <a:rPr lang="en-US">
                <a:latin typeface="Times New Roman"/>
                <a:ea typeface="Times New Roman"/>
                <a:cs typeface="Times New Roman"/>
                <a:sym typeface="Times New Roman"/>
              </a:rPr>
              <a:t>. For example, the world- famous work of Diego Velasquez, 'The Portrait of Infanta Margaret' is located in the Spanish hall. Although the collection covers a wide range of countries, it does not claim to completely represent the periods and styles of foreign art and creative manners of </a:t>
            </a:r>
            <a:r>
              <a:rPr b="1" lang="en-US">
                <a:latin typeface="Times New Roman"/>
                <a:ea typeface="Times New Roman"/>
                <a:cs typeface="Times New Roman"/>
                <a:sym typeface="Times New Roman"/>
              </a:rPr>
              <a:t>(7)</a:t>
            </a:r>
            <a:r>
              <a:rPr b="1" lang="en-US" u="sng">
                <a:latin typeface="Times New Roman"/>
                <a:ea typeface="Times New Roman"/>
                <a:cs typeface="Times New Roman"/>
                <a:sym typeface="Times New Roman"/>
              </a:rPr>
              <a:t> foreign artists</a:t>
            </a:r>
            <a:r>
              <a:rPr lang="en-US">
                <a:latin typeface="Times New Roman"/>
                <a:ea typeface="Times New Roman"/>
                <a:cs typeface="Times New Roman"/>
                <a:sym typeface="Times New Roman"/>
              </a:rPr>
              <a:t>. It is not the number of art pieces, but the unique nature of many that makes the Kyiv Museum of Western and Oriental Art famous, not only in Ukraine but abroad as well. In 2009 the museum celebrated its </a:t>
            </a:r>
            <a:r>
              <a:rPr b="1" lang="en-US">
                <a:latin typeface="Times New Roman"/>
                <a:ea typeface="Times New Roman"/>
                <a:cs typeface="Times New Roman"/>
                <a:sym typeface="Times New Roman"/>
              </a:rPr>
              <a:t>(8) </a:t>
            </a:r>
            <a:r>
              <a:rPr b="1" lang="en-US" u="sng">
                <a:latin typeface="Times New Roman"/>
                <a:ea typeface="Times New Roman"/>
                <a:cs typeface="Times New Roman"/>
                <a:sym typeface="Times New Roman"/>
              </a:rPr>
              <a:t>90-th</a:t>
            </a:r>
            <a:r>
              <a:rPr b="1" lang="en-US">
                <a:latin typeface="Times New Roman"/>
                <a:ea typeface="Times New Roman"/>
                <a:cs typeface="Times New Roman"/>
                <a:sym typeface="Times New Roman"/>
              </a:rPr>
              <a:t> </a:t>
            </a:r>
            <a:r>
              <a:rPr lang="en-US">
                <a:latin typeface="Times New Roman"/>
                <a:ea typeface="Times New Roman"/>
                <a:cs typeface="Times New Roman"/>
                <a:sym typeface="Times New Roman"/>
              </a:rPr>
              <a:t>anniversary.</a:t>
            </a:r>
            <a:endParaRPr>
              <a:latin typeface="Times New Roman"/>
              <a:ea typeface="Times New Roman"/>
              <a:cs typeface="Times New Roman"/>
              <a:sym typeface="Times New Roman"/>
            </a:endParaRPr>
          </a:p>
          <a:p>
            <a:pPr indent="-44450" lvl="0" marL="171450" rtl="0" algn="l">
              <a:lnSpc>
                <a:spcPct val="90000"/>
              </a:lnSpc>
              <a:spcBef>
                <a:spcPts val="1350"/>
              </a:spcBef>
              <a:spcAft>
                <a:spcPts val="0"/>
              </a:spcAft>
              <a:buClr>
                <a:schemeClr val="dk1"/>
              </a:buClr>
              <a:buSzPts val="2000"/>
              <a:buNone/>
            </a:pPr>
            <a:r>
              <a:t/>
            </a:r>
            <a:endParaRPr sz="2000">
              <a:latin typeface="Times New Roman"/>
              <a:ea typeface="Times New Roman"/>
              <a:cs typeface="Times New Roman"/>
              <a:sym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Google Shape;220;p27"/>
          <p:cNvSpPr txBox="1"/>
          <p:nvPr>
            <p:ph type="title"/>
          </p:nvPr>
        </p:nvSpPr>
        <p:spPr>
          <a:xfrm>
            <a:off x="279775" y="195726"/>
            <a:ext cx="4179073" cy="832512"/>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1215"/>
              <a:buFont typeface="Times New Roman"/>
              <a:buNone/>
            </a:pPr>
            <a:r>
              <a:rPr lang="en-US" sz="1215">
                <a:latin typeface="Times New Roman"/>
                <a:ea typeface="Times New Roman"/>
                <a:cs typeface="Times New Roman"/>
                <a:sym typeface="Times New Roman"/>
              </a:rPr>
              <a:t>                     </a:t>
            </a:r>
            <a:br>
              <a:rPr lang="en-US" sz="1260">
                <a:latin typeface="Times New Roman"/>
                <a:ea typeface="Times New Roman"/>
                <a:cs typeface="Times New Roman"/>
                <a:sym typeface="Times New Roman"/>
              </a:rPr>
            </a:br>
            <a:r>
              <a:rPr lang="en-US" sz="2430">
                <a:latin typeface="Times New Roman"/>
                <a:ea typeface="Times New Roman"/>
                <a:cs typeface="Times New Roman"/>
                <a:sym typeface="Times New Roman"/>
              </a:rPr>
              <a:t>"</a:t>
            </a:r>
            <a:r>
              <a:rPr b="1" lang="en-US" sz="2430">
                <a:latin typeface="Times New Roman"/>
                <a:ea typeface="Times New Roman"/>
                <a:cs typeface="Times New Roman"/>
                <a:sym typeface="Times New Roman"/>
              </a:rPr>
              <a:t>Children in the Meadows" by  </a:t>
            </a:r>
            <a:br>
              <a:rPr b="1" lang="en-US" sz="2430">
                <a:latin typeface="Times New Roman"/>
                <a:ea typeface="Times New Roman"/>
                <a:cs typeface="Times New Roman"/>
                <a:sym typeface="Times New Roman"/>
              </a:rPr>
            </a:br>
            <a:r>
              <a:rPr b="1" lang="en-US" sz="2430">
                <a:latin typeface="Times New Roman"/>
                <a:ea typeface="Times New Roman"/>
                <a:cs typeface="Times New Roman"/>
                <a:sym typeface="Times New Roman"/>
              </a:rPr>
              <a:t>Olena Kulchytska.</a:t>
            </a:r>
            <a:br>
              <a:rPr lang="en-US" sz="2430">
                <a:latin typeface="Times New Roman"/>
                <a:ea typeface="Times New Roman"/>
                <a:cs typeface="Times New Roman"/>
                <a:sym typeface="Times New Roman"/>
              </a:rPr>
            </a:br>
            <a:endParaRPr sz="2430">
              <a:latin typeface="Times New Roman"/>
              <a:ea typeface="Times New Roman"/>
              <a:cs typeface="Times New Roman"/>
              <a:sym typeface="Times New Roman"/>
            </a:endParaRPr>
          </a:p>
        </p:txBody>
      </p:sp>
      <p:pic>
        <p:nvPicPr>
          <p:cNvPr id="221" name="Google Shape;221;p27"/>
          <p:cNvPicPr preferRelativeResize="0"/>
          <p:nvPr>
            <p:ph idx="1" type="body"/>
          </p:nvPr>
        </p:nvPicPr>
        <p:blipFill rotWithShape="1">
          <a:blip r:embed="rId3">
            <a:alphaModFix/>
          </a:blip>
          <a:srcRect b="0" l="0" r="0" t="0"/>
          <a:stretch/>
        </p:blipFill>
        <p:spPr>
          <a:xfrm>
            <a:off x="279775" y="1223963"/>
            <a:ext cx="4064794" cy="3700463"/>
          </a:xfrm>
          <a:prstGeom prst="rect">
            <a:avLst/>
          </a:prstGeom>
          <a:noFill/>
          <a:ln>
            <a:noFill/>
          </a:ln>
        </p:spPr>
      </p:pic>
      <p:pic>
        <p:nvPicPr>
          <p:cNvPr id="222" name="Google Shape;222;p27"/>
          <p:cNvPicPr preferRelativeResize="0"/>
          <p:nvPr/>
        </p:nvPicPr>
        <p:blipFill rotWithShape="1">
          <a:blip r:embed="rId4">
            <a:alphaModFix/>
          </a:blip>
          <a:srcRect b="0" l="0" r="0" t="0"/>
          <a:stretch/>
        </p:blipFill>
        <p:spPr>
          <a:xfrm>
            <a:off x="4591050" y="1223963"/>
            <a:ext cx="4366000" cy="3590680"/>
          </a:xfrm>
          <a:prstGeom prst="rect">
            <a:avLst/>
          </a:prstGeom>
          <a:noFill/>
          <a:ln>
            <a:noFill/>
          </a:ln>
        </p:spPr>
      </p:pic>
      <p:graphicFrame>
        <p:nvGraphicFramePr>
          <p:cNvPr id="223" name="Google Shape;223;p27"/>
          <p:cNvGraphicFramePr/>
          <p:nvPr/>
        </p:nvGraphicFramePr>
        <p:xfrm>
          <a:off x="279775" y="4992664"/>
          <a:ext cx="3000000" cy="3000000"/>
        </p:xfrm>
        <a:graphic>
          <a:graphicData uri="http://schemas.openxmlformats.org/drawingml/2006/table">
            <a:tbl>
              <a:tblPr bandRow="1" firstRow="1">
                <a:noFill/>
                <a:tableStyleId>{C100D365-9615-4B55-B489-DA2E481E4C40}</a:tableStyleId>
              </a:tblPr>
              <a:tblGrid>
                <a:gridCol w="3407625"/>
                <a:gridCol w="5269650"/>
              </a:tblGrid>
              <a:tr h="1865325">
                <a:tc>
                  <a:txBody>
                    <a:bodyPr>
                      <a:noAutofit/>
                    </a:bodyPr>
                    <a:lstStyle/>
                    <a:p>
                      <a:pPr indent="0" lvl="0" marL="0" marR="0" rtl="0" algn="l">
                        <a:spcBef>
                          <a:spcPts val="0"/>
                        </a:spcBef>
                        <a:spcAft>
                          <a:spcPts val="0"/>
                        </a:spcAft>
                        <a:buNone/>
                      </a:pPr>
                      <a:r>
                        <a:rPr lang="en-US" sz="2400" u="none" cap="none" strike="noStrike">
                          <a:solidFill>
                            <a:schemeClr val="dk1"/>
                          </a:solidFill>
                        </a:rPr>
                        <a:t>overcast</a:t>
                      </a:r>
                      <a:endParaRPr/>
                    </a:p>
                    <a:p>
                      <a:pPr indent="0" lvl="0" marL="0" marR="0" rtl="0" algn="l">
                        <a:spcBef>
                          <a:spcPts val="0"/>
                        </a:spcBef>
                        <a:spcAft>
                          <a:spcPts val="0"/>
                        </a:spcAft>
                        <a:buNone/>
                      </a:pPr>
                      <a:r>
                        <a:rPr lang="en-US" sz="2400">
                          <a:solidFill>
                            <a:schemeClr val="dk1"/>
                          </a:solidFill>
                        </a:rPr>
                        <a:t>like many artists</a:t>
                      </a:r>
                      <a:endParaRPr/>
                    </a:p>
                    <a:p>
                      <a:pPr indent="0" lvl="0" marL="0" marR="0" rtl="0" algn="l">
                        <a:spcBef>
                          <a:spcPts val="0"/>
                        </a:spcBef>
                        <a:spcAft>
                          <a:spcPts val="0"/>
                        </a:spcAft>
                        <a:buNone/>
                      </a:pPr>
                      <a:r>
                        <a:rPr lang="en-US" sz="2400">
                          <a:solidFill>
                            <a:schemeClr val="dk1"/>
                          </a:solidFill>
                        </a:rPr>
                        <a:t>gust of wind</a:t>
                      </a:r>
                      <a:endParaRPr/>
                    </a:p>
                  </a:txBody>
                  <a:tcPr marT="34300" marB="34300" marR="68575" marL="68575"/>
                </a:tc>
                <a:tc>
                  <a:txBody>
                    <a:bodyPr>
                      <a:noAutofit/>
                    </a:bodyPr>
                    <a:lstStyle/>
                    <a:p>
                      <a:pPr indent="0" lvl="0" marL="0" marR="0" rtl="0" algn="l">
                        <a:spcBef>
                          <a:spcPts val="0"/>
                        </a:spcBef>
                        <a:spcAft>
                          <a:spcPts val="0"/>
                        </a:spcAft>
                        <a:buNone/>
                      </a:pPr>
                      <a:r>
                        <a:rPr lang="en-US" sz="2400">
                          <a:solidFill>
                            <a:schemeClr val="dk1"/>
                          </a:solidFill>
                        </a:rPr>
                        <a:t>in the foreground(background)</a:t>
                      </a:r>
                      <a:endParaRPr/>
                    </a:p>
                    <a:p>
                      <a:pPr indent="0" lvl="0" marL="0" marR="0" rtl="0" algn="l">
                        <a:spcBef>
                          <a:spcPts val="0"/>
                        </a:spcBef>
                        <a:spcAft>
                          <a:spcPts val="0"/>
                        </a:spcAft>
                        <a:buNone/>
                      </a:pPr>
                      <a:r>
                        <a:rPr lang="en-US" sz="2400">
                          <a:solidFill>
                            <a:schemeClr val="dk1"/>
                          </a:solidFill>
                        </a:rPr>
                        <a:t>world painting</a:t>
                      </a:r>
                      <a:endParaRPr/>
                    </a:p>
                    <a:p>
                      <a:pPr indent="0" lvl="0" marL="0" marR="0" rtl="0" algn="l">
                        <a:spcBef>
                          <a:spcPts val="0"/>
                        </a:spcBef>
                        <a:spcAft>
                          <a:spcPts val="0"/>
                        </a:spcAft>
                        <a:buNone/>
                      </a:pPr>
                      <a:r>
                        <a:rPr lang="en-US" sz="2400">
                          <a:solidFill>
                            <a:schemeClr val="dk1"/>
                          </a:solidFill>
                        </a:rPr>
                        <a:t>get an impression</a:t>
                      </a:r>
                      <a:endParaRPr/>
                    </a:p>
                    <a:p>
                      <a:pPr indent="0" lvl="0" marL="0" marR="0" rtl="0" algn="l">
                        <a:spcBef>
                          <a:spcPts val="0"/>
                        </a:spcBef>
                        <a:spcAft>
                          <a:spcPts val="0"/>
                        </a:spcAft>
                        <a:buNone/>
                      </a:pPr>
                      <a:r>
                        <a:t/>
                      </a:r>
                      <a:endParaRPr sz="2400"/>
                    </a:p>
                  </a:txBody>
                  <a:tcPr marT="34300" marB="34300" marR="68575" marL="68575"/>
                </a:tc>
              </a:tr>
            </a:tbl>
          </a:graphicData>
        </a:graphic>
      </p:graphicFrame>
      <p:sp>
        <p:nvSpPr>
          <p:cNvPr id="224" name="Google Shape;224;p27"/>
          <p:cNvSpPr txBox="1"/>
          <p:nvPr/>
        </p:nvSpPr>
        <p:spPr>
          <a:xfrm>
            <a:off x="4591050" y="68240"/>
            <a:ext cx="4179073" cy="1087484"/>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Clr>
                <a:schemeClr val="dk1"/>
              </a:buClr>
              <a:buSzPts val="1316"/>
              <a:buFont typeface="Times New Roman"/>
              <a:buNone/>
            </a:pPr>
            <a:r>
              <a:rPr lang="en-US" sz="1316">
                <a:solidFill>
                  <a:schemeClr val="dk1"/>
                </a:solidFill>
                <a:latin typeface="Times New Roman"/>
                <a:ea typeface="Times New Roman"/>
                <a:cs typeface="Times New Roman"/>
                <a:sym typeface="Times New Roman"/>
              </a:rPr>
              <a:t>                                                                                                          </a:t>
            </a:r>
            <a:r>
              <a:rPr b="1" lang="en-US" sz="2437">
                <a:solidFill>
                  <a:schemeClr val="dk1"/>
                </a:solidFill>
                <a:latin typeface="Times New Roman"/>
                <a:ea typeface="Times New Roman"/>
                <a:cs typeface="Times New Roman"/>
                <a:sym typeface="Times New Roman"/>
              </a:rPr>
              <a:t>"Before Thunderstorm" by Mykola Pymonenko</a:t>
            </a:r>
            <a:r>
              <a:rPr b="1" lang="en-US" sz="1365">
                <a:solidFill>
                  <a:schemeClr val="dk1"/>
                </a:solidFill>
                <a:latin typeface="Times New Roman"/>
                <a:ea typeface="Times New Roman"/>
                <a:cs typeface="Times New Roman"/>
                <a:sym typeface="Times New Roman"/>
              </a:rPr>
              <a:t>.</a:t>
            </a:r>
            <a:br>
              <a:rPr b="1" lang="en-US" sz="1365">
                <a:solidFill>
                  <a:schemeClr val="dk1"/>
                </a:solidFill>
                <a:latin typeface="Times New Roman"/>
                <a:ea typeface="Times New Roman"/>
                <a:cs typeface="Times New Roman"/>
                <a:sym typeface="Times New Roman"/>
              </a:rPr>
            </a:br>
            <a:endParaRPr b="1" sz="1560">
              <a:solidFill>
                <a:schemeClr val="dk1"/>
              </a:solidFill>
              <a:latin typeface="Times New Roman"/>
              <a:ea typeface="Times New Roman"/>
              <a:cs typeface="Times New Roman"/>
              <a:sym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Google Shape;229;p28"/>
          <p:cNvSpPr txBox="1"/>
          <p:nvPr>
            <p:ph type="title"/>
          </p:nvPr>
        </p:nvSpPr>
        <p:spPr>
          <a:xfrm>
            <a:off x="628650" y="163774"/>
            <a:ext cx="7900988" cy="92804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2400"/>
              <a:buFont typeface="Times New Roman"/>
              <a:buNone/>
            </a:pPr>
            <a:r>
              <a:rPr lang="en-US" sz="2400">
                <a:latin typeface="Times New Roman"/>
                <a:ea typeface="Times New Roman"/>
                <a:cs typeface="Times New Roman"/>
                <a:sym typeface="Times New Roman"/>
              </a:rPr>
              <a:t>Match the questions with the answers in the dialogue. Then read the phrases in the dialogue in the correct order.</a:t>
            </a:r>
            <a:endParaRPr sz="2400">
              <a:latin typeface="Times New Roman"/>
              <a:ea typeface="Times New Roman"/>
              <a:cs typeface="Times New Roman"/>
              <a:sym typeface="Times New Roman"/>
            </a:endParaRPr>
          </a:p>
        </p:txBody>
      </p:sp>
      <p:graphicFrame>
        <p:nvGraphicFramePr>
          <p:cNvPr id="230" name="Google Shape;230;p28"/>
          <p:cNvGraphicFramePr/>
          <p:nvPr/>
        </p:nvGraphicFramePr>
        <p:xfrm>
          <a:off x="327545" y="1085537"/>
          <a:ext cx="3000000" cy="3000000"/>
        </p:xfrm>
        <a:graphic>
          <a:graphicData uri="http://schemas.openxmlformats.org/drawingml/2006/table">
            <a:tbl>
              <a:tblPr>
                <a:noFill/>
                <a:tableStyleId>{3FA173B6-BC21-4833-BFBF-4EFCA04533CA}</a:tableStyleId>
              </a:tblPr>
              <a:tblGrid>
                <a:gridCol w="490200"/>
                <a:gridCol w="487225"/>
                <a:gridCol w="4593550"/>
                <a:gridCol w="414100"/>
                <a:gridCol w="2613025"/>
              </a:tblGrid>
              <a:tr h="683475">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1</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 </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Excuse me, what time does the museum open today?</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2000">
                          <a:latin typeface="Times New Roman"/>
                          <a:ea typeface="Times New Roman"/>
                          <a:cs typeface="Times New Roman"/>
                          <a:sym typeface="Times New Roman"/>
                        </a:rPr>
                        <a:t>A</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About an hour and a half.</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455650">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2</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 </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Do you have a tour?</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2000">
                          <a:latin typeface="Times New Roman"/>
                          <a:ea typeface="Times New Roman"/>
                          <a:cs typeface="Times New Roman"/>
                          <a:sym typeface="Times New Roman"/>
                        </a:rPr>
                        <a:t>B</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It starts in an hour.</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455650">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3</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 </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When does the tour start?</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2000">
                          <a:latin typeface="Times New Roman"/>
                          <a:ea typeface="Times New Roman"/>
                          <a:cs typeface="Times New Roman"/>
                          <a:sym typeface="Times New Roman"/>
                        </a:rPr>
                        <a:t>С</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It opens at 10 a.m.</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90350">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4</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 </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How much is the admission?</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2000">
                          <a:latin typeface="Times New Roman"/>
                          <a:ea typeface="Times New Roman"/>
                          <a:cs typeface="Times New Roman"/>
                          <a:sym typeface="Times New Roman"/>
                        </a:rPr>
                        <a:t>D</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$ 3.</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683475">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5</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 </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What time does the next tour begin?</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2000">
                          <a:latin typeface="Times New Roman"/>
                          <a:ea typeface="Times New Roman"/>
                          <a:cs typeface="Times New Roman"/>
                          <a:sym typeface="Times New Roman"/>
                        </a:rPr>
                        <a:t>E</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Clr>
                          <a:schemeClr val="dk1"/>
                        </a:buClr>
                        <a:buSzPts val="2000"/>
                        <a:buFont typeface="Times New Roman"/>
                        <a:buNone/>
                      </a:pPr>
                      <a:r>
                        <a:rPr lang="en-US" sz="2000">
                          <a:latin typeface="Times New Roman"/>
                          <a:ea typeface="Times New Roman"/>
                          <a:cs typeface="Times New Roman"/>
                          <a:sym typeface="Times New Roman"/>
                        </a:rPr>
                        <a:t> - Yes, there is a Renoir exhibition on.</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90350">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6</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 </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Is Ukrainian guide available?</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2000">
                          <a:latin typeface="Times New Roman"/>
                          <a:ea typeface="Times New Roman"/>
                          <a:cs typeface="Times New Roman"/>
                          <a:sym typeface="Times New Roman"/>
                        </a:rPr>
                        <a:t>F</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Yes, we do.</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455650">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7</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 </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Are there any special exhibitions today?</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2000">
                          <a:latin typeface="Times New Roman"/>
                          <a:ea typeface="Times New Roman"/>
                          <a:cs typeface="Times New Roman"/>
                          <a:sym typeface="Times New Roman"/>
                        </a:rPr>
                        <a:t>G</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Certainly.</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455650">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8</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 </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Can I take pictures?</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2000">
                          <a:latin typeface="Times New Roman"/>
                          <a:ea typeface="Times New Roman"/>
                          <a:cs typeface="Times New Roman"/>
                          <a:sym typeface="Times New Roman"/>
                        </a:rPr>
                        <a:t>H</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It begins at 10 a.m.</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455650">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9</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 </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How much is the brochure?</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2000">
                          <a:latin typeface="Times New Roman"/>
                          <a:ea typeface="Times New Roman"/>
                          <a:cs typeface="Times New Roman"/>
                          <a:sym typeface="Times New Roman"/>
                        </a:rPr>
                        <a:t>I</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It`s free of charge.</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455650">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10</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 </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Can I join the tour?</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2000">
                          <a:latin typeface="Times New Roman"/>
                          <a:ea typeface="Times New Roman"/>
                          <a:cs typeface="Times New Roman"/>
                          <a:sym typeface="Times New Roman"/>
                        </a:rPr>
                        <a:t>J</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I`m afraid not.</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911300">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11</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1800">
                          <a:latin typeface="Times New Roman"/>
                          <a:ea typeface="Times New Roman"/>
                          <a:cs typeface="Times New Roman"/>
                          <a:sym typeface="Times New Roman"/>
                        </a:rPr>
                        <a:t> </a:t>
                      </a:r>
                      <a:endParaRPr sz="14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How long do they last?</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marR="0" rtl="0" algn="just">
                        <a:lnSpc>
                          <a:spcPct val="107000"/>
                        </a:lnSpc>
                        <a:spcBef>
                          <a:spcPts val="0"/>
                        </a:spcBef>
                        <a:spcAft>
                          <a:spcPts val="0"/>
                        </a:spcAft>
                        <a:buNone/>
                      </a:pPr>
                      <a:r>
                        <a:rPr lang="en-US" sz="2000">
                          <a:latin typeface="Times New Roman"/>
                          <a:ea typeface="Times New Roman"/>
                          <a:cs typeface="Times New Roman"/>
                          <a:sym typeface="Times New Roman"/>
                        </a:rPr>
                        <a:t>K</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342900" lvl="0" marL="342900" marR="0" rtl="0" algn="just">
                        <a:lnSpc>
                          <a:spcPct val="107000"/>
                        </a:lnSpc>
                        <a:spcBef>
                          <a:spcPts val="0"/>
                        </a:spcBef>
                        <a:spcAft>
                          <a:spcPts val="0"/>
                        </a:spcAft>
                        <a:buClr>
                          <a:schemeClr val="dk1"/>
                        </a:buClr>
                        <a:buSzPts val="2000"/>
                        <a:buFont typeface="Times New Roman"/>
                        <a:buChar char="-"/>
                      </a:pPr>
                      <a:r>
                        <a:rPr lang="en-US" sz="2000">
                          <a:latin typeface="Times New Roman"/>
                          <a:ea typeface="Times New Roman"/>
                          <a:cs typeface="Times New Roman"/>
                          <a:sym typeface="Times New Roman"/>
                        </a:rPr>
                        <a:t>No,sir.Taking</a:t>
                      </a:r>
                      <a:r>
                        <a:rPr lang="en-US" sz="2000">
                          <a:latin typeface="Times New Roman"/>
                          <a:ea typeface="Times New Roman"/>
                          <a:cs typeface="Times New Roman"/>
                          <a:sym typeface="Times New Roman"/>
                        </a:rPr>
                        <a:t> </a:t>
                      </a:r>
                      <a:r>
                        <a:rPr lang="en-US" sz="2000">
                          <a:latin typeface="Times New Roman"/>
                          <a:ea typeface="Times New Roman"/>
                          <a:cs typeface="Times New Roman"/>
                          <a:sym typeface="Times New Roman"/>
                        </a:rPr>
                        <a:t>pictures</a:t>
                      </a:r>
                      <a:r>
                        <a:rPr lang="en-US" sz="2000">
                          <a:latin typeface="Times New Roman"/>
                          <a:ea typeface="Times New Roman"/>
                          <a:cs typeface="Times New Roman"/>
                          <a:sym typeface="Times New Roman"/>
                        </a:rPr>
                        <a:t> is prohibited</a:t>
                      </a:r>
                      <a:endParaRPr sz="1600">
                        <a:latin typeface="Calibri"/>
                        <a:ea typeface="Calibri"/>
                        <a:cs typeface="Calibri"/>
                        <a:sym typeface="Calibri"/>
                      </a:endParaRPr>
                    </a:p>
                  </a:txBody>
                  <a:tcPr marT="0" marB="0" marR="46675" marL="46675">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pic>
        <p:nvPicPr>
          <p:cNvPr id="93" name="Google Shape;93;p14"/>
          <p:cNvPicPr preferRelativeResize="0"/>
          <p:nvPr/>
        </p:nvPicPr>
        <p:blipFill rotWithShape="1">
          <a:blip r:embed="rId3">
            <a:alphaModFix/>
          </a:blip>
          <a:srcRect b="0" l="0" r="0" t="0"/>
          <a:stretch/>
        </p:blipFill>
        <p:spPr>
          <a:xfrm>
            <a:off x="167149" y="132524"/>
            <a:ext cx="6229776" cy="3367760"/>
          </a:xfrm>
          <a:prstGeom prst="rect">
            <a:avLst/>
          </a:prstGeom>
          <a:noFill/>
          <a:ln>
            <a:noFill/>
          </a:ln>
        </p:spPr>
      </p:pic>
      <p:sp>
        <p:nvSpPr>
          <p:cNvPr id="94" name="Google Shape;94;p14"/>
          <p:cNvSpPr txBox="1"/>
          <p:nvPr>
            <p:ph type="title"/>
          </p:nvPr>
        </p:nvSpPr>
        <p:spPr>
          <a:xfrm>
            <a:off x="628650" y="1131094"/>
            <a:ext cx="7886700" cy="3428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2970"/>
              <a:buFont typeface="Calibri"/>
              <a:buNone/>
            </a:pPr>
            <a:r>
              <a:t/>
            </a:r>
            <a:endParaRPr sz="2970"/>
          </a:p>
        </p:txBody>
      </p:sp>
      <p:sp>
        <p:nvSpPr>
          <p:cNvPr id="95" name="Google Shape;95;p14"/>
          <p:cNvSpPr txBox="1"/>
          <p:nvPr>
            <p:ph idx="1" type="body"/>
          </p:nvPr>
        </p:nvSpPr>
        <p:spPr>
          <a:xfrm>
            <a:off x="2153265" y="2333625"/>
            <a:ext cx="7600335" cy="1696584"/>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4050"/>
              <a:buNone/>
            </a:pPr>
            <a:r>
              <a:rPr lang="en-US" sz="4050">
                <a:latin typeface="Times New Roman"/>
                <a:ea typeface="Times New Roman"/>
                <a:cs typeface="Times New Roman"/>
                <a:sym typeface="Times New Roman"/>
              </a:rPr>
              <a:t>   </a:t>
            </a:r>
            <a:endParaRPr sz="3000">
              <a:solidFill>
                <a:srgbClr val="385623"/>
              </a:solidFill>
            </a:endParaRPr>
          </a:p>
        </p:txBody>
      </p:sp>
      <p:sp>
        <p:nvSpPr>
          <p:cNvPr id="96" name="Google Shape;96;p14"/>
          <p:cNvSpPr/>
          <p:nvPr/>
        </p:nvSpPr>
        <p:spPr>
          <a:xfrm>
            <a:off x="8629650" y="2333625"/>
            <a:ext cx="342900" cy="257506"/>
          </a:xfrm>
          <a:prstGeom prst="rect">
            <a:avLst/>
          </a:prstGeom>
          <a:noFill/>
          <a:ln>
            <a:noFill/>
          </a:ln>
        </p:spPr>
        <p:txBody>
          <a:bodyPr anchorCtr="0" anchor="t" bIns="45700" lIns="91425" spcFirstLastPara="1" rIns="91425" wrap="square" tIns="45700">
            <a:noAutofit/>
          </a:bodyPr>
          <a:lstStyle/>
          <a:p>
            <a:pPr indent="0" lvl="0" marL="0" marR="0" rtl="0" algn="l">
              <a:lnSpc>
                <a:spcPct val="107000"/>
              </a:lnSpc>
              <a:spcBef>
                <a:spcPts val="0"/>
              </a:spcBef>
              <a:spcAft>
                <a:spcPts val="0"/>
              </a:spcAft>
              <a:buNone/>
            </a:pPr>
            <a:r>
              <a:t/>
            </a:r>
            <a:endParaRPr b="0" i="0" sz="1050" u="none" cap="none" strike="noStrike">
              <a:solidFill>
                <a:schemeClr val="dk1"/>
              </a:solidFill>
              <a:latin typeface="Calibri"/>
              <a:ea typeface="Calibri"/>
              <a:cs typeface="Calibri"/>
              <a:sym typeface="Calibri"/>
            </a:endParaRPr>
          </a:p>
        </p:txBody>
      </p:sp>
      <p:sp>
        <p:nvSpPr>
          <p:cNvPr id="97" name="Google Shape;97;p14"/>
          <p:cNvSpPr/>
          <p:nvPr/>
        </p:nvSpPr>
        <p:spPr>
          <a:xfrm flipH="1">
            <a:off x="628650" y="3813580"/>
            <a:ext cx="8343898" cy="286232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1" lang="en-US" sz="3600" u="none" cap="none" strike="noStrike">
                <a:solidFill>
                  <a:srgbClr val="385623"/>
                </a:solidFill>
                <a:latin typeface="Lily Script One"/>
                <a:ea typeface="Lily Script One"/>
                <a:cs typeface="Lily Script One"/>
                <a:sym typeface="Lily Script One"/>
              </a:rPr>
              <a:t>To see a World in a Grain of Sand</a:t>
            </a:r>
            <a:endParaRPr b="0" i="1" sz="3600" u="none" cap="none" strike="noStrike">
              <a:solidFill>
                <a:srgbClr val="385623"/>
              </a:solidFill>
              <a:latin typeface="Lily Script One"/>
              <a:ea typeface="Lily Script One"/>
              <a:cs typeface="Lily Script One"/>
              <a:sym typeface="Lily Script One"/>
            </a:endParaRPr>
          </a:p>
          <a:p>
            <a:pPr indent="0" lvl="0" marL="0" marR="0" rtl="0" algn="ctr">
              <a:spcBef>
                <a:spcPts val="0"/>
              </a:spcBef>
              <a:spcAft>
                <a:spcPts val="0"/>
              </a:spcAft>
              <a:buNone/>
            </a:pPr>
            <a:r>
              <a:rPr b="0" i="1" lang="en-US" sz="3600" u="none" cap="none" strike="noStrike">
                <a:solidFill>
                  <a:srgbClr val="385623"/>
                </a:solidFill>
                <a:latin typeface="Lily Script One"/>
                <a:ea typeface="Lily Script One"/>
                <a:cs typeface="Lily Script One"/>
                <a:sym typeface="Lily Script One"/>
              </a:rPr>
              <a:t>    And a Heaven in a Wild Flower, </a:t>
            </a:r>
            <a:endParaRPr b="0" i="1" sz="3600" u="none" cap="none" strike="noStrike">
              <a:solidFill>
                <a:srgbClr val="385623"/>
              </a:solidFill>
              <a:latin typeface="Lily Script One"/>
              <a:ea typeface="Lily Script One"/>
              <a:cs typeface="Lily Script One"/>
              <a:sym typeface="Lily Script One"/>
            </a:endParaRPr>
          </a:p>
          <a:p>
            <a:pPr indent="0" lvl="0" marL="0" marR="0" rtl="0" algn="ctr">
              <a:spcBef>
                <a:spcPts val="0"/>
              </a:spcBef>
              <a:spcAft>
                <a:spcPts val="0"/>
              </a:spcAft>
              <a:buNone/>
            </a:pPr>
            <a:r>
              <a:rPr b="0" i="1" lang="en-US" sz="3600" u="none" cap="none" strike="noStrike">
                <a:solidFill>
                  <a:srgbClr val="385623"/>
                </a:solidFill>
                <a:latin typeface="Lily Script One"/>
                <a:ea typeface="Lily Script One"/>
                <a:cs typeface="Lily Script One"/>
                <a:sym typeface="Lily Script One"/>
              </a:rPr>
              <a:t> Hold Infinity in the palm of your hand </a:t>
            </a:r>
            <a:endParaRPr b="0" i="1" sz="3600" u="none" cap="none" strike="noStrike">
              <a:solidFill>
                <a:srgbClr val="385623"/>
              </a:solidFill>
              <a:latin typeface="Lily Script One"/>
              <a:ea typeface="Lily Script One"/>
              <a:cs typeface="Lily Script One"/>
              <a:sym typeface="Lily Script One"/>
            </a:endParaRPr>
          </a:p>
          <a:p>
            <a:pPr indent="0" lvl="0" marL="0" marR="0" rtl="0" algn="ctr">
              <a:spcBef>
                <a:spcPts val="0"/>
              </a:spcBef>
              <a:spcAft>
                <a:spcPts val="0"/>
              </a:spcAft>
              <a:buNone/>
            </a:pPr>
            <a:r>
              <a:rPr b="0" i="1" lang="en-US" sz="3600" u="none" cap="none" strike="noStrike">
                <a:solidFill>
                  <a:srgbClr val="385623"/>
                </a:solidFill>
                <a:latin typeface="Lily Script One"/>
                <a:ea typeface="Lily Script One"/>
                <a:cs typeface="Lily Script One"/>
                <a:sym typeface="Lily Script One"/>
              </a:rPr>
              <a:t>And Eternity in an hour.</a:t>
            </a:r>
            <a:endParaRPr/>
          </a:p>
          <a:p>
            <a:pPr indent="0" lvl="0" marL="0" marR="0" rtl="0" algn="l">
              <a:spcBef>
                <a:spcPts val="0"/>
              </a:spcBef>
              <a:spcAft>
                <a:spcPts val="0"/>
              </a:spcAft>
              <a:buNone/>
            </a:pPr>
            <a:r>
              <a:rPr b="0" i="1" lang="en-US" sz="3600" u="none" cap="none" strike="noStrike">
                <a:solidFill>
                  <a:srgbClr val="385623"/>
                </a:solidFill>
                <a:latin typeface="Lily Script One"/>
                <a:ea typeface="Lily Script One"/>
                <a:cs typeface="Lily Script One"/>
                <a:sym typeface="Lily Script One"/>
              </a:rPr>
              <a:t>                                          (William Blake)</a:t>
            </a:r>
            <a:endParaRPr sz="3600">
              <a:solidFill>
                <a:srgbClr val="385623"/>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15"/>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300"/>
              <a:buFont typeface="Calibri"/>
              <a:buNone/>
            </a:pPr>
            <a:r>
              <a:t/>
            </a:r>
            <a:endParaRPr/>
          </a:p>
        </p:txBody>
      </p:sp>
      <p:sp>
        <p:nvSpPr>
          <p:cNvPr id="103" name="Google Shape;103;p15"/>
          <p:cNvSpPr txBox="1"/>
          <p:nvPr>
            <p:ph idx="1" type="body"/>
          </p:nvPr>
        </p:nvSpPr>
        <p:spPr>
          <a:xfrm>
            <a:off x="628650" y="275303"/>
            <a:ext cx="7886700" cy="590166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7200"/>
              <a:buNone/>
            </a:pPr>
            <a:r>
              <a:t/>
            </a:r>
            <a:endParaRPr b="1" sz="7200">
              <a:latin typeface="Algerian"/>
              <a:ea typeface="Algerian"/>
              <a:cs typeface="Algerian"/>
              <a:sym typeface="Algerian"/>
            </a:endParaRPr>
          </a:p>
          <a:p>
            <a:pPr indent="0" lvl="0" marL="0" rtl="0" algn="ctr">
              <a:lnSpc>
                <a:spcPct val="90000"/>
              </a:lnSpc>
              <a:spcBef>
                <a:spcPts val="750"/>
              </a:spcBef>
              <a:spcAft>
                <a:spcPts val="0"/>
              </a:spcAft>
              <a:buClr>
                <a:srgbClr val="3F3F3F"/>
              </a:buClr>
              <a:buSzPts val="7200"/>
              <a:buNone/>
            </a:pPr>
            <a:r>
              <a:rPr b="1" lang="en-US" sz="7200">
                <a:solidFill>
                  <a:srgbClr val="3F3F3F"/>
                </a:solidFill>
                <a:latin typeface="Algerian"/>
                <a:ea typeface="Algerian"/>
                <a:cs typeface="Algerian"/>
                <a:sym typeface="Algerian"/>
              </a:rPr>
              <a:t>Life is short, </a:t>
            </a:r>
            <a:endParaRPr b="1" sz="7200">
              <a:solidFill>
                <a:srgbClr val="3F3F3F"/>
              </a:solidFill>
              <a:latin typeface="Algerian"/>
              <a:ea typeface="Algerian"/>
              <a:cs typeface="Algerian"/>
              <a:sym typeface="Algerian"/>
            </a:endParaRPr>
          </a:p>
          <a:p>
            <a:pPr indent="0" lvl="0" marL="0" rtl="0" algn="ctr">
              <a:lnSpc>
                <a:spcPct val="90000"/>
              </a:lnSpc>
              <a:spcBef>
                <a:spcPts val="750"/>
              </a:spcBef>
              <a:spcAft>
                <a:spcPts val="0"/>
              </a:spcAft>
              <a:buClr>
                <a:srgbClr val="3F3F3F"/>
              </a:buClr>
              <a:buSzPts val="7200"/>
              <a:buNone/>
            </a:pPr>
            <a:r>
              <a:rPr b="1" lang="en-US" sz="7200">
                <a:solidFill>
                  <a:srgbClr val="3F3F3F"/>
                </a:solidFill>
                <a:latin typeface="Algerian"/>
                <a:ea typeface="Algerian"/>
                <a:cs typeface="Algerian"/>
                <a:sym typeface="Algerian"/>
              </a:rPr>
              <a:t>Art is eternal</a:t>
            </a:r>
            <a:endParaRPr b="1" sz="7200">
              <a:solidFill>
                <a:srgbClr val="3F3F3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grpSp>
        <p:nvGrpSpPr>
          <p:cNvPr id="108" name="Google Shape;108;p16"/>
          <p:cNvGrpSpPr/>
          <p:nvPr/>
        </p:nvGrpSpPr>
        <p:grpSpPr>
          <a:xfrm>
            <a:off x="740460" y="-194869"/>
            <a:ext cx="7870085" cy="7070605"/>
            <a:chOff x="263947" y="-271871"/>
            <a:chExt cx="7870085" cy="7070605"/>
          </a:xfrm>
        </p:grpSpPr>
        <p:sp>
          <p:nvSpPr>
            <p:cNvPr id="109" name="Google Shape;109;p16"/>
            <p:cNvSpPr/>
            <p:nvPr/>
          </p:nvSpPr>
          <p:spPr>
            <a:xfrm>
              <a:off x="3065608" y="3011"/>
              <a:ext cx="2165627" cy="1443748"/>
            </a:xfrm>
            <a:prstGeom prst="roundRect">
              <a:avLst>
                <a:gd fmla="val 16667" name="adj"/>
              </a:avLst>
            </a:prstGeom>
            <a:solidFill>
              <a:srgbClr val="A8D08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6"/>
            <p:cNvSpPr txBox="1"/>
            <p:nvPr/>
          </p:nvSpPr>
          <p:spPr>
            <a:xfrm>
              <a:off x="3136086" y="73489"/>
              <a:ext cx="2024671" cy="1302792"/>
            </a:xfrm>
            <a:prstGeom prst="rect">
              <a:avLst/>
            </a:prstGeom>
            <a:noFill/>
            <a:ln>
              <a:noFill/>
            </a:ln>
          </p:spPr>
          <p:txBody>
            <a:bodyPr anchorCtr="0" anchor="ctr" bIns="102850" lIns="102850" spcFirstLastPara="1" rIns="102850" wrap="square" tIns="102850">
              <a:noAutofit/>
            </a:bodyPr>
            <a:lstStyle/>
            <a:p>
              <a:pPr indent="0" lvl="0" marL="0" marR="0" rtl="0" algn="ctr">
                <a:lnSpc>
                  <a:spcPct val="90000"/>
                </a:lnSpc>
                <a:spcBef>
                  <a:spcPts val="0"/>
                </a:spcBef>
                <a:spcAft>
                  <a:spcPts val="0"/>
                </a:spcAft>
                <a:buNone/>
              </a:pPr>
              <a:r>
                <a:rPr b="1" lang="en-US" sz="2700">
                  <a:solidFill>
                    <a:schemeClr val="dk1"/>
                  </a:solidFill>
                  <a:latin typeface="Calibri"/>
                  <a:ea typeface="Calibri"/>
                  <a:cs typeface="Calibri"/>
                  <a:sym typeface="Calibri"/>
                </a:rPr>
                <a:t>Sculpture</a:t>
              </a:r>
              <a:endParaRPr b="1" sz="2700">
                <a:solidFill>
                  <a:schemeClr val="dk1"/>
                </a:solidFill>
                <a:latin typeface="Calibri"/>
                <a:ea typeface="Calibri"/>
                <a:cs typeface="Calibri"/>
                <a:sym typeface="Calibri"/>
              </a:endParaRPr>
            </a:p>
          </p:txBody>
        </p:sp>
        <p:sp>
          <p:nvSpPr>
            <p:cNvPr id="111" name="Google Shape;111;p16"/>
            <p:cNvSpPr/>
            <p:nvPr/>
          </p:nvSpPr>
          <p:spPr>
            <a:xfrm>
              <a:off x="1879506" y="897181"/>
              <a:ext cx="5856923" cy="5856923"/>
            </a:xfrm>
            <a:custGeom>
              <a:rect b="b" l="l" r="r" t="t"/>
              <a:pathLst>
                <a:path extrusionOk="0" h="120000" w="120000">
                  <a:moveTo>
                    <a:pt x="68828" y="653"/>
                  </a:moveTo>
                  <a:lnTo>
                    <a:pt x="68828" y="653"/>
                  </a:lnTo>
                  <a:cubicBezTo>
                    <a:pt x="73957" y="1416"/>
                    <a:pt x="78965" y="2841"/>
                    <a:pt x="83728" y="4891"/>
                  </a:cubicBezTo>
                </a:path>
              </a:pathLst>
            </a:custGeom>
            <a:noFill/>
            <a:ln cap="flat" cmpd="sng" w="9525">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6"/>
            <p:cNvSpPr/>
            <p:nvPr/>
          </p:nvSpPr>
          <p:spPr>
            <a:xfrm>
              <a:off x="5557959" y="1138980"/>
              <a:ext cx="2160007" cy="1440002"/>
            </a:xfrm>
            <a:prstGeom prst="roundRect">
              <a:avLst>
                <a:gd fmla="val 16667" name="adj"/>
              </a:avLst>
            </a:prstGeom>
            <a:solidFill>
              <a:srgbClr val="A8D08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6"/>
            <p:cNvSpPr txBox="1"/>
            <p:nvPr/>
          </p:nvSpPr>
          <p:spPr>
            <a:xfrm>
              <a:off x="5628254" y="1209275"/>
              <a:ext cx="2019417" cy="1299412"/>
            </a:xfrm>
            <a:prstGeom prst="rect">
              <a:avLst/>
            </a:prstGeom>
            <a:noFill/>
            <a:ln>
              <a:noFill/>
            </a:ln>
          </p:spPr>
          <p:txBody>
            <a:bodyPr anchorCtr="0" anchor="ctr" bIns="102850" lIns="102850" spcFirstLastPara="1" rIns="102850" wrap="square" tIns="102850">
              <a:noAutofit/>
            </a:bodyPr>
            <a:lstStyle/>
            <a:p>
              <a:pPr indent="0" lvl="0" marL="0" marR="0" rtl="0" algn="ctr">
                <a:lnSpc>
                  <a:spcPct val="90000"/>
                </a:lnSpc>
                <a:spcBef>
                  <a:spcPts val="0"/>
                </a:spcBef>
                <a:spcAft>
                  <a:spcPts val="0"/>
                </a:spcAft>
                <a:buNone/>
              </a:pPr>
              <a:r>
                <a:rPr b="1" lang="en-US" sz="2700">
                  <a:solidFill>
                    <a:schemeClr val="dk1"/>
                  </a:solidFill>
                  <a:latin typeface="Calibri"/>
                  <a:ea typeface="Calibri"/>
                  <a:cs typeface="Calibri"/>
                  <a:sym typeface="Calibri"/>
                </a:rPr>
                <a:t>Dancing</a:t>
              </a:r>
              <a:endParaRPr b="1" sz="2700">
                <a:solidFill>
                  <a:schemeClr val="dk1"/>
                </a:solidFill>
                <a:latin typeface="Calibri"/>
                <a:ea typeface="Calibri"/>
                <a:cs typeface="Calibri"/>
                <a:sym typeface="Calibri"/>
              </a:endParaRPr>
            </a:p>
          </p:txBody>
        </p:sp>
        <p:sp>
          <p:nvSpPr>
            <p:cNvPr id="114" name="Google Shape;114;p16"/>
            <p:cNvSpPr/>
            <p:nvPr/>
          </p:nvSpPr>
          <p:spPr>
            <a:xfrm>
              <a:off x="1273082" y="587250"/>
              <a:ext cx="5856923" cy="5856923"/>
            </a:xfrm>
            <a:custGeom>
              <a:rect b="b" l="l" r="r" t="t"/>
              <a:pathLst>
                <a:path extrusionOk="0" h="120000" w="120000">
                  <a:moveTo>
                    <a:pt x="116901" y="40965"/>
                  </a:moveTo>
                  <a:lnTo>
                    <a:pt x="116901" y="40965"/>
                  </a:lnTo>
                  <a:cubicBezTo>
                    <a:pt x="118631" y="46136"/>
                    <a:pt x="119648" y="51518"/>
                    <a:pt x="119924" y="56964"/>
                  </a:cubicBezTo>
                </a:path>
              </a:pathLst>
            </a:custGeom>
            <a:noFill/>
            <a:ln cap="flat" cmpd="sng" w="9525">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6"/>
            <p:cNvSpPr/>
            <p:nvPr/>
          </p:nvSpPr>
          <p:spPr>
            <a:xfrm>
              <a:off x="5974025" y="3375632"/>
              <a:ext cx="2160007" cy="1440002"/>
            </a:xfrm>
            <a:prstGeom prst="roundRect">
              <a:avLst>
                <a:gd fmla="val 16667" name="adj"/>
              </a:avLst>
            </a:prstGeom>
            <a:solidFill>
              <a:srgbClr val="A8D08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6"/>
            <p:cNvSpPr txBox="1"/>
            <p:nvPr/>
          </p:nvSpPr>
          <p:spPr>
            <a:xfrm>
              <a:off x="6044320" y="3445927"/>
              <a:ext cx="2019417" cy="1299412"/>
            </a:xfrm>
            <a:prstGeom prst="rect">
              <a:avLst/>
            </a:prstGeom>
            <a:noFill/>
            <a:ln>
              <a:noFill/>
            </a:ln>
          </p:spPr>
          <p:txBody>
            <a:bodyPr anchorCtr="0" anchor="ctr" bIns="102850" lIns="102850" spcFirstLastPara="1" rIns="102850" wrap="square" tIns="102850">
              <a:noAutofit/>
            </a:bodyPr>
            <a:lstStyle/>
            <a:p>
              <a:pPr indent="0" lvl="0" marL="0" marR="0" rtl="0" algn="ctr">
                <a:lnSpc>
                  <a:spcPct val="90000"/>
                </a:lnSpc>
                <a:spcBef>
                  <a:spcPts val="0"/>
                </a:spcBef>
                <a:spcAft>
                  <a:spcPts val="0"/>
                </a:spcAft>
                <a:buNone/>
              </a:pPr>
              <a:r>
                <a:rPr b="1" lang="en-US" sz="2700">
                  <a:solidFill>
                    <a:schemeClr val="dk1"/>
                  </a:solidFill>
                  <a:latin typeface="Calibri"/>
                  <a:ea typeface="Calibri"/>
                  <a:cs typeface="Calibri"/>
                  <a:sym typeface="Calibri"/>
                </a:rPr>
                <a:t>Cinema</a:t>
              </a:r>
              <a:endParaRPr b="1" sz="2700">
                <a:solidFill>
                  <a:schemeClr val="dk1"/>
                </a:solidFill>
                <a:latin typeface="Calibri"/>
                <a:ea typeface="Calibri"/>
                <a:cs typeface="Calibri"/>
                <a:sym typeface="Calibri"/>
              </a:endParaRPr>
            </a:p>
          </p:txBody>
        </p:sp>
        <p:sp>
          <p:nvSpPr>
            <p:cNvPr id="117" name="Google Shape;117;p16"/>
            <p:cNvSpPr/>
            <p:nvPr/>
          </p:nvSpPr>
          <p:spPr>
            <a:xfrm>
              <a:off x="1458408" y="208382"/>
              <a:ext cx="5856923" cy="5856923"/>
            </a:xfrm>
            <a:custGeom>
              <a:rect b="b" l="l" r="r" t="t"/>
              <a:pathLst>
                <a:path extrusionOk="0" h="120000" w="120000">
                  <a:moveTo>
                    <a:pt x="109113" y="94465"/>
                  </a:moveTo>
                  <a:cubicBezTo>
                    <a:pt x="107520" y="96735"/>
                    <a:pt x="105772" y="98891"/>
                    <a:pt x="103881" y="100919"/>
                  </a:cubicBezTo>
                </a:path>
              </a:pathLst>
            </a:custGeom>
            <a:noFill/>
            <a:ln cap="flat" cmpd="sng" w="9525">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6"/>
            <p:cNvSpPr/>
            <p:nvPr/>
          </p:nvSpPr>
          <p:spPr>
            <a:xfrm>
              <a:off x="4686698" y="5137042"/>
              <a:ext cx="2160007" cy="1440002"/>
            </a:xfrm>
            <a:prstGeom prst="roundRect">
              <a:avLst>
                <a:gd fmla="val 16667" name="adj"/>
              </a:avLst>
            </a:prstGeom>
            <a:solidFill>
              <a:srgbClr val="A8D08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6"/>
            <p:cNvSpPr txBox="1"/>
            <p:nvPr/>
          </p:nvSpPr>
          <p:spPr>
            <a:xfrm>
              <a:off x="4756993" y="5207337"/>
              <a:ext cx="2019417" cy="1299412"/>
            </a:xfrm>
            <a:prstGeom prst="rect">
              <a:avLst/>
            </a:prstGeom>
            <a:noFill/>
            <a:ln>
              <a:noFill/>
            </a:ln>
          </p:spPr>
          <p:txBody>
            <a:bodyPr anchorCtr="0" anchor="ctr" bIns="102850" lIns="102850" spcFirstLastPara="1" rIns="102850" wrap="square" tIns="102850">
              <a:noAutofit/>
            </a:bodyPr>
            <a:lstStyle/>
            <a:p>
              <a:pPr indent="0" lvl="0" marL="0" marR="0" rtl="0" algn="ctr">
                <a:lnSpc>
                  <a:spcPct val="90000"/>
                </a:lnSpc>
                <a:spcBef>
                  <a:spcPts val="0"/>
                </a:spcBef>
                <a:spcAft>
                  <a:spcPts val="0"/>
                </a:spcAft>
                <a:buNone/>
              </a:pPr>
              <a:r>
                <a:rPr b="1" lang="en-US" sz="2700">
                  <a:solidFill>
                    <a:schemeClr val="dk1"/>
                  </a:solidFill>
                  <a:latin typeface="Calibri"/>
                  <a:ea typeface="Calibri"/>
                  <a:cs typeface="Calibri"/>
                  <a:sym typeface="Calibri"/>
                </a:rPr>
                <a:t>Painting…</a:t>
              </a:r>
              <a:endParaRPr b="1" sz="2700">
                <a:solidFill>
                  <a:schemeClr val="dk1"/>
                </a:solidFill>
                <a:latin typeface="Calibri"/>
                <a:ea typeface="Calibri"/>
                <a:cs typeface="Calibri"/>
                <a:sym typeface="Calibri"/>
              </a:endParaRPr>
            </a:p>
          </p:txBody>
        </p:sp>
        <p:sp>
          <p:nvSpPr>
            <p:cNvPr id="120" name="Google Shape;120;p16"/>
            <p:cNvSpPr/>
            <p:nvPr/>
          </p:nvSpPr>
          <p:spPr>
            <a:xfrm>
              <a:off x="1450236" y="439272"/>
              <a:ext cx="5856923" cy="5856923"/>
            </a:xfrm>
            <a:custGeom>
              <a:rect b="b" l="l" r="r" t="t"/>
              <a:pathLst>
                <a:path extrusionOk="0" h="120000" w="120000">
                  <a:moveTo>
                    <a:pt x="66101" y="119689"/>
                  </a:moveTo>
                  <a:cubicBezTo>
                    <a:pt x="59210" y="120393"/>
                    <a:pt x="52249" y="119899"/>
                    <a:pt x="45527" y="118228"/>
                  </a:cubicBezTo>
                </a:path>
              </a:pathLst>
            </a:custGeom>
            <a:noFill/>
            <a:ln cap="flat" cmpd="sng" w="9525">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6"/>
            <p:cNvSpPr/>
            <p:nvPr/>
          </p:nvSpPr>
          <p:spPr>
            <a:xfrm>
              <a:off x="1502346" y="5028321"/>
              <a:ext cx="2160007" cy="1440002"/>
            </a:xfrm>
            <a:prstGeom prst="roundRect">
              <a:avLst>
                <a:gd fmla="val 16667" name="adj"/>
              </a:avLst>
            </a:prstGeom>
            <a:solidFill>
              <a:srgbClr val="A8D08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6"/>
            <p:cNvSpPr txBox="1"/>
            <p:nvPr/>
          </p:nvSpPr>
          <p:spPr>
            <a:xfrm>
              <a:off x="1572641" y="5098616"/>
              <a:ext cx="2019417" cy="1299412"/>
            </a:xfrm>
            <a:prstGeom prst="rect">
              <a:avLst/>
            </a:prstGeom>
            <a:noFill/>
            <a:ln>
              <a:noFill/>
            </a:ln>
          </p:spPr>
          <p:txBody>
            <a:bodyPr anchorCtr="0" anchor="ctr" bIns="102850" lIns="102850" spcFirstLastPara="1" rIns="102850" wrap="square" tIns="102850">
              <a:noAutofit/>
            </a:bodyPr>
            <a:lstStyle/>
            <a:p>
              <a:pPr indent="0" lvl="0" marL="0" marR="0" rtl="0" algn="ctr">
                <a:lnSpc>
                  <a:spcPct val="90000"/>
                </a:lnSpc>
                <a:spcBef>
                  <a:spcPts val="0"/>
                </a:spcBef>
                <a:spcAft>
                  <a:spcPts val="0"/>
                </a:spcAft>
                <a:buNone/>
              </a:pPr>
              <a:r>
                <a:rPr b="1" lang="en-US" sz="2700">
                  <a:solidFill>
                    <a:schemeClr val="dk1"/>
                  </a:solidFill>
                  <a:latin typeface="Calibri"/>
                  <a:ea typeface="Calibri"/>
                  <a:cs typeface="Calibri"/>
                  <a:sym typeface="Calibri"/>
                </a:rPr>
                <a:t>Architecture</a:t>
              </a:r>
              <a:endParaRPr b="1" sz="2700">
                <a:solidFill>
                  <a:schemeClr val="dk1"/>
                </a:solidFill>
                <a:latin typeface="Calibri"/>
                <a:ea typeface="Calibri"/>
                <a:cs typeface="Calibri"/>
                <a:sym typeface="Calibri"/>
              </a:endParaRPr>
            </a:p>
          </p:txBody>
        </p:sp>
        <p:sp>
          <p:nvSpPr>
            <p:cNvPr id="123" name="Google Shape;123;p16"/>
            <p:cNvSpPr/>
            <p:nvPr/>
          </p:nvSpPr>
          <p:spPr>
            <a:xfrm>
              <a:off x="661646" y="-271871"/>
              <a:ext cx="5856923" cy="5856923"/>
            </a:xfrm>
            <a:custGeom>
              <a:rect b="b" l="l" r="r" t="t"/>
              <a:pathLst>
                <a:path extrusionOk="0" h="120000" w="120000">
                  <a:moveTo>
                    <a:pt x="24749" y="108553"/>
                  </a:moveTo>
                  <a:lnTo>
                    <a:pt x="24749" y="108553"/>
                  </a:lnTo>
                  <a:cubicBezTo>
                    <a:pt x="22925" y="107229"/>
                    <a:pt x="21178" y="105803"/>
                    <a:pt x="19514" y="104282"/>
                  </a:cubicBezTo>
                </a:path>
              </a:pathLst>
            </a:custGeom>
            <a:noFill/>
            <a:ln cap="flat" cmpd="sng" w="9525">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6"/>
            <p:cNvSpPr/>
            <p:nvPr/>
          </p:nvSpPr>
          <p:spPr>
            <a:xfrm>
              <a:off x="263947" y="3375632"/>
              <a:ext cx="2160007" cy="1440002"/>
            </a:xfrm>
            <a:prstGeom prst="roundRect">
              <a:avLst>
                <a:gd fmla="val 16667" name="adj"/>
              </a:avLst>
            </a:prstGeom>
            <a:solidFill>
              <a:srgbClr val="A8D08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6"/>
            <p:cNvSpPr txBox="1"/>
            <p:nvPr/>
          </p:nvSpPr>
          <p:spPr>
            <a:xfrm>
              <a:off x="334242" y="3445927"/>
              <a:ext cx="2019417" cy="1299412"/>
            </a:xfrm>
            <a:prstGeom prst="rect">
              <a:avLst/>
            </a:prstGeom>
            <a:noFill/>
            <a:ln>
              <a:noFill/>
            </a:ln>
          </p:spPr>
          <p:txBody>
            <a:bodyPr anchorCtr="0" anchor="ctr" bIns="102850" lIns="102850" spcFirstLastPara="1" rIns="102850" wrap="square" tIns="102850">
              <a:noAutofit/>
            </a:bodyPr>
            <a:lstStyle/>
            <a:p>
              <a:pPr indent="0" lvl="0" marL="0" marR="0" rtl="0" algn="ctr">
                <a:lnSpc>
                  <a:spcPct val="90000"/>
                </a:lnSpc>
                <a:spcBef>
                  <a:spcPts val="0"/>
                </a:spcBef>
                <a:spcAft>
                  <a:spcPts val="0"/>
                </a:spcAft>
                <a:buNone/>
              </a:pPr>
              <a:r>
                <a:rPr b="1" lang="en-US" sz="2700">
                  <a:solidFill>
                    <a:schemeClr val="dk1"/>
                  </a:solidFill>
                  <a:latin typeface="Calibri"/>
                  <a:ea typeface="Calibri"/>
                  <a:cs typeface="Calibri"/>
                  <a:sym typeface="Calibri"/>
                </a:rPr>
                <a:t>Literature</a:t>
              </a:r>
              <a:endParaRPr b="1" sz="2700">
                <a:solidFill>
                  <a:schemeClr val="dk1"/>
                </a:solidFill>
                <a:latin typeface="Calibri"/>
                <a:ea typeface="Calibri"/>
                <a:cs typeface="Calibri"/>
                <a:sym typeface="Calibri"/>
              </a:endParaRPr>
            </a:p>
          </p:txBody>
        </p:sp>
        <p:sp>
          <p:nvSpPr>
            <p:cNvPr id="126" name="Google Shape;126;p16"/>
            <p:cNvSpPr/>
            <p:nvPr/>
          </p:nvSpPr>
          <p:spPr>
            <a:xfrm>
              <a:off x="1266272" y="619146"/>
              <a:ext cx="5856923" cy="5856923"/>
            </a:xfrm>
            <a:custGeom>
              <a:rect b="b" l="l" r="r" t="t"/>
              <a:pathLst>
                <a:path extrusionOk="0" h="120000" w="120000">
                  <a:moveTo>
                    <a:pt x="114" y="56308"/>
                  </a:moveTo>
                  <a:lnTo>
                    <a:pt x="114" y="56308"/>
                  </a:lnTo>
                  <a:cubicBezTo>
                    <a:pt x="454" y="50786"/>
                    <a:pt x="1557" y="45338"/>
                    <a:pt x="3390" y="40118"/>
                  </a:cubicBezTo>
                </a:path>
              </a:pathLst>
            </a:custGeom>
            <a:noFill/>
            <a:ln cap="flat" cmpd="sng" w="9525">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6"/>
            <p:cNvSpPr/>
            <p:nvPr/>
          </p:nvSpPr>
          <p:spPr>
            <a:xfrm>
              <a:off x="697216" y="1129477"/>
              <a:ext cx="2160007" cy="1440002"/>
            </a:xfrm>
            <a:prstGeom prst="roundRect">
              <a:avLst>
                <a:gd fmla="val 16667" name="adj"/>
              </a:avLst>
            </a:prstGeom>
            <a:solidFill>
              <a:srgbClr val="A8D08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6"/>
            <p:cNvSpPr txBox="1"/>
            <p:nvPr/>
          </p:nvSpPr>
          <p:spPr>
            <a:xfrm>
              <a:off x="767511" y="1199772"/>
              <a:ext cx="2019417" cy="1299412"/>
            </a:xfrm>
            <a:prstGeom prst="rect">
              <a:avLst/>
            </a:prstGeom>
            <a:noFill/>
            <a:ln>
              <a:noFill/>
            </a:ln>
          </p:spPr>
          <p:txBody>
            <a:bodyPr anchorCtr="0" anchor="ctr" bIns="102850" lIns="102850" spcFirstLastPara="1" rIns="102850" wrap="square" tIns="102850">
              <a:noAutofit/>
            </a:bodyPr>
            <a:lstStyle/>
            <a:p>
              <a:pPr indent="0" lvl="0" marL="0" marR="0" rtl="0" algn="ctr">
                <a:lnSpc>
                  <a:spcPct val="90000"/>
                </a:lnSpc>
                <a:spcBef>
                  <a:spcPts val="0"/>
                </a:spcBef>
                <a:spcAft>
                  <a:spcPts val="0"/>
                </a:spcAft>
                <a:buNone/>
              </a:pPr>
              <a:r>
                <a:rPr b="1" lang="en-US" sz="2700">
                  <a:solidFill>
                    <a:schemeClr val="dk1"/>
                  </a:solidFill>
                  <a:latin typeface="Calibri"/>
                  <a:ea typeface="Calibri"/>
                  <a:cs typeface="Calibri"/>
                  <a:sym typeface="Calibri"/>
                </a:rPr>
                <a:t>Music</a:t>
              </a:r>
              <a:endParaRPr b="1" sz="2700">
                <a:solidFill>
                  <a:schemeClr val="dk1"/>
                </a:solidFill>
                <a:latin typeface="Calibri"/>
                <a:ea typeface="Calibri"/>
                <a:cs typeface="Calibri"/>
                <a:sym typeface="Calibri"/>
              </a:endParaRPr>
            </a:p>
          </p:txBody>
        </p:sp>
        <p:sp>
          <p:nvSpPr>
            <p:cNvPr id="129" name="Google Shape;129;p16"/>
            <p:cNvSpPr/>
            <p:nvPr/>
          </p:nvSpPr>
          <p:spPr>
            <a:xfrm>
              <a:off x="555438" y="941811"/>
              <a:ext cx="5856923" cy="5856923"/>
            </a:xfrm>
            <a:custGeom>
              <a:rect b="b" l="l" r="r" t="t"/>
              <a:pathLst>
                <a:path extrusionOk="0" h="120000" w="120000">
                  <a:moveTo>
                    <a:pt x="38988" y="3799"/>
                  </a:moveTo>
                  <a:lnTo>
                    <a:pt x="38988" y="3799"/>
                  </a:lnTo>
                  <a:cubicBezTo>
                    <a:pt x="42969" y="2311"/>
                    <a:pt x="47096" y="1250"/>
                    <a:pt x="51301" y="633"/>
                  </a:cubicBezTo>
                </a:path>
              </a:pathLst>
            </a:custGeom>
            <a:noFill/>
            <a:ln cap="flat" cmpd="sng" w="9525">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0" name="Google Shape;130;p16"/>
          <p:cNvSpPr txBox="1"/>
          <p:nvPr>
            <p:ph type="title"/>
          </p:nvPr>
        </p:nvSpPr>
        <p:spPr>
          <a:xfrm>
            <a:off x="2762451" y="2819569"/>
            <a:ext cx="3724976" cy="1325563"/>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400"/>
              <a:buFont typeface="Algerian"/>
              <a:buNone/>
            </a:pPr>
            <a:r>
              <a:rPr b="1" lang="en-US" sz="4400">
                <a:latin typeface="Algerian"/>
                <a:ea typeface="Algerian"/>
                <a:cs typeface="Algerian"/>
                <a:sym typeface="Algerian"/>
              </a:rPr>
              <a:t>Forms of art</a:t>
            </a:r>
            <a:endParaRPr b="1" sz="44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grpSp>
        <p:nvGrpSpPr>
          <p:cNvPr id="135" name="Google Shape;135;p17"/>
          <p:cNvGrpSpPr/>
          <p:nvPr/>
        </p:nvGrpSpPr>
        <p:grpSpPr>
          <a:xfrm>
            <a:off x="664821" y="3782"/>
            <a:ext cx="7814356" cy="6753759"/>
            <a:chOff x="664821" y="3782"/>
            <a:chExt cx="7814356" cy="6753759"/>
          </a:xfrm>
        </p:grpSpPr>
        <p:sp>
          <p:nvSpPr>
            <p:cNvPr id="136" name="Google Shape;136;p17"/>
            <p:cNvSpPr/>
            <p:nvPr/>
          </p:nvSpPr>
          <p:spPr>
            <a:xfrm>
              <a:off x="3445743" y="3782"/>
              <a:ext cx="2252513" cy="1464133"/>
            </a:xfrm>
            <a:prstGeom prst="roundRect">
              <a:avLst>
                <a:gd fmla="val 16667" name="adj"/>
              </a:avLst>
            </a:prstGeom>
            <a:gradFill>
              <a:gsLst>
                <a:gs pos="0">
                  <a:srgbClr val="F6F9FC"/>
                </a:gs>
                <a:gs pos="74000">
                  <a:srgbClr val="B3D1EC"/>
                </a:gs>
                <a:gs pos="83000">
                  <a:srgbClr val="B3D1EC"/>
                </a:gs>
                <a:gs pos="100000">
                  <a:srgbClr val="CCE0F2"/>
                </a:gs>
              </a:gsLst>
              <a:lin ang="5400000" scaled="0"/>
            </a:gra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7"/>
            <p:cNvSpPr txBox="1"/>
            <p:nvPr/>
          </p:nvSpPr>
          <p:spPr>
            <a:xfrm>
              <a:off x="3517216" y="75255"/>
              <a:ext cx="2109567" cy="1321187"/>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0"/>
                </a:spcBef>
                <a:spcAft>
                  <a:spcPts val="0"/>
                </a:spcAft>
                <a:buNone/>
              </a:pPr>
              <a:r>
                <a:rPr lang="en-US" sz="3200">
                  <a:solidFill>
                    <a:srgbClr val="7030A0"/>
                  </a:solidFill>
                  <a:latin typeface="Calibri"/>
                  <a:ea typeface="Calibri"/>
                  <a:cs typeface="Calibri"/>
                  <a:sym typeface="Calibri"/>
                </a:rPr>
                <a:t>A portrait</a:t>
              </a:r>
              <a:endParaRPr sz="3200">
                <a:solidFill>
                  <a:srgbClr val="7030A0"/>
                </a:solidFill>
                <a:latin typeface="Calibri"/>
                <a:ea typeface="Calibri"/>
                <a:cs typeface="Calibri"/>
                <a:sym typeface="Calibri"/>
              </a:endParaRPr>
            </a:p>
          </p:txBody>
        </p:sp>
        <p:sp>
          <p:nvSpPr>
            <p:cNvPr id="138" name="Google Shape;138;p17"/>
            <p:cNvSpPr/>
            <p:nvPr/>
          </p:nvSpPr>
          <p:spPr>
            <a:xfrm>
              <a:off x="1647966" y="735848"/>
              <a:ext cx="5848067" cy="5848067"/>
            </a:xfrm>
            <a:custGeom>
              <a:rect b="b" l="l" r="r" t="t"/>
              <a:pathLst>
                <a:path extrusionOk="0" h="120000" w="120000">
                  <a:moveTo>
                    <a:pt x="83428" y="4763"/>
                  </a:moveTo>
                  <a:lnTo>
                    <a:pt x="83428" y="4763"/>
                  </a:lnTo>
                  <a:cubicBezTo>
                    <a:pt x="94000" y="9247"/>
                    <a:pt x="103064" y="16671"/>
                    <a:pt x="109542" y="26153"/>
                  </a:cubicBezTo>
                </a:path>
              </a:pathLst>
            </a:custGeom>
            <a:noFill/>
            <a:ln cap="flat" cmpd="sng" w="9525">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17"/>
            <p:cNvSpPr/>
            <p:nvPr/>
          </p:nvSpPr>
          <p:spPr>
            <a:xfrm>
              <a:off x="6226664" y="2024239"/>
              <a:ext cx="2252513" cy="1464133"/>
            </a:xfrm>
            <a:prstGeom prst="roundRect">
              <a:avLst>
                <a:gd fmla="val 16667" name="adj"/>
              </a:avLst>
            </a:prstGeom>
            <a:gradFill>
              <a:gsLst>
                <a:gs pos="0">
                  <a:srgbClr val="FFD966"/>
                </a:gs>
                <a:gs pos="58999">
                  <a:srgbClr val="B3D1EC"/>
                </a:gs>
                <a:gs pos="83000">
                  <a:srgbClr val="B3D1EC"/>
                </a:gs>
                <a:gs pos="100000">
                  <a:srgbClr val="CCE0F2"/>
                </a:gs>
              </a:gsLst>
              <a:lin ang="5400000" scaled="0"/>
            </a:gra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7"/>
            <p:cNvSpPr txBox="1"/>
            <p:nvPr/>
          </p:nvSpPr>
          <p:spPr>
            <a:xfrm>
              <a:off x="6298137" y="2095712"/>
              <a:ext cx="2109567" cy="1321187"/>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0"/>
                </a:spcBef>
                <a:spcAft>
                  <a:spcPts val="0"/>
                </a:spcAft>
                <a:buNone/>
              </a:pPr>
              <a:r>
                <a:rPr lang="en-US" sz="3200">
                  <a:solidFill>
                    <a:schemeClr val="dk1"/>
                  </a:solidFill>
                  <a:latin typeface="Calibri"/>
                  <a:ea typeface="Calibri"/>
                  <a:cs typeface="Calibri"/>
                  <a:sym typeface="Calibri"/>
                </a:rPr>
                <a:t>A genre painting</a:t>
              </a:r>
              <a:endParaRPr sz="3200">
                <a:solidFill>
                  <a:schemeClr val="dk1"/>
                </a:solidFill>
                <a:latin typeface="Calibri"/>
                <a:ea typeface="Calibri"/>
                <a:cs typeface="Calibri"/>
                <a:sym typeface="Calibri"/>
              </a:endParaRPr>
            </a:p>
          </p:txBody>
        </p:sp>
        <p:sp>
          <p:nvSpPr>
            <p:cNvPr id="141" name="Google Shape;141;p17"/>
            <p:cNvSpPr/>
            <p:nvPr/>
          </p:nvSpPr>
          <p:spPr>
            <a:xfrm>
              <a:off x="1647966" y="735848"/>
              <a:ext cx="5848067" cy="5848067"/>
            </a:xfrm>
            <a:custGeom>
              <a:rect b="b" l="l" r="r" t="t"/>
              <a:pathLst>
                <a:path extrusionOk="0" h="120000" w="120000">
                  <a:moveTo>
                    <a:pt x="119918" y="56864"/>
                  </a:moveTo>
                  <a:lnTo>
                    <a:pt x="119918" y="56864"/>
                  </a:lnTo>
                  <a:cubicBezTo>
                    <a:pt x="120591" y="69729"/>
                    <a:pt x="117106" y="82469"/>
                    <a:pt x="109978" y="93200"/>
                  </a:cubicBezTo>
                </a:path>
              </a:pathLst>
            </a:custGeom>
            <a:noFill/>
            <a:ln cap="flat" cmpd="sng" w="9525">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7"/>
            <p:cNvSpPr/>
            <p:nvPr/>
          </p:nvSpPr>
          <p:spPr>
            <a:xfrm>
              <a:off x="5164447" y="5293408"/>
              <a:ext cx="2252513" cy="1464133"/>
            </a:xfrm>
            <a:prstGeom prst="roundRect">
              <a:avLst>
                <a:gd fmla="val 16667" name="adj"/>
              </a:avLst>
            </a:prstGeom>
            <a:solidFill>
              <a:srgbClr val="A8D08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7"/>
            <p:cNvSpPr txBox="1"/>
            <p:nvPr/>
          </p:nvSpPr>
          <p:spPr>
            <a:xfrm>
              <a:off x="5235920" y="5364881"/>
              <a:ext cx="2109567" cy="1321187"/>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0"/>
                </a:spcBef>
                <a:spcAft>
                  <a:spcPts val="0"/>
                </a:spcAft>
                <a:buNone/>
              </a:pPr>
              <a:r>
                <a:rPr lang="en-US" sz="3200">
                  <a:solidFill>
                    <a:schemeClr val="dk1"/>
                  </a:solidFill>
                  <a:latin typeface="Calibri"/>
                  <a:ea typeface="Calibri"/>
                  <a:cs typeface="Calibri"/>
                  <a:sym typeface="Calibri"/>
                </a:rPr>
                <a:t>A historical painting</a:t>
              </a:r>
              <a:endParaRPr sz="3200">
                <a:solidFill>
                  <a:schemeClr val="dk1"/>
                </a:solidFill>
                <a:latin typeface="Calibri"/>
                <a:ea typeface="Calibri"/>
                <a:cs typeface="Calibri"/>
                <a:sym typeface="Calibri"/>
              </a:endParaRPr>
            </a:p>
          </p:txBody>
        </p:sp>
        <p:sp>
          <p:nvSpPr>
            <p:cNvPr id="144" name="Google Shape;144;p17"/>
            <p:cNvSpPr/>
            <p:nvPr/>
          </p:nvSpPr>
          <p:spPr>
            <a:xfrm>
              <a:off x="1647966" y="735848"/>
              <a:ext cx="5848067" cy="5848067"/>
            </a:xfrm>
            <a:custGeom>
              <a:rect b="b" l="l" r="r" t="t"/>
              <a:pathLst>
                <a:path extrusionOk="0" h="120000" w="120000">
                  <a:moveTo>
                    <a:pt x="71919" y="118804"/>
                  </a:moveTo>
                  <a:lnTo>
                    <a:pt x="71919" y="118804"/>
                  </a:lnTo>
                  <a:cubicBezTo>
                    <a:pt x="64053" y="120398"/>
                    <a:pt x="55948" y="120398"/>
                    <a:pt x="48082" y="118804"/>
                  </a:cubicBezTo>
                </a:path>
              </a:pathLst>
            </a:custGeom>
            <a:noFill/>
            <a:ln cap="flat" cmpd="sng" w="9525">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7"/>
            <p:cNvSpPr/>
            <p:nvPr/>
          </p:nvSpPr>
          <p:spPr>
            <a:xfrm>
              <a:off x="1727039" y="5293408"/>
              <a:ext cx="2252513" cy="1464133"/>
            </a:xfrm>
            <a:prstGeom prst="roundRect">
              <a:avLst>
                <a:gd fmla="val 16667" name="adj"/>
              </a:avLst>
            </a:prstGeom>
            <a:solidFill>
              <a:srgbClr val="FFC0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7"/>
            <p:cNvSpPr txBox="1"/>
            <p:nvPr/>
          </p:nvSpPr>
          <p:spPr>
            <a:xfrm>
              <a:off x="1798512" y="5364881"/>
              <a:ext cx="2109567" cy="1321187"/>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0"/>
                </a:spcBef>
                <a:spcAft>
                  <a:spcPts val="0"/>
                </a:spcAft>
                <a:buNone/>
              </a:pPr>
              <a:r>
                <a:rPr lang="en-US" sz="3200">
                  <a:solidFill>
                    <a:schemeClr val="dk1"/>
                  </a:solidFill>
                  <a:latin typeface="Calibri"/>
                  <a:ea typeface="Calibri"/>
                  <a:cs typeface="Calibri"/>
                  <a:sym typeface="Calibri"/>
                </a:rPr>
                <a:t>A landscape</a:t>
              </a:r>
              <a:endParaRPr sz="3200">
                <a:solidFill>
                  <a:schemeClr val="dk1"/>
                </a:solidFill>
                <a:latin typeface="Calibri"/>
                <a:ea typeface="Calibri"/>
                <a:cs typeface="Calibri"/>
                <a:sym typeface="Calibri"/>
              </a:endParaRPr>
            </a:p>
          </p:txBody>
        </p:sp>
        <p:sp>
          <p:nvSpPr>
            <p:cNvPr id="147" name="Google Shape;147;p17"/>
            <p:cNvSpPr/>
            <p:nvPr/>
          </p:nvSpPr>
          <p:spPr>
            <a:xfrm>
              <a:off x="1647966" y="735848"/>
              <a:ext cx="5848067" cy="5848067"/>
            </a:xfrm>
            <a:custGeom>
              <a:rect b="b" l="l" r="r" t="t"/>
              <a:pathLst>
                <a:path extrusionOk="0" h="120000" w="120000">
                  <a:moveTo>
                    <a:pt x="10022" y="93200"/>
                  </a:moveTo>
                  <a:lnTo>
                    <a:pt x="10022" y="93200"/>
                  </a:lnTo>
                  <a:cubicBezTo>
                    <a:pt x="2894" y="82469"/>
                    <a:pt x="-592" y="69729"/>
                    <a:pt x="82" y="56864"/>
                  </a:cubicBezTo>
                </a:path>
              </a:pathLst>
            </a:custGeom>
            <a:noFill/>
            <a:ln cap="flat" cmpd="sng" w="9525">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7"/>
            <p:cNvSpPr/>
            <p:nvPr/>
          </p:nvSpPr>
          <p:spPr>
            <a:xfrm>
              <a:off x="664821" y="2024239"/>
              <a:ext cx="2252513" cy="1464133"/>
            </a:xfrm>
            <a:prstGeom prst="roundRect">
              <a:avLst>
                <a:gd fmla="val 16667" name="adj"/>
              </a:avLst>
            </a:prstGeom>
            <a:solidFill>
              <a:srgbClr val="AEABAB"/>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7"/>
            <p:cNvSpPr txBox="1"/>
            <p:nvPr/>
          </p:nvSpPr>
          <p:spPr>
            <a:xfrm>
              <a:off x="736294" y="2095712"/>
              <a:ext cx="2109567" cy="1321187"/>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0"/>
                </a:spcBef>
                <a:spcAft>
                  <a:spcPts val="0"/>
                </a:spcAft>
                <a:buNone/>
              </a:pPr>
              <a:r>
                <a:rPr lang="en-US" sz="3200">
                  <a:solidFill>
                    <a:schemeClr val="dk1"/>
                  </a:solidFill>
                  <a:latin typeface="Calibri"/>
                  <a:ea typeface="Calibri"/>
                  <a:cs typeface="Calibri"/>
                  <a:sym typeface="Calibri"/>
                </a:rPr>
                <a:t>A still life</a:t>
              </a:r>
              <a:endParaRPr sz="3200">
                <a:solidFill>
                  <a:schemeClr val="dk1"/>
                </a:solidFill>
                <a:latin typeface="Calibri"/>
                <a:ea typeface="Calibri"/>
                <a:cs typeface="Calibri"/>
                <a:sym typeface="Calibri"/>
              </a:endParaRPr>
            </a:p>
          </p:txBody>
        </p:sp>
        <p:sp>
          <p:nvSpPr>
            <p:cNvPr id="150" name="Google Shape;150;p17"/>
            <p:cNvSpPr/>
            <p:nvPr/>
          </p:nvSpPr>
          <p:spPr>
            <a:xfrm>
              <a:off x="1647966" y="735848"/>
              <a:ext cx="5848067" cy="5848067"/>
            </a:xfrm>
            <a:custGeom>
              <a:rect b="b" l="l" r="r" t="t"/>
              <a:pathLst>
                <a:path extrusionOk="0" h="120000" w="120000">
                  <a:moveTo>
                    <a:pt x="10459" y="26153"/>
                  </a:moveTo>
                  <a:lnTo>
                    <a:pt x="10459" y="26153"/>
                  </a:lnTo>
                  <a:cubicBezTo>
                    <a:pt x="16937" y="16671"/>
                    <a:pt x="26001" y="9247"/>
                    <a:pt x="36573" y="4763"/>
                  </a:cubicBezTo>
                </a:path>
              </a:pathLst>
            </a:custGeom>
            <a:noFill/>
            <a:ln cap="flat" cmpd="sng" w="9525">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1" name="Google Shape;151;p17"/>
          <p:cNvSpPr txBox="1"/>
          <p:nvPr>
            <p:ph type="title"/>
          </p:nvPr>
        </p:nvSpPr>
        <p:spPr>
          <a:xfrm>
            <a:off x="3096278" y="2455103"/>
            <a:ext cx="2941268" cy="1728592"/>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000"/>
              <a:buFont typeface="Algerian"/>
              <a:buNone/>
            </a:pPr>
            <a:r>
              <a:rPr b="1" lang="en-US" sz="4000">
                <a:latin typeface="Algerian"/>
                <a:ea typeface="Algerian"/>
                <a:cs typeface="Algerian"/>
                <a:sym typeface="Algerian"/>
              </a:rPr>
              <a:t>Genres of painting</a:t>
            </a:r>
            <a:endParaRPr b="1" sz="4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5" name="Shape 155"/>
        <p:cNvGrpSpPr/>
        <p:nvPr/>
      </p:nvGrpSpPr>
      <p:grpSpPr>
        <a:xfrm>
          <a:off x="0" y="0"/>
          <a:ext cx="0" cy="0"/>
          <a:chOff x="0" y="0"/>
          <a:chExt cx="0" cy="0"/>
        </a:xfrm>
      </p:grpSpPr>
      <p:sp>
        <p:nvSpPr>
          <p:cNvPr id="156" name="Google Shape;156;p18"/>
          <p:cNvSpPr txBox="1"/>
          <p:nvPr>
            <p:ph type="title"/>
          </p:nvPr>
        </p:nvSpPr>
        <p:spPr>
          <a:xfrm>
            <a:off x="628650" y="157317"/>
            <a:ext cx="7886700" cy="90456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400"/>
              <a:buFont typeface="Algerian"/>
              <a:buNone/>
            </a:pPr>
            <a:r>
              <a:rPr b="1" lang="en-US" sz="4400">
                <a:latin typeface="Algerian"/>
                <a:ea typeface="Algerian"/>
                <a:cs typeface="Algerian"/>
                <a:sym typeface="Algerian"/>
              </a:rPr>
              <a:t>A portrait</a:t>
            </a:r>
            <a:r>
              <a:rPr lang="en-US" sz="4400">
                <a:latin typeface="Algerian"/>
                <a:ea typeface="Algerian"/>
                <a:cs typeface="Algerian"/>
                <a:sym typeface="Algerian"/>
              </a:rPr>
              <a:t> </a:t>
            </a:r>
            <a:endParaRPr sz="4400"/>
          </a:p>
        </p:txBody>
      </p:sp>
      <p:pic>
        <p:nvPicPr>
          <p:cNvPr id="157" name="Google Shape;157;p18"/>
          <p:cNvPicPr preferRelativeResize="0"/>
          <p:nvPr>
            <p:ph idx="1" type="body"/>
          </p:nvPr>
        </p:nvPicPr>
        <p:blipFill rotWithShape="1">
          <a:blip r:embed="rId3">
            <a:alphaModFix/>
          </a:blip>
          <a:srcRect b="0" l="0" r="0" t="0"/>
          <a:stretch/>
        </p:blipFill>
        <p:spPr>
          <a:xfrm>
            <a:off x="3423939" y="1533544"/>
            <a:ext cx="2815571" cy="3263504"/>
          </a:xfrm>
          <a:prstGeom prst="rect">
            <a:avLst/>
          </a:prstGeom>
          <a:noFill/>
          <a:ln>
            <a:noFill/>
          </a:ln>
        </p:spPr>
      </p:pic>
      <p:pic>
        <p:nvPicPr>
          <p:cNvPr id="158" name="Google Shape;158;p18"/>
          <p:cNvPicPr preferRelativeResize="0"/>
          <p:nvPr/>
        </p:nvPicPr>
        <p:blipFill rotWithShape="1">
          <a:blip r:embed="rId4">
            <a:alphaModFix/>
          </a:blip>
          <a:srcRect b="0" l="0" r="0" t="0"/>
          <a:stretch/>
        </p:blipFill>
        <p:spPr>
          <a:xfrm>
            <a:off x="6527543" y="926783"/>
            <a:ext cx="2451035" cy="4268500"/>
          </a:xfrm>
          <a:prstGeom prst="rect">
            <a:avLst/>
          </a:prstGeom>
          <a:noFill/>
          <a:ln>
            <a:noFill/>
          </a:ln>
        </p:spPr>
      </p:pic>
      <p:pic>
        <p:nvPicPr>
          <p:cNvPr id="159" name="Google Shape;159;p18"/>
          <p:cNvPicPr preferRelativeResize="0"/>
          <p:nvPr/>
        </p:nvPicPr>
        <p:blipFill rotWithShape="1">
          <a:blip r:embed="rId5">
            <a:alphaModFix/>
          </a:blip>
          <a:srcRect b="0" l="0" r="0" t="0"/>
          <a:stretch/>
        </p:blipFill>
        <p:spPr>
          <a:xfrm>
            <a:off x="0" y="993058"/>
            <a:ext cx="3135906" cy="41359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19"/>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400"/>
              <a:buFont typeface="Algerian"/>
              <a:buNone/>
            </a:pPr>
            <a:r>
              <a:rPr b="1" lang="en-US" sz="4400">
                <a:latin typeface="Algerian"/>
                <a:ea typeface="Algerian"/>
                <a:cs typeface="Algerian"/>
                <a:sym typeface="Algerian"/>
              </a:rPr>
              <a:t>History paintings</a:t>
            </a:r>
            <a:r>
              <a:rPr lang="en-US" sz="4400">
                <a:latin typeface="Algerian"/>
                <a:ea typeface="Algerian"/>
                <a:cs typeface="Algerian"/>
                <a:sym typeface="Algerian"/>
              </a:rPr>
              <a:t> </a:t>
            </a:r>
            <a:endParaRPr sz="4400"/>
          </a:p>
        </p:txBody>
      </p:sp>
      <p:pic>
        <p:nvPicPr>
          <p:cNvPr id="165" name="Google Shape;165;p19"/>
          <p:cNvPicPr preferRelativeResize="0"/>
          <p:nvPr>
            <p:ph idx="1" type="body"/>
          </p:nvPr>
        </p:nvPicPr>
        <p:blipFill rotWithShape="1">
          <a:blip r:embed="rId3">
            <a:alphaModFix/>
          </a:blip>
          <a:srcRect b="0" l="0" r="0" t="0"/>
          <a:stretch/>
        </p:blipFill>
        <p:spPr>
          <a:xfrm>
            <a:off x="207156" y="1347019"/>
            <a:ext cx="3469275" cy="4525143"/>
          </a:xfrm>
          <a:prstGeom prst="rect">
            <a:avLst/>
          </a:prstGeom>
          <a:noFill/>
          <a:ln>
            <a:noFill/>
          </a:ln>
        </p:spPr>
      </p:pic>
      <p:pic>
        <p:nvPicPr>
          <p:cNvPr id="166" name="Google Shape;166;p19"/>
          <p:cNvPicPr preferRelativeResize="0"/>
          <p:nvPr/>
        </p:nvPicPr>
        <p:blipFill rotWithShape="1">
          <a:blip r:embed="rId4">
            <a:alphaModFix/>
          </a:blip>
          <a:srcRect b="0" l="0" r="0" t="0"/>
          <a:stretch/>
        </p:blipFill>
        <p:spPr>
          <a:xfrm>
            <a:off x="3776977" y="1690689"/>
            <a:ext cx="5192989" cy="375592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 name="Shape 170"/>
        <p:cNvGrpSpPr/>
        <p:nvPr/>
      </p:nvGrpSpPr>
      <p:grpSpPr>
        <a:xfrm>
          <a:off x="0" y="0"/>
          <a:ext cx="0" cy="0"/>
          <a:chOff x="0" y="0"/>
          <a:chExt cx="0" cy="0"/>
        </a:xfrm>
      </p:grpSpPr>
      <p:sp>
        <p:nvSpPr>
          <p:cNvPr id="171" name="Google Shape;171;p20"/>
          <p:cNvSpPr txBox="1"/>
          <p:nvPr>
            <p:ph type="title"/>
          </p:nvPr>
        </p:nvSpPr>
        <p:spPr>
          <a:xfrm>
            <a:off x="628650" y="96254"/>
            <a:ext cx="7886700" cy="77964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600"/>
              <a:buFont typeface="Algerian"/>
              <a:buNone/>
            </a:pPr>
            <a:r>
              <a:rPr b="1" lang="en-US" sz="3600">
                <a:latin typeface="Algerian"/>
                <a:ea typeface="Algerian"/>
                <a:cs typeface="Algerian"/>
                <a:sym typeface="Algerian"/>
              </a:rPr>
              <a:t>A genre painting</a:t>
            </a:r>
            <a:r>
              <a:rPr lang="en-US" sz="3600">
                <a:latin typeface="Algerian"/>
                <a:ea typeface="Algerian"/>
                <a:cs typeface="Algerian"/>
                <a:sym typeface="Algerian"/>
              </a:rPr>
              <a:t> </a:t>
            </a:r>
            <a:endParaRPr sz="3600"/>
          </a:p>
        </p:txBody>
      </p:sp>
      <p:pic>
        <p:nvPicPr>
          <p:cNvPr id="172" name="Google Shape;172;p20"/>
          <p:cNvPicPr preferRelativeResize="0"/>
          <p:nvPr>
            <p:ph idx="1" type="body"/>
          </p:nvPr>
        </p:nvPicPr>
        <p:blipFill rotWithShape="1">
          <a:blip r:embed="rId3">
            <a:alphaModFix/>
          </a:blip>
          <a:srcRect b="0" l="0" r="0" t="0"/>
          <a:stretch/>
        </p:blipFill>
        <p:spPr>
          <a:xfrm>
            <a:off x="77227" y="836497"/>
            <a:ext cx="3505478" cy="5035449"/>
          </a:xfrm>
          <a:prstGeom prst="rect">
            <a:avLst/>
          </a:prstGeom>
          <a:noFill/>
          <a:ln>
            <a:noFill/>
          </a:ln>
        </p:spPr>
      </p:pic>
      <p:pic>
        <p:nvPicPr>
          <p:cNvPr id="173" name="Google Shape;173;p20"/>
          <p:cNvPicPr preferRelativeResize="0"/>
          <p:nvPr/>
        </p:nvPicPr>
        <p:blipFill rotWithShape="1">
          <a:blip r:embed="rId4">
            <a:alphaModFix/>
          </a:blip>
          <a:srcRect b="0" l="0" r="0" t="0"/>
          <a:stretch/>
        </p:blipFill>
        <p:spPr>
          <a:xfrm>
            <a:off x="3675146" y="1270535"/>
            <a:ext cx="5359072" cy="401930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Google Shape;178;p21"/>
          <p:cNvSpPr txBox="1"/>
          <p:nvPr>
            <p:ph type="title"/>
          </p:nvPr>
        </p:nvSpPr>
        <p:spPr>
          <a:xfrm>
            <a:off x="628650" y="163630"/>
            <a:ext cx="7886700" cy="683393"/>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000"/>
              <a:buFont typeface="Algerian"/>
              <a:buNone/>
            </a:pPr>
            <a:r>
              <a:rPr b="1" lang="en-US" sz="4000">
                <a:latin typeface="Algerian"/>
                <a:ea typeface="Algerian"/>
                <a:cs typeface="Algerian"/>
                <a:sym typeface="Algerian"/>
              </a:rPr>
              <a:t>A landscape </a:t>
            </a:r>
            <a:endParaRPr b="1" sz="4000"/>
          </a:p>
        </p:txBody>
      </p:sp>
      <p:pic>
        <p:nvPicPr>
          <p:cNvPr id="179" name="Google Shape;179;p21"/>
          <p:cNvPicPr preferRelativeResize="0"/>
          <p:nvPr>
            <p:ph idx="1" type="body"/>
          </p:nvPr>
        </p:nvPicPr>
        <p:blipFill rotWithShape="1">
          <a:blip r:embed="rId3">
            <a:alphaModFix/>
          </a:blip>
          <a:srcRect b="0" l="0" r="0" t="0"/>
          <a:stretch/>
        </p:blipFill>
        <p:spPr>
          <a:xfrm>
            <a:off x="6437774" y="1674796"/>
            <a:ext cx="2609169" cy="3897631"/>
          </a:xfrm>
          <a:prstGeom prst="rect">
            <a:avLst/>
          </a:prstGeom>
          <a:noFill/>
          <a:ln>
            <a:noFill/>
          </a:ln>
        </p:spPr>
      </p:pic>
      <p:pic>
        <p:nvPicPr>
          <p:cNvPr id="180" name="Google Shape;180;p21"/>
          <p:cNvPicPr preferRelativeResize="0"/>
          <p:nvPr/>
        </p:nvPicPr>
        <p:blipFill rotWithShape="1">
          <a:blip r:embed="rId4">
            <a:alphaModFix/>
          </a:blip>
          <a:srcRect b="0" l="0" r="0" t="0"/>
          <a:stretch/>
        </p:blipFill>
        <p:spPr>
          <a:xfrm>
            <a:off x="116562" y="1556448"/>
            <a:ext cx="3102420" cy="4015979"/>
          </a:xfrm>
          <a:prstGeom prst="rect">
            <a:avLst/>
          </a:prstGeom>
          <a:noFill/>
          <a:ln>
            <a:noFill/>
          </a:ln>
        </p:spPr>
      </p:pic>
      <p:pic>
        <p:nvPicPr>
          <p:cNvPr id="181" name="Google Shape;181;p21"/>
          <p:cNvPicPr preferRelativeResize="0"/>
          <p:nvPr/>
        </p:nvPicPr>
        <p:blipFill rotWithShape="1">
          <a:blip r:embed="rId5">
            <a:alphaModFix/>
          </a:blip>
          <a:srcRect b="0" l="0" r="0" t="0"/>
          <a:stretch/>
        </p:blipFill>
        <p:spPr>
          <a:xfrm>
            <a:off x="3274477" y="1201997"/>
            <a:ext cx="3107801" cy="457336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