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</p:sldMasterIdLst>
  <p:notesMasterIdLst>
    <p:notesMasterId r:id="rId25"/>
  </p:notesMasterIdLst>
  <p:sldIdLst>
    <p:sldId id="292" r:id="rId2"/>
    <p:sldId id="276" r:id="rId3"/>
    <p:sldId id="277" r:id="rId4"/>
    <p:sldId id="278" r:id="rId5"/>
    <p:sldId id="279" r:id="rId6"/>
    <p:sldId id="287" r:id="rId7"/>
    <p:sldId id="315" r:id="rId8"/>
    <p:sldId id="316" r:id="rId9"/>
    <p:sldId id="314" r:id="rId10"/>
    <p:sldId id="317" r:id="rId11"/>
    <p:sldId id="303" r:id="rId12"/>
    <p:sldId id="297" r:id="rId13"/>
    <p:sldId id="318" r:id="rId14"/>
    <p:sldId id="301" r:id="rId15"/>
    <p:sldId id="304" r:id="rId16"/>
    <p:sldId id="321" r:id="rId17"/>
    <p:sldId id="320" r:id="rId18"/>
    <p:sldId id="298" r:id="rId19"/>
    <p:sldId id="295" r:id="rId20"/>
    <p:sldId id="281" r:id="rId21"/>
    <p:sldId id="294" r:id="rId22"/>
    <p:sldId id="307" r:id="rId23"/>
    <p:sldId id="311" r:id="rId2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horzBarState="maximized">
    <p:restoredLeft sz="14995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-1500" y="-11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16E799B-5CB2-4971-B3F5-30AB14FCF34C}" type="doc">
      <dgm:prSet loTypeId="urn:microsoft.com/office/officeart/2005/8/layout/vProcess5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EFA92FAA-C985-45C6-862F-C983735DA5B8}">
      <dgm:prSet custT="1"/>
      <dgm:spPr>
        <a:gradFill flip="none" rotWithShape="1"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2700000" scaled="1"/>
          <a:tileRect/>
        </a:gradFill>
      </dgm:spPr>
      <dgm:t>
        <a:bodyPr/>
        <a:lstStyle/>
        <a:p>
          <a:pPr algn="ctr"/>
          <a:r>
            <a:rPr lang="ru-RU" sz="4000" dirty="0" err="1" smtClean="0">
              <a:solidFill>
                <a:schemeClr val="tx2"/>
              </a:solidFill>
              <a:latin typeface="Times New Roman" pitchFamily="18" charset="0"/>
              <a:cs typeface="Times New Roman" pitchFamily="18" charset="0"/>
            </a:rPr>
            <a:t>самостійна</a:t>
          </a:r>
          <a:r>
            <a:rPr lang="ru-RU" sz="4000" dirty="0" smtClean="0">
              <a:solidFill>
                <a:schemeClr val="tx2"/>
              </a:solidFill>
              <a:latin typeface="Times New Roman" pitchFamily="18" charset="0"/>
              <a:cs typeface="Times New Roman" pitchFamily="18" charset="0"/>
            </a:rPr>
            <a:t> робота</a:t>
          </a:r>
          <a:endParaRPr lang="ru-RU" sz="4000" dirty="0">
            <a:solidFill>
              <a:schemeClr val="tx2"/>
            </a:solidFill>
            <a:latin typeface="Times New Roman" pitchFamily="18" charset="0"/>
            <a:cs typeface="Times New Roman" pitchFamily="18" charset="0"/>
          </a:endParaRPr>
        </a:p>
      </dgm:t>
    </dgm:pt>
    <dgm:pt modelId="{74770FA5-FFDC-4FB3-934D-026522C15FFE}" type="parTrans" cxnId="{10B49159-0E8D-4103-8C42-9902EB041DBB}">
      <dgm:prSet/>
      <dgm:spPr/>
      <dgm:t>
        <a:bodyPr/>
        <a:lstStyle/>
        <a:p>
          <a:endParaRPr lang="ru-RU"/>
        </a:p>
      </dgm:t>
    </dgm:pt>
    <dgm:pt modelId="{B2212C06-8FD6-4B42-914A-230B64AFCD7E}" type="sibTrans" cxnId="{10B49159-0E8D-4103-8C42-9902EB041DBB}">
      <dgm:prSet/>
      <dgm:spPr>
        <a:solidFill>
          <a:schemeClr val="tx2">
            <a:lumMod val="60000"/>
            <a:lumOff val="40000"/>
            <a:alpha val="90000"/>
          </a:schemeClr>
        </a:solidFill>
      </dgm:spPr>
      <dgm:t>
        <a:bodyPr/>
        <a:lstStyle/>
        <a:p>
          <a:endParaRPr lang="ru-RU"/>
        </a:p>
      </dgm:t>
    </dgm:pt>
    <dgm:pt modelId="{82DACFAF-EF8E-42C4-95EE-DA1B6C10A4F4}">
      <dgm:prSet custT="1"/>
      <dgm:spPr>
        <a:gradFill rotWithShape="0"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2700000" scaled="1"/>
        </a:gradFill>
      </dgm:spPr>
      <dgm:t>
        <a:bodyPr/>
        <a:lstStyle/>
        <a:p>
          <a:pPr algn="ctr"/>
          <a:r>
            <a:rPr lang="ru-RU" sz="4000" dirty="0" err="1" smtClean="0">
              <a:solidFill>
                <a:schemeClr val="tx2"/>
              </a:solidFill>
              <a:latin typeface="Times New Roman" pitchFamily="18" charset="0"/>
              <a:cs typeface="Times New Roman" pitchFamily="18" charset="0"/>
            </a:rPr>
            <a:t>проблемні</a:t>
          </a:r>
          <a:r>
            <a:rPr lang="ru-RU" sz="4000" dirty="0" smtClean="0">
              <a:solidFill>
                <a:schemeClr val="tx2"/>
              </a:solidFill>
              <a:latin typeface="Times New Roman" pitchFamily="18" charset="0"/>
              <a:cs typeface="Times New Roman" pitchFamily="18" charset="0"/>
            </a:rPr>
            <a:t>  </a:t>
          </a:r>
          <a:r>
            <a:rPr lang="ru-RU" sz="4000" dirty="0" err="1" smtClean="0">
              <a:solidFill>
                <a:schemeClr val="tx2"/>
              </a:solidFill>
              <a:latin typeface="Times New Roman" pitchFamily="18" charset="0"/>
              <a:cs typeface="Times New Roman" pitchFamily="18" charset="0"/>
            </a:rPr>
            <a:t>завдання</a:t>
          </a:r>
          <a:endParaRPr lang="ru-RU" sz="4000" dirty="0">
            <a:solidFill>
              <a:schemeClr val="tx2"/>
            </a:solidFill>
            <a:latin typeface="Times New Roman" pitchFamily="18" charset="0"/>
            <a:cs typeface="Times New Roman" pitchFamily="18" charset="0"/>
          </a:endParaRPr>
        </a:p>
      </dgm:t>
    </dgm:pt>
    <dgm:pt modelId="{22F17AB5-DCEF-4FCA-99CF-C4756CBE0560}" type="parTrans" cxnId="{63167A88-D7F4-477B-B70E-4345E923001F}">
      <dgm:prSet/>
      <dgm:spPr/>
      <dgm:t>
        <a:bodyPr/>
        <a:lstStyle/>
        <a:p>
          <a:endParaRPr lang="ru-RU"/>
        </a:p>
      </dgm:t>
    </dgm:pt>
    <dgm:pt modelId="{5180B96D-2DDB-4B38-ADFD-813CDA6776AE}" type="sibTrans" cxnId="{63167A88-D7F4-477B-B70E-4345E923001F}">
      <dgm:prSet/>
      <dgm:spPr>
        <a:solidFill>
          <a:schemeClr val="tx2">
            <a:lumMod val="60000"/>
            <a:lumOff val="40000"/>
            <a:alpha val="90000"/>
          </a:schemeClr>
        </a:solidFill>
      </dgm:spPr>
      <dgm:t>
        <a:bodyPr/>
        <a:lstStyle/>
        <a:p>
          <a:endParaRPr lang="ru-RU"/>
        </a:p>
      </dgm:t>
    </dgm:pt>
    <dgm:pt modelId="{F25BB30C-ADAF-4EBC-AD3F-8A443C9F80EC}">
      <dgm:prSet custT="1"/>
      <dgm:spPr>
        <a:gradFill rotWithShape="0"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2700000" scaled="1"/>
        </a:gradFill>
      </dgm:spPr>
      <dgm:t>
        <a:bodyPr/>
        <a:lstStyle/>
        <a:p>
          <a:pPr algn="ctr"/>
          <a:r>
            <a:rPr lang="ru-RU" sz="2800" dirty="0" smtClean="0"/>
            <a:t> </a:t>
          </a:r>
          <a:r>
            <a:rPr lang="ru-RU" sz="4000" dirty="0" err="1" smtClean="0">
              <a:solidFill>
                <a:schemeClr val="tx2"/>
              </a:solidFill>
              <a:latin typeface="Times New Roman" pitchFamily="18" charset="0"/>
              <a:cs typeface="Times New Roman" pitchFamily="18" charset="0"/>
            </a:rPr>
            <a:t>творчі</a:t>
          </a:r>
          <a:r>
            <a:rPr lang="ru-RU" sz="4000" dirty="0" smtClean="0">
              <a:solidFill>
                <a:schemeClr val="tx2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4000" dirty="0" err="1" smtClean="0">
              <a:solidFill>
                <a:schemeClr val="tx2"/>
              </a:solidFill>
              <a:latin typeface="Times New Roman" pitchFamily="18" charset="0"/>
              <a:cs typeface="Times New Roman" pitchFamily="18" charset="0"/>
            </a:rPr>
            <a:t>завдання</a:t>
          </a:r>
          <a:endParaRPr lang="ru-RU" sz="4000" dirty="0">
            <a:solidFill>
              <a:schemeClr val="tx2"/>
            </a:solidFill>
            <a:latin typeface="Times New Roman" pitchFamily="18" charset="0"/>
            <a:cs typeface="Times New Roman" pitchFamily="18" charset="0"/>
          </a:endParaRPr>
        </a:p>
      </dgm:t>
    </dgm:pt>
    <dgm:pt modelId="{4B0C6E0C-828B-47C0-8777-0BE687D12D8A}" type="parTrans" cxnId="{A6D9B080-1A0A-41FE-A232-DA8C668CB6B8}">
      <dgm:prSet/>
      <dgm:spPr/>
      <dgm:t>
        <a:bodyPr/>
        <a:lstStyle/>
        <a:p>
          <a:endParaRPr lang="ru-RU"/>
        </a:p>
      </dgm:t>
    </dgm:pt>
    <dgm:pt modelId="{651E9930-6EF2-4A12-BF01-4510B7315123}" type="sibTrans" cxnId="{A6D9B080-1A0A-41FE-A232-DA8C668CB6B8}">
      <dgm:prSet/>
      <dgm:spPr>
        <a:solidFill>
          <a:schemeClr val="tx2">
            <a:lumMod val="60000"/>
            <a:lumOff val="40000"/>
            <a:alpha val="90000"/>
          </a:schemeClr>
        </a:solidFill>
      </dgm:spPr>
      <dgm:t>
        <a:bodyPr/>
        <a:lstStyle/>
        <a:p>
          <a:endParaRPr lang="ru-RU"/>
        </a:p>
      </dgm:t>
    </dgm:pt>
    <dgm:pt modelId="{B99930AB-6D2D-4349-ACFF-5CA7BB813713}">
      <dgm:prSet custT="1"/>
      <dgm:spPr>
        <a:gradFill flip="none" rotWithShape="1"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2700000" scaled="0"/>
          <a:tileRect/>
        </a:gradFill>
      </dgm:spPr>
      <dgm:t>
        <a:bodyPr/>
        <a:lstStyle/>
        <a:p>
          <a:pPr algn="ctr"/>
          <a:r>
            <a:rPr lang="ru-RU" sz="3200" dirty="0" err="1" smtClean="0">
              <a:solidFill>
                <a:schemeClr val="tx2"/>
              </a:solidFill>
              <a:latin typeface="Times New Roman" pitchFamily="18" charset="0"/>
              <a:cs typeface="Times New Roman" pitchFamily="18" charset="0"/>
            </a:rPr>
            <a:t>Основн</a:t>
          </a:r>
          <a:r>
            <a:rPr lang="uk-UA" sz="3200" dirty="0" smtClean="0">
              <a:solidFill>
                <a:schemeClr val="tx2"/>
              </a:solidFill>
              <a:latin typeface="Times New Roman" pitchFamily="18" charset="0"/>
              <a:cs typeface="Times New Roman" pitchFamily="18" charset="0"/>
            </a:rPr>
            <a:t>і</a:t>
          </a:r>
          <a:r>
            <a:rPr lang="ru-RU" sz="3200" dirty="0" smtClean="0">
              <a:solidFill>
                <a:schemeClr val="tx2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3200" dirty="0" err="1" smtClean="0">
              <a:solidFill>
                <a:schemeClr val="tx2"/>
              </a:solidFill>
              <a:latin typeface="Times New Roman" pitchFamily="18" charset="0"/>
              <a:cs typeface="Times New Roman" pitchFamily="18" charset="0"/>
            </a:rPr>
            <a:t>методи</a:t>
          </a:r>
          <a:r>
            <a:rPr lang="ru-RU" sz="3200" dirty="0" smtClean="0">
              <a:solidFill>
                <a:schemeClr val="tx2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3200" dirty="0" err="1" smtClean="0">
              <a:solidFill>
                <a:schemeClr val="tx2"/>
              </a:solidFill>
              <a:latin typeface="Times New Roman" pitchFamily="18" charset="0"/>
              <a:cs typeface="Times New Roman" pitchFamily="18" charset="0"/>
            </a:rPr>
            <a:t>і</a:t>
          </a:r>
          <a:r>
            <a:rPr lang="ru-RU" sz="3200" dirty="0" smtClean="0">
              <a:solidFill>
                <a:schemeClr val="tx2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3200" dirty="0" err="1" smtClean="0">
              <a:solidFill>
                <a:schemeClr val="tx2"/>
              </a:solidFill>
              <a:latin typeface="Times New Roman" pitchFamily="18" charset="0"/>
              <a:cs typeface="Times New Roman" pitchFamily="18" charset="0"/>
            </a:rPr>
            <a:t>прийоми</a:t>
          </a:r>
          <a:r>
            <a:rPr lang="ru-RU" sz="3200" dirty="0" smtClean="0">
              <a:solidFill>
                <a:schemeClr val="tx2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3200" dirty="0" err="1" smtClean="0">
              <a:solidFill>
                <a:schemeClr val="tx2"/>
              </a:solidFill>
              <a:latin typeface="Times New Roman" pitchFamily="18" charset="0"/>
              <a:cs typeface="Times New Roman" pitchFamily="18" charset="0"/>
            </a:rPr>
            <a:t>інтерактивного</a:t>
          </a:r>
          <a:r>
            <a:rPr lang="ru-RU" sz="3200" dirty="0" smtClean="0">
              <a:solidFill>
                <a:schemeClr val="tx2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3200" dirty="0" err="1" smtClean="0">
              <a:solidFill>
                <a:schemeClr val="tx2"/>
              </a:solidFill>
              <a:latin typeface="Times New Roman" pitchFamily="18" charset="0"/>
              <a:cs typeface="Times New Roman" pitchFamily="18" charset="0"/>
            </a:rPr>
            <a:t>навчання</a:t>
          </a:r>
          <a:r>
            <a:rPr lang="ru-RU" sz="3200" dirty="0" smtClean="0">
              <a:solidFill>
                <a:schemeClr val="tx2"/>
              </a:solidFill>
              <a:latin typeface="Times New Roman" pitchFamily="18" charset="0"/>
              <a:cs typeface="Times New Roman" pitchFamily="18" charset="0"/>
            </a:rPr>
            <a:t> </a:t>
          </a:r>
          <a:endParaRPr lang="ru-RU" sz="3200" dirty="0">
            <a:solidFill>
              <a:schemeClr val="tx2"/>
            </a:solidFill>
            <a:latin typeface="Times New Roman" pitchFamily="18" charset="0"/>
            <a:cs typeface="Times New Roman" pitchFamily="18" charset="0"/>
          </a:endParaRPr>
        </a:p>
      </dgm:t>
    </dgm:pt>
    <dgm:pt modelId="{E18EA35C-D7EB-4B26-BD4A-535D73636456}" type="parTrans" cxnId="{31103D94-3E7A-4668-9FF8-0848220B0845}">
      <dgm:prSet/>
      <dgm:spPr/>
      <dgm:t>
        <a:bodyPr/>
        <a:lstStyle/>
        <a:p>
          <a:endParaRPr lang="ru-RU"/>
        </a:p>
      </dgm:t>
    </dgm:pt>
    <dgm:pt modelId="{F1673EDA-29E5-4F6D-AE0A-E3448A168A5B}" type="sibTrans" cxnId="{31103D94-3E7A-4668-9FF8-0848220B0845}">
      <dgm:prSet/>
      <dgm:spPr>
        <a:solidFill>
          <a:schemeClr val="tx2">
            <a:lumMod val="60000"/>
            <a:lumOff val="40000"/>
            <a:alpha val="90000"/>
          </a:schemeClr>
        </a:solidFill>
      </dgm:spPr>
      <dgm:t>
        <a:bodyPr/>
        <a:lstStyle/>
        <a:p>
          <a:endParaRPr lang="ru-RU">
            <a:solidFill>
              <a:schemeClr val="tx2">
                <a:lumMod val="60000"/>
                <a:lumOff val="40000"/>
              </a:schemeClr>
            </a:solidFill>
          </a:endParaRPr>
        </a:p>
      </dgm:t>
    </dgm:pt>
    <dgm:pt modelId="{29E64103-E6D8-4C6C-811C-97214BB25252}">
      <dgm:prSet custT="1"/>
      <dgm:spPr>
        <a:gradFill flip="none" rotWithShape="1"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2700000" scaled="1"/>
          <a:tileRect/>
        </a:gradFill>
      </dgm:spPr>
      <dgm:t>
        <a:bodyPr/>
        <a:lstStyle/>
        <a:p>
          <a:pPr algn="ctr"/>
          <a:r>
            <a:rPr lang="ru-RU" sz="4000" dirty="0" err="1" smtClean="0">
              <a:solidFill>
                <a:schemeClr val="tx2"/>
              </a:solidFill>
              <a:latin typeface="Times New Roman" pitchFamily="18" charset="0"/>
              <a:cs typeface="Times New Roman" pitchFamily="18" charset="0"/>
            </a:rPr>
            <a:t>запитання</a:t>
          </a:r>
          <a:r>
            <a:rPr lang="ru-RU" sz="4000" dirty="0" smtClean="0">
              <a:solidFill>
                <a:schemeClr val="tx2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4000" dirty="0" err="1" smtClean="0">
              <a:solidFill>
                <a:schemeClr val="tx2"/>
              </a:solidFill>
              <a:latin typeface="Times New Roman" pitchFamily="18" charset="0"/>
              <a:cs typeface="Times New Roman" pitchFamily="18" charset="0"/>
            </a:rPr>
            <a:t>учнів</a:t>
          </a:r>
          <a:r>
            <a:rPr lang="ru-RU" sz="4000" dirty="0" smtClean="0">
              <a:solidFill>
                <a:schemeClr val="tx2"/>
              </a:solidFill>
              <a:latin typeface="Times New Roman" pitchFamily="18" charset="0"/>
              <a:cs typeface="Times New Roman" pitchFamily="18" charset="0"/>
            </a:rPr>
            <a:t> до </a:t>
          </a:r>
          <a:r>
            <a:rPr lang="ru-RU" sz="4000" dirty="0" err="1" smtClean="0">
              <a:solidFill>
                <a:schemeClr val="tx2"/>
              </a:solidFill>
              <a:latin typeface="Times New Roman" pitchFamily="18" charset="0"/>
              <a:cs typeface="Times New Roman" pitchFamily="18" charset="0"/>
            </a:rPr>
            <a:t>вчителя</a:t>
          </a:r>
          <a:r>
            <a:rPr lang="ru-RU" sz="4000" dirty="0" smtClean="0">
              <a:solidFill>
                <a:schemeClr val="tx2"/>
              </a:solidFill>
              <a:latin typeface="Times New Roman" pitchFamily="18" charset="0"/>
              <a:cs typeface="Times New Roman" pitchFamily="18" charset="0"/>
            </a:rPr>
            <a:t> та </a:t>
          </a:r>
          <a:r>
            <a:rPr lang="ru-RU" sz="4000" dirty="0" err="1" smtClean="0">
              <a:solidFill>
                <a:schemeClr val="tx2"/>
              </a:solidFill>
              <a:latin typeface="Times New Roman" pitchFamily="18" charset="0"/>
              <a:cs typeface="Times New Roman" pitchFamily="18" charset="0"/>
            </a:rPr>
            <a:t>навпаки</a:t>
          </a:r>
          <a:endParaRPr lang="ru-RU" sz="4000" dirty="0">
            <a:solidFill>
              <a:schemeClr val="tx2"/>
            </a:solidFill>
            <a:latin typeface="Times New Roman" pitchFamily="18" charset="0"/>
            <a:cs typeface="Times New Roman" pitchFamily="18" charset="0"/>
          </a:endParaRPr>
        </a:p>
      </dgm:t>
    </dgm:pt>
    <dgm:pt modelId="{EDCE2861-1832-4073-8886-EDD6CC3DBB92}" type="parTrans" cxnId="{FF3ABEE0-F370-4234-AFF1-4C51A08BACEC}">
      <dgm:prSet/>
      <dgm:spPr/>
      <dgm:t>
        <a:bodyPr/>
        <a:lstStyle/>
        <a:p>
          <a:endParaRPr lang="ru-RU"/>
        </a:p>
      </dgm:t>
    </dgm:pt>
    <dgm:pt modelId="{CA8A8019-5AA6-4B04-9659-66B0A39B8432}" type="sibTrans" cxnId="{FF3ABEE0-F370-4234-AFF1-4C51A08BACEC}">
      <dgm:prSet/>
      <dgm:spPr/>
      <dgm:t>
        <a:bodyPr/>
        <a:lstStyle/>
        <a:p>
          <a:endParaRPr lang="ru-RU"/>
        </a:p>
      </dgm:t>
    </dgm:pt>
    <dgm:pt modelId="{A2A1D439-02F8-4672-B114-10214372D969}" type="pres">
      <dgm:prSet presAssocID="{616E799B-5CB2-4971-B3F5-30AB14FCF34C}" presName="outer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12571522-8AD6-4076-AE99-5358F1BEDCE4}" type="pres">
      <dgm:prSet presAssocID="{616E799B-5CB2-4971-B3F5-30AB14FCF34C}" presName="dummyMaxCanvas" presStyleCnt="0">
        <dgm:presLayoutVars/>
      </dgm:prSet>
      <dgm:spPr/>
    </dgm:pt>
    <dgm:pt modelId="{79242C47-C3B9-4EB9-8129-67F358D9EA8E}" type="pres">
      <dgm:prSet presAssocID="{616E799B-5CB2-4971-B3F5-30AB14FCF34C}" presName="FiveNodes_1" presStyleLbl="node1" presStyleIdx="0" presStyleCnt="5" custScaleX="100973" custLinFactNeighborX="468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B88412E-7C9B-4F07-8B44-02D4D0695931}" type="pres">
      <dgm:prSet presAssocID="{616E799B-5CB2-4971-B3F5-30AB14FCF34C}" presName="FiveNodes_2" presStyleLbl="node1" presStyleIdx="1" presStyleCnt="5" custLinFactNeighborX="6617" custLinFactNeighborY="-152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5F82DE9-DA07-4FBA-9D2A-1406A9D373D3}" type="pres">
      <dgm:prSet presAssocID="{616E799B-5CB2-4971-B3F5-30AB14FCF34C}" presName="FiveNodes_3" presStyleLbl="node1" presStyleIdx="2" presStyleCnt="5" custScaleX="101611" custLinFactNeighborX="4395" custLinFactNeighborY="318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91BDDB5-BBDD-47B0-83C3-11175675FF59}" type="pres">
      <dgm:prSet presAssocID="{616E799B-5CB2-4971-B3F5-30AB14FCF34C}" presName="FiveNodes_4" presStyleLbl="node1" presStyleIdx="3" presStyleCnt="5" custLinFactNeighborX="2782" custLinFactNeighborY="165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7D9F927-F97C-438A-A078-92700B50A5E2}" type="pres">
      <dgm:prSet presAssocID="{616E799B-5CB2-4971-B3F5-30AB14FCF34C}" presName="FiveNodes_5" presStyleLbl="node1" presStyleIdx="4" presStyleCnt="5" custLinFactNeighborX="137" custLinFactNeighborY="310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CC9C926-9759-464D-B0C0-D57F55AE00DA}" type="pres">
      <dgm:prSet presAssocID="{616E799B-5CB2-4971-B3F5-30AB14FCF34C}" presName="FiveConn_1-2" presStyleLbl="fgAccFollowNode1" presStyleIdx="0" presStyleCnt="4" custLinFactNeighborX="997" custLinFactNeighborY="284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61BB9C9-2D87-42A8-B640-361B65B38E67}" type="pres">
      <dgm:prSet presAssocID="{616E799B-5CB2-4971-B3F5-30AB14FCF34C}" presName="FiveConn_2-3" presStyleLbl="fgAccFollowNode1" presStyleIdx="1" presStyleCnt="4" custLinFactNeighborX="3614" custLinFactNeighborY="49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4583DDE-366A-4FD9-8869-C6FFE9BA0247}" type="pres">
      <dgm:prSet presAssocID="{616E799B-5CB2-4971-B3F5-30AB14FCF34C}" presName="FiveConn_3-4" presStyleLbl="fgAccFollowNode1" presStyleIdx="2" presStyleCnt="4" custLinFactNeighborX="6231" custLinFactNeighborY="70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F45A000-E715-498E-AF12-B2FE3F700D70}" type="pres">
      <dgm:prSet presAssocID="{616E799B-5CB2-4971-B3F5-30AB14FCF34C}" presName="FiveConn_4-5" presStyleLbl="fgAccFollow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058E55A-CB01-4F21-9F4E-92F246E3B80E}" type="pres">
      <dgm:prSet presAssocID="{616E799B-5CB2-4971-B3F5-30AB14FCF34C}" presName="FiveNodes_1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9B5FE26-39C6-4500-8D3E-C619CB43853B}" type="pres">
      <dgm:prSet presAssocID="{616E799B-5CB2-4971-B3F5-30AB14FCF34C}" presName="FiveNodes_2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7E3A1AD-D444-4FC7-BB71-78CF7CEDAAE6}" type="pres">
      <dgm:prSet presAssocID="{616E799B-5CB2-4971-B3F5-30AB14FCF34C}" presName="FiveNodes_3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FBE234C-E163-4CD5-8DC3-91E8AD0CCB17}" type="pres">
      <dgm:prSet presAssocID="{616E799B-5CB2-4971-B3F5-30AB14FCF34C}" presName="FiveNodes_4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C239989-5B62-4823-8EF9-EF7298A84CF2}" type="pres">
      <dgm:prSet presAssocID="{616E799B-5CB2-4971-B3F5-30AB14FCF34C}" presName="FiveNodes_5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0B435638-8BEF-46F3-8595-A7EC6FA715F8}" type="presOf" srcId="{82DACFAF-EF8E-42C4-95EE-DA1B6C10A4F4}" destId="{97E3A1AD-D444-4FC7-BB71-78CF7CEDAAE6}" srcOrd="1" destOrd="0" presId="urn:microsoft.com/office/officeart/2005/8/layout/vProcess5"/>
    <dgm:cxn modelId="{04DD75F4-9C09-4F32-BA2C-4ACCEE2AA6B2}" type="presOf" srcId="{616E799B-5CB2-4971-B3F5-30AB14FCF34C}" destId="{A2A1D439-02F8-4672-B114-10214372D969}" srcOrd="0" destOrd="0" presId="urn:microsoft.com/office/officeart/2005/8/layout/vProcess5"/>
    <dgm:cxn modelId="{A6D9B080-1A0A-41FE-A232-DA8C668CB6B8}" srcId="{616E799B-5CB2-4971-B3F5-30AB14FCF34C}" destId="{F25BB30C-ADAF-4EBC-AD3F-8A443C9F80EC}" srcOrd="3" destOrd="0" parTransId="{4B0C6E0C-828B-47C0-8777-0BE687D12D8A}" sibTransId="{651E9930-6EF2-4A12-BF01-4510B7315123}"/>
    <dgm:cxn modelId="{4D6BDFC1-DBFC-40B5-936E-FCF3F7B3D14F}" type="presOf" srcId="{F25BB30C-ADAF-4EBC-AD3F-8A443C9F80EC}" destId="{0FBE234C-E163-4CD5-8DC3-91E8AD0CCB17}" srcOrd="1" destOrd="0" presId="urn:microsoft.com/office/officeart/2005/8/layout/vProcess5"/>
    <dgm:cxn modelId="{F8B06163-6769-4D95-B4CC-DC60231A9711}" type="presOf" srcId="{B99930AB-6D2D-4349-ACFF-5CA7BB813713}" destId="{79242C47-C3B9-4EB9-8129-67F358D9EA8E}" srcOrd="0" destOrd="0" presId="urn:microsoft.com/office/officeart/2005/8/layout/vProcess5"/>
    <dgm:cxn modelId="{0DD5A068-62E4-47A8-8A19-A48D923B00D7}" type="presOf" srcId="{B99930AB-6D2D-4349-ACFF-5CA7BB813713}" destId="{6058E55A-CB01-4F21-9F4E-92F246E3B80E}" srcOrd="1" destOrd="0" presId="urn:microsoft.com/office/officeart/2005/8/layout/vProcess5"/>
    <dgm:cxn modelId="{029AFFBE-20C3-46EC-8856-B357B40C6758}" type="presOf" srcId="{F25BB30C-ADAF-4EBC-AD3F-8A443C9F80EC}" destId="{191BDDB5-BBDD-47B0-83C3-11175675FF59}" srcOrd="0" destOrd="0" presId="urn:microsoft.com/office/officeart/2005/8/layout/vProcess5"/>
    <dgm:cxn modelId="{9DA62223-382E-4FD6-A798-731CC6B30AD5}" type="presOf" srcId="{29E64103-E6D8-4C6C-811C-97214BB25252}" destId="{47D9F927-F97C-438A-A078-92700B50A5E2}" srcOrd="0" destOrd="0" presId="urn:microsoft.com/office/officeart/2005/8/layout/vProcess5"/>
    <dgm:cxn modelId="{FCDFC4AE-93BB-4240-BFFE-858E43E84EAB}" type="presOf" srcId="{5180B96D-2DDB-4B38-ADFD-813CDA6776AE}" destId="{84583DDE-366A-4FD9-8869-C6FFE9BA0247}" srcOrd="0" destOrd="0" presId="urn:microsoft.com/office/officeart/2005/8/layout/vProcess5"/>
    <dgm:cxn modelId="{5EAA45AD-0F6E-4CB5-A5F1-CEAB1332218C}" type="presOf" srcId="{EFA92FAA-C985-45C6-862F-C983735DA5B8}" destId="{49B5FE26-39C6-4500-8D3E-C619CB43853B}" srcOrd="1" destOrd="0" presId="urn:microsoft.com/office/officeart/2005/8/layout/vProcess5"/>
    <dgm:cxn modelId="{BB873583-B47E-4B7E-B0B6-DA3EFDCCF2B4}" type="presOf" srcId="{F1673EDA-29E5-4F6D-AE0A-E3448A168A5B}" destId="{BCC9C926-9759-464D-B0C0-D57F55AE00DA}" srcOrd="0" destOrd="0" presId="urn:microsoft.com/office/officeart/2005/8/layout/vProcess5"/>
    <dgm:cxn modelId="{63167A88-D7F4-477B-B70E-4345E923001F}" srcId="{616E799B-5CB2-4971-B3F5-30AB14FCF34C}" destId="{82DACFAF-EF8E-42C4-95EE-DA1B6C10A4F4}" srcOrd="2" destOrd="0" parTransId="{22F17AB5-DCEF-4FCA-99CF-C4756CBE0560}" sibTransId="{5180B96D-2DDB-4B38-ADFD-813CDA6776AE}"/>
    <dgm:cxn modelId="{C5AEF044-E63E-49D9-BE86-524389E9F417}" type="presOf" srcId="{EFA92FAA-C985-45C6-862F-C983735DA5B8}" destId="{BB88412E-7C9B-4F07-8B44-02D4D0695931}" srcOrd="0" destOrd="0" presId="urn:microsoft.com/office/officeart/2005/8/layout/vProcess5"/>
    <dgm:cxn modelId="{83CAA687-CE2A-42BB-B1CA-13B5D9BC28FA}" type="presOf" srcId="{82DACFAF-EF8E-42C4-95EE-DA1B6C10A4F4}" destId="{D5F82DE9-DA07-4FBA-9D2A-1406A9D373D3}" srcOrd="0" destOrd="0" presId="urn:microsoft.com/office/officeart/2005/8/layout/vProcess5"/>
    <dgm:cxn modelId="{31103D94-3E7A-4668-9FF8-0848220B0845}" srcId="{616E799B-5CB2-4971-B3F5-30AB14FCF34C}" destId="{B99930AB-6D2D-4349-ACFF-5CA7BB813713}" srcOrd="0" destOrd="0" parTransId="{E18EA35C-D7EB-4B26-BD4A-535D73636456}" sibTransId="{F1673EDA-29E5-4F6D-AE0A-E3448A168A5B}"/>
    <dgm:cxn modelId="{FF3ABEE0-F370-4234-AFF1-4C51A08BACEC}" srcId="{616E799B-5CB2-4971-B3F5-30AB14FCF34C}" destId="{29E64103-E6D8-4C6C-811C-97214BB25252}" srcOrd="4" destOrd="0" parTransId="{EDCE2861-1832-4073-8886-EDD6CC3DBB92}" sibTransId="{CA8A8019-5AA6-4B04-9659-66B0A39B8432}"/>
    <dgm:cxn modelId="{FA0CA8CC-0331-4908-A77F-87DCBCC6B6E7}" type="presOf" srcId="{29E64103-E6D8-4C6C-811C-97214BB25252}" destId="{FC239989-5B62-4823-8EF9-EF7298A84CF2}" srcOrd="1" destOrd="0" presId="urn:microsoft.com/office/officeart/2005/8/layout/vProcess5"/>
    <dgm:cxn modelId="{10B49159-0E8D-4103-8C42-9902EB041DBB}" srcId="{616E799B-5CB2-4971-B3F5-30AB14FCF34C}" destId="{EFA92FAA-C985-45C6-862F-C983735DA5B8}" srcOrd="1" destOrd="0" parTransId="{74770FA5-FFDC-4FB3-934D-026522C15FFE}" sibTransId="{B2212C06-8FD6-4B42-914A-230B64AFCD7E}"/>
    <dgm:cxn modelId="{EBB8110D-31F0-4FEB-9ED1-15B9DA2AC9B4}" type="presOf" srcId="{B2212C06-8FD6-4B42-914A-230B64AFCD7E}" destId="{561BB9C9-2D87-42A8-B640-361B65B38E67}" srcOrd="0" destOrd="0" presId="urn:microsoft.com/office/officeart/2005/8/layout/vProcess5"/>
    <dgm:cxn modelId="{768F641F-8EC0-48A3-9945-2A8C758AB81B}" type="presOf" srcId="{651E9930-6EF2-4A12-BF01-4510B7315123}" destId="{BF45A000-E715-498E-AF12-B2FE3F700D70}" srcOrd="0" destOrd="0" presId="urn:microsoft.com/office/officeart/2005/8/layout/vProcess5"/>
    <dgm:cxn modelId="{96061443-78F8-4310-9AC7-527C48BFD9D4}" type="presParOf" srcId="{A2A1D439-02F8-4672-B114-10214372D969}" destId="{12571522-8AD6-4076-AE99-5358F1BEDCE4}" srcOrd="0" destOrd="0" presId="urn:microsoft.com/office/officeart/2005/8/layout/vProcess5"/>
    <dgm:cxn modelId="{A4C5C37A-C629-48D3-A64A-A391811DE565}" type="presParOf" srcId="{A2A1D439-02F8-4672-B114-10214372D969}" destId="{79242C47-C3B9-4EB9-8129-67F358D9EA8E}" srcOrd="1" destOrd="0" presId="urn:microsoft.com/office/officeart/2005/8/layout/vProcess5"/>
    <dgm:cxn modelId="{4C3FA41E-7D07-42CA-B409-3ACDE0048E28}" type="presParOf" srcId="{A2A1D439-02F8-4672-B114-10214372D969}" destId="{BB88412E-7C9B-4F07-8B44-02D4D0695931}" srcOrd="2" destOrd="0" presId="urn:microsoft.com/office/officeart/2005/8/layout/vProcess5"/>
    <dgm:cxn modelId="{098843E0-DEE4-4A7A-B463-A0D4E7B68587}" type="presParOf" srcId="{A2A1D439-02F8-4672-B114-10214372D969}" destId="{D5F82DE9-DA07-4FBA-9D2A-1406A9D373D3}" srcOrd="3" destOrd="0" presId="urn:microsoft.com/office/officeart/2005/8/layout/vProcess5"/>
    <dgm:cxn modelId="{8FC5269C-C702-460B-A881-641C75A6F228}" type="presParOf" srcId="{A2A1D439-02F8-4672-B114-10214372D969}" destId="{191BDDB5-BBDD-47B0-83C3-11175675FF59}" srcOrd="4" destOrd="0" presId="urn:microsoft.com/office/officeart/2005/8/layout/vProcess5"/>
    <dgm:cxn modelId="{17BBED83-6AAA-4D0E-898C-AF68BE8E6F66}" type="presParOf" srcId="{A2A1D439-02F8-4672-B114-10214372D969}" destId="{47D9F927-F97C-438A-A078-92700B50A5E2}" srcOrd="5" destOrd="0" presId="urn:microsoft.com/office/officeart/2005/8/layout/vProcess5"/>
    <dgm:cxn modelId="{BEFC4B99-DB95-40C0-B3D7-436E24CEBCC0}" type="presParOf" srcId="{A2A1D439-02F8-4672-B114-10214372D969}" destId="{BCC9C926-9759-464D-B0C0-D57F55AE00DA}" srcOrd="6" destOrd="0" presId="urn:microsoft.com/office/officeart/2005/8/layout/vProcess5"/>
    <dgm:cxn modelId="{5A1CB4E3-FCF9-42DC-943D-6F5B17A1F982}" type="presParOf" srcId="{A2A1D439-02F8-4672-B114-10214372D969}" destId="{561BB9C9-2D87-42A8-B640-361B65B38E67}" srcOrd="7" destOrd="0" presId="urn:microsoft.com/office/officeart/2005/8/layout/vProcess5"/>
    <dgm:cxn modelId="{01F8286A-450D-4028-B81B-510F1DAF1FAD}" type="presParOf" srcId="{A2A1D439-02F8-4672-B114-10214372D969}" destId="{84583DDE-366A-4FD9-8869-C6FFE9BA0247}" srcOrd="8" destOrd="0" presId="urn:microsoft.com/office/officeart/2005/8/layout/vProcess5"/>
    <dgm:cxn modelId="{4146C5D6-9C3A-40B6-93A6-B9769BE3E9C1}" type="presParOf" srcId="{A2A1D439-02F8-4672-B114-10214372D969}" destId="{BF45A000-E715-498E-AF12-B2FE3F700D70}" srcOrd="9" destOrd="0" presId="urn:microsoft.com/office/officeart/2005/8/layout/vProcess5"/>
    <dgm:cxn modelId="{8D05CCE3-AA90-4FFC-8650-4E5BF32501CB}" type="presParOf" srcId="{A2A1D439-02F8-4672-B114-10214372D969}" destId="{6058E55A-CB01-4F21-9F4E-92F246E3B80E}" srcOrd="10" destOrd="0" presId="urn:microsoft.com/office/officeart/2005/8/layout/vProcess5"/>
    <dgm:cxn modelId="{6E6985CC-6429-46C0-B7C5-11330840ECD0}" type="presParOf" srcId="{A2A1D439-02F8-4672-B114-10214372D969}" destId="{49B5FE26-39C6-4500-8D3E-C619CB43853B}" srcOrd="11" destOrd="0" presId="urn:microsoft.com/office/officeart/2005/8/layout/vProcess5"/>
    <dgm:cxn modelId="{AB875025-5C99-4786-BC0F-574DE5AB309C}" type="presParOf" srcId="{A2A1D439-02F8-4672-B114-10214372D969}" destId="{97E3A1AD-D444-4FC7-BB71-78CF7CEDAAE6}" srcOrd="12" destOrd="0" presId="urn:microsoft.com/office/officeart/2005/8/layout/vProcess5"/>
    <dgm:cxn modelId="{8EE85AD1-36E1-4613-BDDD-EA6EF210B31D}" type="presParOf" srcId="{A2A1D439-02F8-4672-B114-10214372D969}" destId="{0FBE234C-E163-4CD5-8DC3-91E8AD0CCB17}" srcOrd="13" destOrd="0" presId="urn:microsoft.com/office/officeart/2005/8/layout/vProcess5"/>
    <dgm:cxn modelId="{BD37C3C7-958C-439B-B86F-5AED98704EA9}" type="presParOf" srcId="{A2A1D439-02F8-4672-B114-10214372D969}" destId="{FC239989-5B62-4823-8EF9-EF7298A84CF2}" srcOrd="14" destOrd="0" presId="urn:microsoft.com/office/officeart/2005/8/layout/vProcess5"/>
  </dgm:cxnLst>
  <dgm:bg>
    <a:gradFill flip="none" rotWithShape="1">
      <a:gsLst>
        <a:gs pos="0">
          <a:srgbClr val="5E9EFF"/>
        </a:gs>
        <a:gs pos="39999">
          <a:srgbClr val="85C2FF"/>
        </a:gs>
        <a:gs pos="70000">
          <a:srgbClr val="C4D6EB"/>
        </a:gs>
        <a:gs pos="100000">
          <a:srgbClr val="FFEBFA"/>
        </a:gs>
      </a:gsLst>
      <a:lin ang="5400000" scaled="0"/>
      <a:tileRect/>
    </a:gradFill>
  </dgm:bg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8725AB4-606B-42CC-BB39-466955F3C223}" type="datetimeFigureOut">
              <a:rPr lang="uk-UA" smtClean="0"/>
              <a:pPr/>
              <a:t>13.11.2018</a:t>
            </a:fld>
            <a:endParaRPr lang="uk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A638427-F246-4D64-822D-8DA70A22BB0E}" type="slidenum">
              <a:rPr lang="uk-UA" smtClean="0"/>
              <a:pPr/>
              <a:t>‹#›</a:t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1279D3-6489-4027-B143-9AAD194ED921}" type="datetimeFigureOut">
              <a:rPr lang="ru-RU" smtClean="0"/>
              <a:pPr/>
              <a:t>13.11.2018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020F0B-F573-4D74-97C8-03958068014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2824553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1279D3-6489-4027-B143-9AAD194ED921}" type="datetimeFigureOut">
              <a:rPr lang="ru-RU" smtClean="0"/>
              <a:pPr/>
              <a:t>13.11.2018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020F0B-F573-4D74-97C8-03958068014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0014462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1279D3-6489-4027-B143-9AAD194ED921}" type="datetimeFigureOut">
              <a:rPr lang="ru-RU" smtClean="0"/>
              <a:pPr/>
              <a:t>13.11.2018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020F0B-F573-4D74-97C8-03958068014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1140088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1279D3-6489-4027-B143-9AAD194ED921}" type="datetimeFigureOut">
              <a:rPr lang="ru-RU" smtClean="0"/>
              <a:pPr/>
              <a:t>13.11.2018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020F0B-F573-4D74-97C8-03958068014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6218578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1279D3-6489-4027-B143-9AAD194ED921}" type="datetimeFigureOut">
              <a:rPr lang="ru-RU" smtClean="0"/>
              <a:pPr/>
              <a:t>13.11.2018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020F0B-F573-4D74-97C8-03958068014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9698413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1279D3-6489-4027-B143-9AAD194ED921}" type="datetimeFigureOut">
              <a:rPr lang="ru-RU" smtClean="0"/>
              <a:pPr/>
              <a:t>13.11.2018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020F0B-F573-4D74-97C8-03958068014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9254895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1279D3-6489-4027-B143-9AAD194ED921}" type="datetimeFigureOut">
              <a:rPr lang="ru-RU" smtClean="0"/>
              <a:pPr/>
              <a:t>13.11.2018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020F0B-F573-4D74-97C8-03958068014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6692062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1279D3-6489-4027-B143-9AAD194ED921}" type="datetimeFigureOut">
              <a:rPr lang="ru-RU" smtClean="0"/>
              <a:pPr/>
              <a:t>13.11.2018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020F0B-F573-4D74-97C8-03958068014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0505714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1279D3-6489-4027-B143-9AAD194ED921}" type="datetimeFigureOut">
              <a:rPr lang="ru-RU" smtClean="0"/>
              <a:pPr/>
              <a:t>13.11.2018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020F0B-F573-4D74-97C8-03958068014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2166108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1279D3-6489-4027-B143-9AAD194ED921}" type="datetimeFigureOut">
              <a:rPr lang="ru-RU" smtClean="0"/>
              <a:pPr/>
              <a:t>13.11.2018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020F0B-F573-4D74-97C8-03958068014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1688212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1279D3-6489-4027-B143-9AAD194ED921}" type="datetimeFigureOut">
              <a:rPr lang="ru-RU" smtClean="0"/>
              <a:pPr/>
              <a:t>13.11.2018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020F0B-F573-4D74-97C8-03958068014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0360144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1279D3-6489-4027-B143-9AAD194ED921}" type="datetimeFigureOut">
              <a:rPr lang="ru-RU" smtClean="0"/>
              <a:pPr/>
              <a:t>13.11.2018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020F0B-F573-4D74-97C8-03958068014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1221422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8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9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7" Type="http://schemas.openxmlformats.org/officeDocument/2006/relationships/image" Target="../media/image35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4.jpeg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gif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3600" b="1" dirty="0" err="1" smtClean="0">
                <a:latin typeface="Times New Roman" pitchFamily="18" charset="0"/>
                <a:cs typeface="Times New Roman" pitchFamily="18" charset="0"/>
              </a:rPr>
              <a:t>Богородчанська</a:t>
            </a:r>
            <a:r>
              <a:rPr lang="uk-UA" sz="3600" b="1" dirty="0" smtClean="0">
                <a:latin typeface="Times New Roman" pitchFamily="18" charset="0"/>
                <a:cs typeface="Times New Roman" pitchFamily="18" charset="0"/>
              </a:rPr>
              <a:t> загальноосвітня вечірня(змінна) школа 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III</a:t>
            </a:r>
            <a:r>
              <a:rPr lang="uk-UA" sz="3600" b="1" dirty="0" smtClean="0">
                <a:latin typeface="Times New Roman" pitchFamily="18" charset="0"/>
                <a:cs typeface="Times New Roman" pitchFamily="18" charset="0"/>
              </a:rPr>
              <a:t> ст.</a:t>
            </a:r>
            <a:endParaRPr lang="uk-UA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ctr"/>
            <a:r>
              <a:rPr lang="uk-UA" sz="44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Портфоліо</a:t>
            </a:r>
            <a:endParaRPr lang="uk-UA" sz="44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uk-UA" sz="4000" b="1" dirty="0" smtClean="0">
                <a:latin typeface="Times New Roman" pitchFamily="18" charset="0"/>
                <a:cs typeface="Times New Roman" pitchFamily="18" charset="0"/>
              </a:rPr>
              <a:t>Вчителя хімії</a:t>
            </a:r>
          </a:p>
          <a:p>
            <a:r>
              <a:rPr lang="uk-UA" sz="4000" b="1" dirty="0" err="1" smtClean="0">
                <a:latin typeface="Times New Roman" pitchFamily="18" charset="0"/>
                <a:cs typeface="Times New Roman" pitchFamily="18" charset="0"/>
              </a:rPr>
              <a:t>Процюк</a:t>
            </a:r>
            <a:r>
              <a:rPr lang="uk-UA" sz="4000" b="1" dirty="0" smtClean="0">
                <a:latin typeface="Times New Roman" pitchFamily="18" charset="0"/>
                <a:cs typeface="Times New Roman" pitchFamily="18" charset="0"/>
              </a:rPr>
              <a:t> Олесі Василівни</a:t>
            </a:r>
            <a:endParaRPr lang="uk-UA" sz="4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7" name="Содержимое 6" descr="LQ6A7615.jpg"/>
          <p:cNvPicPr>
            <a:picLocks noGrp="1" noChangeAspect="1"/>
          </p:cNvPicPr>
          <p:nvPr>
            <p:ph sz="quarter" idx="4"/>
          </p:nvPr>
        </p:nvPicPr>
        <p:blipFill>
          <a:blip r:embed="rId2" cstate="print"/>
          <a:stretch>
            <a:fillRect/>
          </a:stretch>
        </p:blipFill>
        <p:spPr>
          <a:xfrm>
            <a:off x="4579722" y="1688757"/>
            <a:ext cx="4135909" cy="408115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527" y="332655"/>
            <a:ext cx="8062591" cy="5109091"/>
          </a:xfrm>
          <a:prstGeom prst="rect">
            <a:avLst/>
          </a:prstGeom>
          <a:gradFill flip="none" rotWithShape="1"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path path="shape">
              <a:fillToRect l="50000" t="50000" r="50000" b="50000"/>
            </a:path>
            <a:tileRect/>
          </a:gradFill>
        </p:spPr>
        <p:txBody>
          <a:bodyPr wrap="square">
            <a:spAutoFit/>
          </a:bodyPr>
          <a:lstStyle/>
          <a:p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Підвищити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пізнавальну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діяльність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мотивацію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учнів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допомогають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u="sng" dirty="0" err="1">
                <a:latin typeface="Times New Roman" pitchFamily="18" charset="0"/>
                <a:cs typeface="Times New Roman" pitchFamily="18" charset="0"/>
              </a:rPr>
              <a:t>ігрові</a:t>
            </a:r>
            <a:r>
              <a:rPr lang="ru-RU" sz="2400" b="1" u="sng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u="sng" dirty="0" err="1" smtClean="0">
                <a:latin typeface="Times New Roman" pitchFamily="18" charset="0"/>
                <a:cs typeface="Times New Roman" pitchFamily="18" charset="0"/>
              </a:rPr>
              <a:t>завдання</a:t>
            </a:r>
            <a:r>
              <a:rPr lang="ru-RU" sz="2400" b="1" u="sng" dirty="0" smtClean="0">
                <a:latin typeface="Times New Roman" pitchFamily="18" charset="0"/>
                <a:cs typeface="Times New Roman" pitchFamily="18" charset="0"/>
              </a:rPr>
              <a:t>: </a:t>
            </a:r>
          </a:p>
          <a:p>
            <a:pPr>
              <a:buFont typeface="Arial" pitchFamily="34" charset="0"/>
              <a:buChar char="•"/>
            </a:pPr>
            <a:endParaRPr lang="ru-RU" sz="1900" b="1" i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1900" b="1" i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pitchFamily="34" charset="0"/>
              <a:buChar char="•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робота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ігровими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завданнями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створює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позитивну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мотивацію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навчання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пробуджує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бажання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знати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buFont typeface="Arial" pitchFamily="34" charset="0"/>
              <a:buChar char="•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самостійно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відкриваючи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для себе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певні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явища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учень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дістає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задоволення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впевненість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у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своїх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здібностях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що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зумовлює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самореалізацію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особистості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b="1" u="sng" dirty="0" err="1" smtClean="0">
                <a:latin typeface="Times New Roman" pitchFamily="18" charset="0"/>
                <a:cs typeface="Times New Roman" pitchFamily="18" charset="0"/>
              </a:rPr>
              <a:t>Ігрові</a:t>
            </a:r>
            <a:r>
              <a:rPr lang="ru-RU" sz="2400" b="1" u="sng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u="sng" dirty="0" err="1">
                <a:latin typeface="Times New Roman" pitchFamily="18" charset="0"/>
                <a:cs typeface="Times New Roman" pitchFamily="18" charset="0"/>
              </a:rPr>
              <a:t>завдання</a:t>
            </a:r>
            <a:r>
              <a:rPr lang="ru-RU" sz="2400" b="1" u="sng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я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використовую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різних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етапах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консультації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тому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що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вони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дають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можливість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активізувати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увагу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учнів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відпрацювати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засвоєні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знання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зняти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напруження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підвищити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продуктивність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роботи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dirty="0" smtClean="0">
                <a:latin typeface="Times New Roman" pitchFamily="18" charset="0"/>
                <a:cs typeface="Times New Roman" pitchFamily="18" charset="0"/>
              </a:rPr>
              <a:t>Інтерактивні методи</a:t>
            </a:r>
            <a:endParaRPr lang="uk-UA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Содержимое 4" descr="IMG_20181109_09175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964199" y="3814119"/>
            <a:ext cx="3657599" cy="2743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 algn="just">
              <a:buClr>
                <a:srgbClr val="0000FF"/>
              </a:buClr>
              <a:buFont typeface="Wingdings" pitchFamily="2" charset="2"/>
              <a:buChar char="Ø"/>
            </a:pPr>
            <a:r>
              <a:rPr lang="uk-UA" b="1" dirty="0" smtClean="0">
                <a:latin typeface="Times New Roman" pitchFamily="18" charset="0"/>
                <a:cs typeface="Times New Roman" pitchFamily="18" charset="0"/>
              </a:rPr>
              <a:t>парна та групова робота;</a:t>
            </a:r>
          </a:p>
          <a:p>
            <a:pPr algn="just">
              <a:buClr>
                <a:srgbClr val="0000FF"/>
              </a:buClr>
              <a:buFont typeface="Wingdings" pitchFamily="2" charset="2"/>
              <a:buChar char="Ø"/>
            </a:pPr>
            <a:r>
              <a:rPr lang="uk-UA" b="1" dirty="0" smtClean="0">
                <a:latin typeface="Times New Roman" pitchFamily="18" charset="0"/>
                <a:cs typeface="Times New Roman" pitchFamily="18" charset="0"/>
              </a:rPr>
              <a:t>метод мікрофон;</a:t>
            </a:r>
          </a:p>
          <a:p>
            <a:pPr algn="just">
              <a:buClr>
                <a:srgbClr val="0000FF"/>
              </a:buClr>
              <a:buFont typeface="Wingdings" pitchFamily="2" charset="2"/>
              <a:buChar char="Ø"/>
            </a:pPr>
            <a:r>
              <a:rPr lang="uk-UA" b="1" dirty="0" smtClean="0">
                <a:latin typeface="Times New Roman" pitchFamily="18" charset="0"/>
                <a:cs typeface="Times New Roman" pitchFamily="18" charset="0"/>
              </a:rPr>
              <a:t>опорні схеми;</a:t>
            </a:r>
          </a:p>
          <a:p>
            <a:pPr algn="just">
              <a:buClr>
                <a:srgbClr val="0000FF"/>
              </a:buClr>
              <a:buFont typeface="Wingdings" pitchFamily="2" charset="2"/>
              <a:buChar char="Ø"/>
            </a:pPr>
            <a:r>
              <a:rPr lang="uk-UA" b="1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uk-UA" b="1" dirty="0" err="1" smtClean="0">
                <a:latin typeface="Times New Roman" pitchFamily="18" charset="0"/>
                <a:cs typeface="Times New Roman" pitchFamily="18" charset="0"/>
              </a:rPr>
              <a:t>хімічниі</a:t>
            </a:r>
            <a:r>
              <a:rPr lang="uk-UA" b="1" dirty="0" smtClean="0">
                <a:latin typeface="Times New Roman" pitchFamily="18" charset="0"/>
                <a:cs typeface="Times New Roman" pitchFamily="18" charset="0"/>
              </a:rPr>
              <a:t>  диктанти;</a:t>
            </a:r>
          </a:p>
          <a:p>
            <a:pPr algn="just">
              <a:buClr>
                <a:srgbClr val="0000FF"/>
              </a:buClr>
              <a:buFont typeface="Wingdings" pitchFamily="2" charset="2"/>
              <a:buChar char="Ø"/>
            </a:pPr>
            <a:r>
              <a:rPr lang="uk-UA" b="1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uk-UA" b="1" dirty="0" smtClean="0">
                <a:latin typeface="Times New Roman" pitchFamily="18" charset="0"/>
                <a:cs typeface="Times New Roman" pitchFamily="18" charset="0"/>
              </a:rPr>
              <a:t>метод </a:t>
            </a:r>
            <a:r>
              <a:rPr lang="uk-UA" b="1" dirty="0" smtClean="0">
                <a:latin typeface="Times New Roman" pitchFamily="18" charset="0"/>
                <a:cs typeface="Times New Roman" pitchFamily="18" charset="0"/>
              </a:rPr>
              <a:t>проектів;</a:t>
            </a:r>
          </a:p>
          <a:p>
            <a:pPr algn="just">
              <a:buClr>
                <a:srgbClr val="0000FF"/>
              </a:buClr>
              <a:buFont typeface="Wingdings" pitchFamily="2" charset="2"/>
              <a:buChar char="Ø"/>
            </a:pPr>
            <a:r>
              <a:rPr lang="uk-UA" b="1" dirty="0" err="1" smtClean="0">
                <a:latin typeface="Times New Roman" pitchFamily="18" charset="0"/>
                <a:cs typeface="Times New Roman" pitchFamily="18" charset="0"/>
              </a:rPr>
              <a:t>хімічни</a:t>
            </a:r>
            <a:r>
              <a:rPr lang="uk-UA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b="1" dirty="0" smtClean="0">
                <a:latin typeface="Times New Roman" pitchFamily="18" charset="0"/>
                <a:cs typeface="Times New Roman" pitchFamily="18" charset="0"/>
              </a:rPr>
              <a:t>експеримент.</a:t>
            </a:r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uk-UA" dirty="0"/>
          </a:p>
        </p:txBody>
      </p:sp>
      <p:pic>
        <p:nvPicPr>
          <p:cNvPr id="8" name="Рисунок 7" descr="P102043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814118" y="739346"/>
            <a:ext cx="3987113" cy="299033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259632" y="44624"/>
            <a:ext cx="184730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endParaRPr lang="uk-UA" sz="2000" kern="10" dirty="0" smtClean="0">
              <a:ln w="9525">
                <a:solidFill>
                  <a:srgbClr val="CC99FF"/>
                </a:solidFill>
                <a:round/>
                <a:headEnd/>
                <a:tailEnd/>
              </a:ln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uk-UA" sz="4000" kern="10" dirty="0">
              <a:ln w="9525">
                <a:solidFill>
                  <a:srgbClr val="CC99FF"/>
                </a:solidFill>
                <a:round/>
                <a:headEnd/>
                <a:tailEnd/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" name="Рисунок 11" descr="P101073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4185" y="782595"/>
            <a:ext cx="3682314" cy="306035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4" name="Рисунок 13" descr="P102043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374292" y="823784"/>
            <a:ext cx="3707027" cy="29573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5" name="Рисунок 14" descr="P102044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265405" y="3896497"/>
            <a:ext cx="4011827" cy="285441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819398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571480"/>
            <a:ext cx="6048672" cy="38656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6625" name="Rectangle 1"/>
          <p:cNvSpPr>
            <a:spLocks noChangeArrowheads="1"/>
          </p:cNvSpPr>
          <p:nvPr/>
        </p:nvSpPr>
        <p:spPr bwMode="auto">
          <a:xfrm>
            <a:off x="323528" y="4509120"/>
            <a:ext cx="5832648" cy="2123658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2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1.</a:t>
            </a:r>
            <a:r>
              <a:rPr kumimoji="0" lang="ru-RU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на </a:t>
            </a:r>
            <a:r>
              <a:rPr kumimoji="0" lang="ru-RU" sz="2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ФТА Л</a:t>
            </a:r>
            <a:r>
              <a:rPr kumimoji="0" lang="uk-UA" sz="2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І</a:t>
            </a:r>
            <a:r>
              <a:rPr kumimoji="0" lang="ru-RU" sz="2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</a:t>
            </a:r>
            <a:endParaRPr kumimoji="0" lang="ru-RU" sz="2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2.</a:t>
            </a:r>
            <a:r>
              <a:rPr kumimoji="0" lang="uk-UA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на </a:t>
            </a:r>
            <a:r>
              <a:rPr kumimoji="0" lang="uk-UA" sz="2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  РІЙ</a:t>
            </a:r>
            <a:endParaRPr kumimoji="0" lang="ru-RU" sz="2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3.</a:t>
            </a:r>
            <a:r>
              <a:rPr kumimoji="0" lang="uk-UA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uk-UA" sz="2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ВА</a:t>
            </a:r>
            <a:r>
              <a:rPr kumimoji="0" lang="uk-UA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на </a:t>
            </a:r>
            <a:r>
              <a:rPr kumimoji="0" lang="uk-UA" sz="2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ДІЙ</a:t>
            </a:r>
            <a:endParaRPr kumimoji="0" lang="ru-RU" sz="2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4.</a:t>
            </a:r>
            <a:r>
              <a:rPr kumimoji="0" lang="uk-UA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на </a:t>
            </a:r>
            <a:r>
              <a:rPr kumimoji="0" lang="uk-UA" sz="2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Ж  ДАК</a:t>
            </a:r>
            <a:endParaRPr kumimoji="0" lang="ru-RU" sz="2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5.</a:t>
            </a:r>
            <a:r>
              <a:rPr kumimoji="0" lang="uk-UA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uk-UA" sz="2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ТЕЛ</a:t>
            </a:r>
            <a:r>
              <a:rPr kumimoji="0" lang="uk-UA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у </a:t>
            </a:r>
            <a:r>
              <a:rPr kumimoji="0" lang="uk-UA" sz="2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</a:t>
            </a:r>
            <a:endParaRPr kumimoji="0" lang="ru-RU" sz="2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6.</a:t>
            </a:r>
            <a:r>
              <a:rPr kumimoji="0" lang="uk-UA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за </a:t>
            </a:r>
            <a:r>
              <a:rPr kumimoji="0" lang="uk-UA" sz="2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ЛІ  ЗО</a:t>
            </a:r>
            <a:endParaRPr kumimoji="0" lang="ru-RU" sz="2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7. ТОЛ</a:t>
            </a:r>
            <a:r>
              <a:rPr kumimoji="0" lang="uk-UA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у </a:t>
            </a:r>
            <a:r>
              <a:rPr kumimoji="0" lang="uk-UA" sz="2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ОЛ</a:t>
            </a:r>
            <a:endParaRPr kumimoji="0" lang="ru-RU" sz="2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8. </a:t>
            </a:r>
            <a:r>
              <a:rPr kumimoji="0" lang="uk-UA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 </a:t>
            </a:r>
            <a:r>
              <a:rPr kumimoji="0" lang="uk-UA" sz="2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</a:t>
            </a:r>
            <a:r>
              <a:rPr kumimoji="0" lang="uk-UA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п </a:t>
            </a:r>
            <a:r>
              <a:rPr kumimoji="0" lang="uk-UA" sz="2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НО</a:t>
            </a:r>
            <a:endParaRPr kumimoji="0" lang="ru-RU" sz="2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9.</a:t>
            </a:r>
            <a:r>
              <a:rPr kumimoji="0" lang="uk-UA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1-л 2-і 3-й 4-к 5-а (</a:t>
            </a:r>
            <a:r>
              <a:rPr kumimoji="0" lang="uk-UA" sz="2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КАЛІЙ</a:t>
            </a:r>
            <a:r>
              <a:rPr kumimoji="0" lang="uk-UA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)</a:t>
            </a:r>
            <a:endParaRPr kumimoji="0" lang="ru-RU" sz="2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10. ЛАК</a:t>
            </a:r>
            <a:r>
              <a:rPr kumimoji="0" lang="uk-UA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</a:t>
            </a:r>
            <a:r>
              <a:rPr kumimoji="0" lang="uk-UA" sz="2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</a:t>
            </a:r>
            <a:r>
              <a:rPr kumimoji="0" lang="uk-UA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у </a:t>
            </a:r>
            <a:r>
              <a:rPr kumimoji="0" lang="uk-UA" sz="2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</a:t>
            </a:r>
            <a:endParaRPr kumimoji="0" lang="uk-UA" sz="2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strips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266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266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266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266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2000" tmFilter="0,0; .5, 1; 1, 1"/>
                                        <p:tgtEl>
                                          <p:spTgt spid="266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2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3600" b="1" dirty="0" smtClean="0">
                <a:latin typeface="Times New Roman" pitchFamily="18" charset="0"/>
                <a:cs typeface="Times New Roman" pitchFamily="18" charset="0"/>
              </a:rPr>
              <a:t>Хімічний експеримент</a:t>
            </a:r>
            <a:endParaRPr lang="uk-UA" sz="36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P1020436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l="14381" r="14381"/>
          <a:stretch>
            <a:fillRect/>
          </a:stretch>
        </p:blipFill>
        <p:spPr>
          <a:xfrm>
            <a:off x="4110682" y="197707"/>
            <a:ext cx="3418702" cy="317980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4244546"/>
          </a:xfrm>
        </p:spPr>
        <p:txBody>
          <a:bodyPr>
            <a:normAutofit/>
          </a:bodyPr>
          <a:lstStyle/>
          <a:p>
            <a:pPr marL="273050" indent="-273050" algn="r">
              <a:lnSpc>
                <a:spcPct val="80000"/>
              </a:lnSpc>
            </a:pPr>
            <a:r>
              <a:rPr lang="uk-UA" b="1" i="1" u="sng" dirty="0" smtClean="0">
                <a:latin typeface="Times New Roman" pitchFamily="18" charset="0"/>
                <a:cs typeface="Times New Roman" pitchFamily="18" charset="0"/>
              </a:rPr>
              <a:t>Його переваги:</a:t>
            </a:r>
          </a:p>
          <a:p>
            <a:pPr marL="273050" indent="-273050">
              <a:lnSpc>
                <a:spcPct val="80000"/>
              </a:lnSpc>
              <a:buFont typeface="Wingdings" pitchFamily="2" charset="2"/>
              <a:buChar char="§"/>
            </a:pPr>
            <a:r>
              <a:rPr lang="uk-UA" sz="1400" dirty="0" smtClean="0">
                <a:latin typeface="Times New Roman" pitchFamily="18" charset="0"/>
                <a:cs typeface="Times New Roman" pitchFamily="18" charset="0"/>
              </a:rPr>
              <a:t>Викликає неабиякий інтерес до предмету;</a:t>
            </a:r>
          </a:p>
          <a:p>
            <a:pPr marL="273050" indent="-273050">
              <a:lnSpc>
                <a:spcPct val="80000"/>
              </a:lnSpc>
              <a:buFont typeface="Wingdings" pitchFamily="2" charset="2"/>
              <a:buChar char="§"/>
            </a:pPr>
            <a:r>
              <a:rPr lang="uk-UA" sz="1400" dirty="0" err="1" smtClean="0">
                <a:latin typeface="Times New Roman" pitchFamily="18" charset="0"/>
                <a:cs typeface="Times New Roman" pitchFamily="18" charset="0"/>
              </a:rPr>
              <a:t>Пов</a:t>
            </a:r>
            <a:r>
              <a:rPr lang="en-AU" sz="1400" dirty="0" smtClean="0">
                <a:latin typeface="Times New Roman" pitchFamily="18" charset="0"/>
                <a:cs typeface="Times New Roman" pitchFamily="18" charset="0"/>
              </a:rPr>
              <a:t>’</a:t>
            </a:r>
            <a:r>
              <a:rPr lang="uk-UA" sz="1400" dirty="0" err="1" smtClean="0">
                <a:latin typeface="Times New Roman" pitchFamily="18" charset="0"/>
                <a:cs typeface="Times New Roman" pitchFamily="18" charset="0"/>
              </a:rPr>
              <a:t>язує</a:t>
            </a:r>
            <a:r>
              <a:rPr lang="uk-UA" sz="1400" dirty="0" smtClean="0">
                <a:latin typeface="Times New Roman" pitchFamily="18" charset="0"/>
                <a:cs typeface="Times New Roman" pitchFamily="18" charset="0"/>
              </a:rPr>
              <a:t> досліди з життям та      досвідом  самої дитини;</a:t>
            </a:r>
          </a:p>
          <a:p>
            <a:pPr marL="273050" indent="-273050">
              <a:lnSpc>
                <a:spcPct val="80000"/>
              </a:lnSpc>
              <a:buFont typeface="Wingdings" pitchFamily="2" charset="2"/>
              <a:buChar char="§"/>
            </a:pPr>
            <a:r>
              <a:rPr lang="uk-UA" sz="1400" dirty="0" smtClean="0">
                <a:latin typeface="Times New Roman" pitchFamily="18" charset="0"/>
                <a:cs typeface="Times New Roman" pitchFamily="18" charset="0"/>
              </a:rPr>
              <a:t>Формує навички безпечного поводження з  речовинами та засобами   побутової хімії.</a:t>
            </a:r>
          </a:p>
          <a:p>
            <a:pPr marL="273050" indent="-273050">
              <a:lnSpc>
                <a:spcPct val="80000"/>
              </a:lnSpc>
              <a:buFont typeface="Wingdings" pitchFamily="2" charset="2"/>
              <a:buChar char="§"/>
            </a:pPr>
            <a:r>
              <a:rPr lang="uk-UA" sz="1400" dirty="0" smtClean="0">
                <a:latin typeface="Times New Roman" pitchFamily="18" charset="0"/>
                <a:cs typeface="Times New Roman" pitchFamily="18" charset="0"/>
              </a:rPr>
              <a:t>Розкриває роль хімії у забезпеченні добробутом людини;</a:t>
            </a:r>
          </a:p>
          <a:p>
            <a:pPr marL="273050" indent="-273050">
              <a:lnSpc>
                <a:spcPct val="80000"/>
              </a:lnSpc>
              <a:buFont typeface="Wingdings" pitchFamily="2" charset="2"/>
              <a:buChar char="§"/>
            </a:pPr>
            <a:r>
              <a:rPr lang="uk-UA" sz="1400" dirty="0" smtClean="0">
                <a:latin typeface="Times New Roman" pitchFamily="18" charset="0"/>
                <a:cs typeface="Times New Roman" pitchFamily="18" charset="0"/>
              </a:rPr>
              <a:t>Підвищує ефективність навчально-виховного процесу;</a:t>
            </a:r>
          </a:p>
          <a:p>
            <a:pPr marL="273050" indent="-273050">
              <a:lnSpc>
                <a:spcPct val="80000"/>
              </a:lnSpc>
              <a:buFont typeface="Wingdings" pitchFamily="2" charset="2"/>
              <a:buChar char="§"/>
            </a:pPr>
            <a:r>
              <a:rPr lang="uk-UA" sz="1400" dirty="0" smtClean="0">
                <a:latin typeface="Times New Roman" pitchFamily="18" charset="0"/>
                <a:cs typeface="Times New Roman" pitchFamily="18" charset="0"/>
              </a:rPr>
              <a:t>Переконує у необхідності свідомого здобуття знань із предмета.</a:t>
            </a:r>
          </a:p>
          <a:p>
            <a:pPr marL="273050" indent="-273050">
              <a:lnSpc>
                <a:spcPct val="80000"/>
              </a:lnSpc>
            </a:pPr>
            <a:endParaRPr lang="uk-UA" b="1" dirty="0" smtClean="0">
              <a:latin typeface="Times New Roman" pitchFamily="18" charset="0"/>
              <a:cs typeface="Times New Roman" pitchFamily="18" charset="0"/>
            </a:endParaRPr>
          </a:p>
          <a:p>
            <a:pPr marL="273050" indent="-273050">
              <a:lnSpc>
                <a:spcPct val="80000"/>
              </a:lnSpc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endParaRPr lang="uk-UA" dirty="0"/>
          </a:p>
        </p:txBody>
      </p:sp>
      <p:pic>
        <p:nvPicPr>
          <p:cNvPr id="6" name="Рисунок 5" descr="P1020439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618206" y="3476366"/>
            <a:ext cx="3344562" cy="321275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G_20181109_105921.jpg"/>
          <p:cNvPicPr>
            <a:picLocks noChangeAspect="1"/>
          </p:cNvPicPr>
          <p:nvPr/>
        </p:nvPicPr>
        <p:blipFill>
          <a:blip r:embed="rId2" cstate="print"/>
          <a:srcRect l="49910"/>
          <a:stretch>
            <a:fillRect/>
          </a:stretch>
        </p:blipFill>
        <p:spPr>
          <a:xfrm>
            <a:off x="494270" y="284457"/>
            <a:ext cx="3665837" cy="471179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Рисунок 2" descr="IMG_20181109_10593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599934" y="2747320"/>
            <a:ext cx="5272215" cy="395416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Е</a:t>
            </a:r>
            <a:r>
              <a:rPr lang="uk-UA" dirty="0" err="1" smtClean="0">
                <a:latin typeface="Times New Roman" pitchFamily="18" charset="0"/>
                <a:cs typeface="Times New Roman" pitchFamily="18" charset="0"/>
              </a:rPr>
              <a:t>кспериментуємо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 вдома</a:t>
            </a:r>
            <a:endParaRPr lang="uk-UA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i="1" dirty="0" smtClean="0"/>
              <a:t> </a:t>
            </a:r>
            <a:r>
              <a:rPr lang="ru-RU" i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Лакмусові</a:t>
            </a:r>
            <a:r>
              <a:rPr lang="ru-RU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i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папірці</a:t>
            </a:r>
            <a:r>
              <a:rPr lang="ru-RU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i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із</a:t>
            </a:r>
            <a:r>
              <a:rPr lang="ru-RU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соку </a:t>
            </a:r>
            <a:r>
              <a:rPr lang="ru-RU" i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червоної</a:t>
            </a:r>
            <a:r>
              <a:rPr lang="ru-RU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i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капусти</a:t>
            </a:r>
            <a:endParaRPr lang="uk-UA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20912" y="1697638"/>
            <a:ext cx="3887391" cy="823912"/>
          </a:xfrm>
        </p:spPr>
        <p:txBody>
          <a:bodyPr/>
          <a:lstStyle/>
          <a:p>
            <a:r>
              <a:rPr lang="uk-UA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Зелена їстівна </a:t>
            </a:r>
            <a:r>
              <a:rPr lang="uk-UA" i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яєшня-глазун’я</a:t>
            </a:r>
            <a:endParaRPr lang="uk-UA" i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Содержимое 6"/>
          <p:cNvPicPr>
            <a:picLocks noGrp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0926" y="2531440"/>
            <a:ext cx="2857500" cy="28575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39752" y="4437112"/>
            <a:ext cx="2108680" cy="209549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Содержимое 8"/>
          <p:cNvPicPr>
            <a:picLocks noGrp="1"/>
          </p:cNvPicPr>
          <p:nvPr>
            <p:ph sz="quarter" idx="4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54667" y="3328086"/>
            <a:ext cx="2656165" cy="278438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3648" y="908720"/>
            <a:ext cx="3173338" cy="24132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8673" name="Rectangle 1"/>
          <p:cNvSpPr>
            <a:spLocks noChangeArrowheads="1"/>
          </p:cNvSpPr>
          <p:nvPr/>
        </p:nvSpPr>
        <p:spPr bwMode="auto">
          <a:xfrm>
            <a:off x="0" y="-6181692"/>
            <a:ext cx="6444208" cy="130189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49263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449263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2000" b="1" i="1" dirty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449263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449263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2000" b="1" i="1" dirty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449263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449263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2000" b="1" i="1" dirty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449263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449263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2000" b="1" i="1" dirty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449263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449263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2000" b="1" i="1" dirty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449263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449263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2000" b="1" i="1" dirty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449263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449263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2000" b="1" i="1" dirty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449263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449263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2000" b="1" i="1" dirty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449263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449263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2000" b="1" i="1" dirty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449263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449263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2000" b="1" i="1" dirty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449263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449263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1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Гумовий</a:t>
            </a:r>
            <a:r>
              <a:rPr kumimoji="0" lang="ru-RU" sz="2800" b="1" i="1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м</a:t>
            </a:r>
            <a:r>
              <a:rPr kumimoji="0" lang="en-US" sz="2800" b="1" i="1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’</a:t>
            </a:r>
            <a:r>
              <a:rPr kumimoji="0" lang="ru-RU" sz="2800" b="1" i="1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ячик</a:t>
            </a:r>
            <a:r>
              <a:rPr kumimoji="0" lang="ru-RU" sz="2800" b="1" i="1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uk-UA" sz="2800" b="1" i="1" dirty="0">
                <a:solidFill>
                  <a:srgbClr val="C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і</a:t>
            </a:r>
            <a:r>
              <a:rPr kumimoji="0" lang="ru-RU" sz="2800" b="1" i="1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</a:t>
            </a:r>
            <a:r>
              <a:rPr kumimoji="0" lang="ru-RU" sz="2800" b="1" i="1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800" b="1" i="1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курячого</a:t>
            </a:r>
            <a:r>
              <a:rPr kumimoji="0" lang="ru-RU" sz="2800" b="1" i="1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800" b="1" i="1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яйця</a:t>
            </a:r>
            <a:endParaRPr kumimoji="0" lang="ru-RU" sz="2800" b="1" i="1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449263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uk-UA" sz="2000" b="1" i="1" dirty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449263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uk-UA" sz="20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449263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uk-UA" sz="2000" b="1" i="1" dirty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449263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uk-UA" sz="20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449263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uk-UA" sz="2000" b="1" i="1" dirty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449263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uk-UA" sz="20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449263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uk-UA" sz="2000" b="1" i="1" dirty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449263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uk-UA" sz="20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449263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uk-UA" sz="2000" b="1" i="1" dirty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449263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uk-UA" sz="20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449263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uk-UA" sz="2000" b="1" i="1" dirty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449263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uk-UA" sz="20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449263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uk-UA" sz="2000" b="1" i="1" dirty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449263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uk-UA" sz="20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449263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uk-UA" sz="2000" b="1" i="1" dirty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449263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449263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uk-UA" sz="2000" b="1" i="1" dirty="0">
              <a:latin typeface="Times New Roman" pitchFamily="18" charset="0"/>
              <a:cs typeface="Times New Roman" pitchFamily="18" charset="0"/>
            </a:endParaRPr>
          </a:p>
          <a:p>
            <a:pPr marL="0" marR="0" lvl="0" indent="449263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uk-UA" sz="20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49263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uk-UA" sz="2000" b="1" i="1" dirty="0">
              <a:latin typeface="Times New Roman" pitchFamily="18" charset="0"/>
              <a:cs typeface="Times New Roman" pitchFamily="18" charset="0"/>
            </a:endParaRPr>
          </a:p>
          <a:p>
            <a:pPr marL="0" marR="0" lvl="0" indent="449263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Рисунок 3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30429" y="4019407"/>
            <a:ext cx="3312368" cy="259878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Содержимое 6"/>
          <p:cNvSpPr>
            <a:spLocks noGrp="1"/>
          </p:cNvSpPr>
          <p:nvPr>
            <p:ph sz="half" idx="4294967295"/>
          </p:nvPr>
        </p:nvSpPr>
        <p:spPr>
          <a:xfrm>
            <a:off x="0" y="3356993"/>
            <a:ext cx="6516216" cy="504056"/>
          </a:xfrm>
        </p:spPr>
        <p:txBody>
          <a:bodyPr>
            <a:noAutofit/>
          </a:bodyPr>
          <a:lstStyle/>
          <a:p>
            <a:pPr algn="r">
              <a:buNone/>
            </a:pPr>
            <a:r>
              <a:rPr lang="uk-UA" sz="28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Як пофарбувати квітку</a:t>
            </a:r>
            <a:endParaRPr lang="ru-RU" sz="2800" b="1" i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86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73" grpId="0"/>
      <p:bldP spid="7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b="1" dirty="0" smtClean="0">
                <a:latin typeface="Times New Roman" pitchFamily="18" charset="0"/>
                <a:cs typeface="Times New Roman" pitchFamily="18" charset="0"/>
              </a:rPr>
              <a:t>Проектні технології </a:t>
            </a:r>
            <a:endParaRPr lang="uk-UA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84022" y="1693819"/>
            <a:ext cx="7886700" cy="4351338"/>
          </a:xfrm>
        </p:spPr>
        <p:txBody>
          <a:bodyPr>
            <a:normAutofit/>
          </a:bodyPr>
          <a:lstStyle/>
          <a:p>
            <a:r>
              <a:rPr lang="uk-UA" sz="2400" b="1" dirty="0" smtClean="0">
                <a:latin typeface="Times New Roman" pitchFamily="18" charset="0"/>
                <a:cs typeface="Times New Roman" pitchFamily="18" charset="0"/>
              </a:rPr>
              <a:t>ТЕМА: “ВПЛИВ ПОБУТОВОЇ ХІМІЇ НА ЗДОРОВ’Я ЛЮДИНИ”</a:t>
            </a:r>
            <a:endParaRPr lang="uk-UA" sz="2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Рисунок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0097" y="2572264"/>
            <a:ext cx="2419535" cy="241953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Рисунок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88247" y="2807949"/>
            <a:ext cx="2445072" cy="258123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 descr="Рисунок8.jpg"/>
          <p:cNvPicPr>
            <a:picLocks noChangeAspect="1"/>
          </p:cNvPicPr>
          <p:nvPr/>
        </p:nvPicPr>
        <p:blipFill>
          <a:blip r:embed="rId4"/>
          <a:srcRect l="7383" t="4828" r="5353" b="5873"/>
          <a:stretch>
            <a:fillRect/>
          </a:stretch>
        </p:blipFill>
        <p:spPr>
          <a:xfrm>
            <a:off x="5099222" y="2298356"/>
            <a:ext cx="2183027" cy="222990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 descr="Рисунок9.jpg"/>
          <p:cNvPicPr>
            <a:picLocks noChangeAspect="1"/>
          </p:cNvPicPr>
          <p:nvPr/>
        </p:nvPicPr>
        <p:blipFill>
          <a:blip r:embed="rId5"/>
          <a:srcRect l="4955" t="1289" r="3213" b="52216"/>
          <a:stretch>
            <a:fillRect/>
          </a:stretch>
        </p:blipFill>
        <p:spPr>
          <a:xfrm>
            <a:off x="5502876" y="4567881"/>
            <a:ext cx="2364260" cy="229011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 descr="Рисунок6.jpg"/>
          <p:cNvPicPr>
            <a:picLocks noChangeAspect="1"/>
          </p:cNvPicPr>
          <p:nvPr/>
        </p:nvPicPr>
        <p:blipFill>
          <a:blip r:embed="rId6"/>
          <a:srcRect l="5374" t="280" r="6945" b="52178"/>
          <a:stretch>
            <a:fillRect/>
          </a:stretch>
        </p:blipFill>
        <p:spPr>
          <a:xfrm>
            <a:off x="7166919" y="2463114"/>
            <a:ext cx="1622854" cy="174642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b="1" dirty="0" smtClean="0">
                <a:latin typeface="Times New Roman" pitchFamily="18" charset="0"/>
                <a:cs typeface="Times New Roman" pitchFamily="18" charset="0"/>
              </a:rPr>
              <a:t>Грамоти</a:t>
            </a:r>
            <a:endParaRPr lang="uk-UA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Содержимое 5" descr="IMG_20181111_203716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l="3049" t="2156" b="346"/>
          <a:stretch>
            <a:fillRect/>
          </a:stretch>
        </p:blipFill>
        <p:spPr>
          <a:xfrm>
            <a:off x="3006812" y="1499286"/>
            <a:ext cx="3352800" cy="4802660"/>
          </a:xfr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08063" y="188913"/>
            <a:ext cx="7200900" cy="7699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uk-UA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charset="0"/>
                <a:cs typeface="Arial" charset="0"/>
              </a:rPr>
              <a:t>Загальні відомості</a:t>
            </a:r>
            <a:endParaRPr lang="ru-RU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charset="0"/>
              <a:cs typeface="Arial" charset="0"/>
            </a:endParaRPr>
          </a:p>
        </p:txBody>
      </p:sp>
      <p:graphicFrame>
        <p:nvGraphicFramePr>
          <p:cNvPr id="3" name="Group 26"/>
          <p:cNvGraphicFramePr>
            <a:graphicFrameLocks noGrp="1"/>
          </p:cNvGraphicFramePr>
          <p:nvPr/>
        </p:nvGraphicFramePr>
        <p:xfrm>
          <a:off x="468313" y="1196975"/>
          <a:ext cx="8280400" cy="4033905"/>
        </p:xfrm>
        <a:graphic>
          <a:graphicData uri="http://schemas.openxmlformats.org/drawingml/2006/table">
            <a:tbl>
              <a:tblPr>
                <a:tableStyleId>{5940675A-B579-460E-94D1-54222C63F5DA}</a:tableStyleId>
              </a:tblPr>
              <a:tblGrid>
                <a:gridCol w="3868237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4412163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86400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Дата народження </a:t>
                      </a:r>
                      <a:endParaRPr kumimoji="0" lang="ru-RU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33" marR="91433" marT="45714" marB="45714" horzOverflow="overflow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 лютого 1984 </a:t>
                      </a:r>
                      <a:r>
                        <a:rPr kumimoji="0" lang="ru-RU" sz="2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</a:t>
                      </a:r>
                      <a:endParaRPr kumimoji="0" 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33" marR="91433" marT="45714" marB="45714" horzOverflow="overflow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94495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uk-UA" sz="2800" b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28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Загальний стаж роботи</a:t>
                      </a:r>
                      <a:endParaRPr kumimoji="0" lang="ru-RU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33" marR="91433" marT="45714" marB="45714" horzOverflow="overflow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uk-UA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 років</a:t>
                      </a:r>
                      <a:endParaRPr kumimoji="0" 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33" marR="91433" marT="45714" marB="45714" horzOverflow="overflow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94495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Посада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Кваліфікаційна</a:t>
                      </a:r>
                      <a:r>
                        <a:rPr kumimoji="0" lang="ru-RU" sz="28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категорія </a:t>
                      </a:r>
                      <a:endParaRPr kumimoji="0" lang="ru-RU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33" marR="91433" marT="45714" marB="45714" horzOverflow="overflow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Вчитель</a:t>
                      </a:r>
                      <a:r>
                        <a:rPr kumimoji="0" lang="ru-RU" sz="2800" b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ru-RU" sz="2800" b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хімії</a:t>
                      </a:r>
                      <a:endParaRPr kumimoji="0" lang="ru-RU" sz="2800" b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Спеціаліст</a:t>
                      </a:r>
                      <a:r>
                        <a:rPr kumimoji="0" lang="ru-RU" sz="2800" b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</a:t>
                      </a:r>
                      <a:r>
                        <a:rPr kumimoji="0" lang="en-US" sz="2800" b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</a:t>
                      </a:r>
                      <a:r>
                        <a:rPr kumimoji="0" lang="uk-UA" sz="2800" b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категорії</a:t>
                      </a:r>
                      <a:r>
                        <a:rPr kumimoji="0" lang="ru-RU" sz="2800" b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kumimoji="0" lang="ru-RU" sz="28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33" marR="91433" marT="45714" marB="45714" horzOverflow="overflow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2040248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172529" y="184151"/>
            <a:ext cx="8229600" cy="865187"/>
          </a:xfrm>
        </p:spPr>
        <p:txBody>
          <a:bodyPr rtlCol="0"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uk-UA" sz="4000" b="1" dirty="0" smtClean="0">
                <a:solidFill>
                  <a:schemeClr val="accent4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Публікації у фахових виданнях</a:t>
            </a:r>
          </a:p>
        </p:txBody>
      </p:sp>
      <p:pic>
        <p:nvPicPr>
          <p:cNvPr id="5" name="Рисунок 4" descr="Сертифікат-338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9007" y="939113"/>
            <a:ext cx="2893707" cy="461318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Рисунок 5" descr="Сертифікат-349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171569" y="1622854"/>
            <a:ext cx="2603156" cy="438253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Рисунок 6" descr="IMG_20181110_195702.jpg"/>
          <p:cNvPicPr>
            <a:picLocks noChangeAspect="1"/>
          </p:cNvPicPr>
          <p:nvPr/>
        </p:nvPicPr>
        <p:blipFill>
          <a:blip r:embed="rId4" cstate="print"/>
          <a:srcRect l="7398" t="6126" r="5315"/>
          <a:stretch>
            <a:fillRect/>
          </a:stretch>
        </p:blipFill>
        <p:spPr>
          <a:xfrm>
            <a:off x="5906528" y="2257169"/>
            <a:ext cx="3023287" cy="427131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="" xmlns:p14="http://schemas.microsoft.com/office/powerpoint/2010/main" val="1073605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Свідоцтво проекту vseosvita.ua №GW93477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46908" y="140043"/>
            <a:ext cx="1978455" cy="2916947"/>
          </a:xfrm>
          <a:prstGeom prst="rect">
            <a:avLst/>
          </a:prstGeom>
        </p:spPr>
      </p:pic>
      <p:pic>
        <p:nvPicPr>
          <p:cNvPr id="3" name="Рисунок 2" descr="Свідоцтво проекту vseosvita.ua №KF10730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290119" y="123568"/>
            <a:ext cx="2133602" cy="2908668"/>
          </a:xfrm>
          <a:prstGeom prst="rect">
            <a:avLst/>
          </a:prstGeom>
        </p:spPr>
      </p:pic>
      <p:pic>
        <p:nvPicPr>
          <p:cNvPr id="4" name="Рисунок 3" descr="Свідоцтво проекту vseosvita.ua №MJ899669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641751" y="156519"/>
            <a:ext cx="2080768" cy="2924432"/>
          </a:xfrm>
          <a:prstGeom prst="rect">
            <a:avLst/>
          </a:prstGeom>
        </p:spPr>
      </p:pic>
      <p:pic>
        <p:nvPicPr>
          <p:cNvPr id="5" name="Рисунок 4" descr="Свідоцтво проекту vseosvita.ua №ZW878730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903308" y="131805"/>
            <a:ext cx="2026508" cy="2940909"/>
          </a:xfrm>
          <a:prstGeom prst="rect">
            <a:avLst/>
          </a:prstGeom>
        </p:spPr>
      </p:pic>
      <p:pic>
        <p:nvPicPr>
          <p:cNvPr id="6" name="Рисунок 5" descr="Подяка проекту vseosvita.ua №QC217410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992510" y="3220994"/>
            <a:ext cx="2406495" cy="3451655"/>
          </a:xfrm>
          <a:prstGeom prst="rect">
            <a:avLst/>
          </a:prstGeom>
        </p:spPr>
      </p:pic>
      <p:pic>
        <p:nvPicPr>
          <p:cNvPr id="7" name="Рисунок 6" descr="Грамота проекту від vseosvita.ua №DU716965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5205267" y="3289101"/>
            <a:ext cx="2521825" cy="3432975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276475" y="0"/>
            <a:ext cx="6867525" cy="1065213"/>
          </a:xfrm>
        </p:spPr>
        <p:txBody>
          <a:bodyPr/>
          <a:lstStyle/>
          <a:p>
            <a:endParaRPr lang="uk-UA" smtClean="0"/>
          </a:p>
        </p:txBody>
      </p:sp>
      <p:sp>
        <p:nvSpPr>
          <p:cNvPr id="5325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1835150" y="1916113"/>
            <a:ext cx="6775450" cy="4151312"/>
          </a:xfrm>
        </p:spPr>
        <p:txBody>
          <a:bodyPr/>
          <a:lstStyle/>
          <a:p>
            <a:r>
              <a:rPr lang="uk-UA" sz="2800" dirty="0" smtClean="0">
                <a:latin typeface="Times New Roman" pitchFamily="18" charset="0"/>
                <a:cs typeface="Times New Roman" pitchFamily="18" charset="0"/>
              </a:rPr>
              <a:t>Відомий педагог </a:t>
            </a:r>
            <a:r>
              <a:rPr lang="uk-UA" sz="2800" b="1" dirty="0" smtClean="0">
                <a:latin typeface="Times New Roman" pitchFamily="18" charset="0"/>
                <a:cs typeface="Times New Roman" pitchFamily="18" charset="0"/>
              </a:rPr>
              <a:t>В.Ф.</a:t>
            </a:r>
            <a:r>
              <a:rPr lang="uk-UA" sz="2800" b="1" dirty="0" err="1" smtClean="0">
                <a:latin typeface="Times New Roman" pitchFamily="18" charset="0"/>
                <a:cs typeface="Times New Roman" pitchFamily="18" charset="0"/>
              </a:rPr>
              <a:t>Шаталов</a:t>
            </a:r>
            <a:r>
              <a:rPr lang="uk-UA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800" dirty="0" smtClean="0">
                <a:latin typeface="Times New Roman" pitchFamily="18" charset="0"/>
                <a:cs typeface="Times New Roman" pitchFamily="18" charset="0"/>
              </a:rPr>
              <a:t> відзначав :</a:t>
            </a:r>
          </a:p>
          <a:p>
            <a:pPr>
              <a:buFont typeface="Wingdings" pitchFamily="2" charset="2"/>
              <a:buNone/>
            </a:pPr>
            <a:r>
              <a:rPr lang="uk-UA" sz="2800" dirty="0" smtClean="0">
                <a:latin typeface="Times New Roman" pitchFamily="18" charset="0"/>
                <a:cs typeface="Times New Roman" pitchFamily="18" charset="0"/>
              </a:rPr>
              <a:t>“…Нехай наші учні помиляються, нехай вони сперечаються і не погоджуються з нами, але нехай вони ніколи не будуть байдужими до знань, які дає їм вчитель!”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402226" y="411892"/>
            <a:ext cx="5055973" cy="3098071"/>
          </a:xfrm>
        </p:spPr>
        <p:txBody>
          <a:bodyPr>
            <a:normAutofit fontScale="90000"/>
          </a:bodyPr>
          <a:lstStyle/>
          <a:p>
            <a:r>
              <a:rPr lang="uk-UA" sz="44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Професія вчителя – від Бога, </a:t>
            </a:r>
            <a:br>
              <a:rPr lang="uk-UA" sz="44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uk-UA" sz="44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всі інші професії – від учителя.</a:t>
            </a:r>
            <a:r>
              <a:rPr lang="uk-UA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uk-UA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endParaRPr lang="uk-UA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10000"/>
          </a:bodyPr>
          <a:lstStyle/>
          <a:p>
            <a:endParaRPr lang="uk-UA" sz="6000" kern="10" spc="720" dirty="0" smtClean="0">
              <a:ln w="25400">
                <a:solidFill>
                  <a:srgbClr val="000099"/>
                </a:solidFill>
                <a:round/>
                <a:headEnd/>
                <a:tailEnd/>
              </a:ln>
              <a:solidFill>
                <a:srgbClr val="33CCFF"/>
              </a:solidFill>
              <a:effectLst>
                <a:outerShdw dist="125724" dir="18900000" algn="ctr" rotWithShape="0">
                  <a:srgbClr val="6600FF"/>
                </a:outerShdw>
              </a:effectLst>
              <a:latin typeface="Impact"/>
            </a:endParaRPr>
          </a:p>
          <a:p>
            <a:pPr algn="r"/>
            <a:r>
              <a:rPr lang="uk-UA" sz="6000" kern="10" spc="720" dirty="0" smtClean="0">
                <a:ln w="25400">
                  <a:solidFill>
                    <a:srgbClr val="000099"/>
                  </a:solidFill>
                  <a:round/>
                  <a:headEnd/>
                  <a:tailEnd/>
                </a:ln>
                <a:solidFill>
                  <a:srgbClr val="33CCFF"/>
                </a:solidFill>
                <a:effectLst>
                  <a:outerShdw dist="125724" dir="18900000" algn="ctr" rotWithShape="0">
                    <a:srgbClr val="6600FF"/>
                  </a:outerShdw>
                </a:effectLst>
                <a:latin typeface="Impact"/>
              </a:rPr>
              <a:t>Дякую за увагу</a:t>
            </a:r>
            <a:endParaRPr lang="uk-UA" sz="6000" dirty="0"/>
          </a:p>
        </p:txBody>
      </p:sp>
      <p:pic>
        <p:nvPicPr>
          <p:cNvPr id="4" name="Picture 8" descr="842381ac5f14[1]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3472905" cy="28420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685800" y="0"/>
            <a:ext cx="7772400" cy="1447800"/>
          </a:xfrm>
        </p:spPr>
        <p:txBody>
          <a:bodyPr lIns="92075" tIns="46038" rIns="92075" bIns="46038" anchorCtr="0"/>
          <a:lstStyle/>
          <a:p>
            <a:pPr algn="ctr" eaLnBrk="1" hangingPunct="1">
              <a:defRPr/>
            </a:pPr>
            <a:r>
              <a:rPr lang="ru-RU" altLang="ru-RU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Освіта</a:t>
            </a:r>
            <a:endParaRPr lang="ru-RU" altLang="ru-RU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250825" y="1125538"/>
            <a:ext cx="8497888" cy="1079500"/>
          </a:xfrm>
        </p:spPr>
        <p:txBody>
          <a:bodyPr/>
          <a:lstStyle/>
          <a:p>
            <a:pPr marL="0" indent="0" algn="ctr" eaLnBrk="1" hangingPunct="1">
              <a:buFont typeface="Wingdings" panose="05000000000000000000" pitchFamily="2" charset="2"/>
              <a:buNone/>
              <a:defRPr/>
            </a:pPr>
            <a:r>
              <a:rPr lang="ru-RU" altLang="ru-RU" b="1" dirty="0" err="1" smtClean="0"/>
              <a:t>Прикарпатський</a:t>
            </a:r>
            <a:r>
              <a:rPr lang="ru-RU" altLang="ru-RU" b="1" dirty="0" smtClean="0"/>
              <a:t> </a:t>
            </a:r>
            <a:r>
              <a:rPr lang="ru-RU" altLang="ru-RU" b="1" dirty="0" err="1" smtClean="0"/>
              <a:t>національний</a:t>
            </a:r>
            <a:r>
              <a:rPr lang="ru-RU" altLang="ru-RU" b="1" dirty="0" smtClean="0"/>
              <a:t> </a:t>
            </a:r>
            <a:r>
              <a:rPr lang="ru-RU" altLang="ru-RU" b="1" dirty="0" err="1" smtClean="0"/>
              <a:t>університет</a:t>
            </a:r>
            <a:r>
              <a:rPr lang="ru-RU" altLang="ru-RU" b="1" dirty="0" smtClean="0"/>
              <a:t> </a:t>
            </a:r>
          </a:p>
          <a:p>
            <a:pPr marL="0" indent="0" algn="ctr" eaLnBrk="1" hangingPunct="1">
              <a:buFont typeface="Wingdings" panose="05000000000000000000" pitchFamily="2" charset="2"/>
              <a:buNone/>
              <a:defRPr/>
            </a:pPr>
            <a:r>
              <a:rPr lang="ru-RU" altLang="ru-RU" b="1" dirty="0" err="1" smtClean="0"/>
              <a:t>ім</a:t>
            </a:r>
            <a:r>
              <a:rPr lang="ru-RU" altLang="ru-RU" b="1" dirty="0" smtClean="0"/>
              <a:t>. Василя </a:t>
            </a:r>
            <a:r>
              <a:rPr lang="ru-RU" altLang="ru-RU" b="1" dirty="0" err="1" smtClean="0"/>
              <a:t>Стефаника</a:t>
            </a:r>
            <a:endParaRPr lang="ru-RU" altLang="ru-RU" sz="2800" b="1" dirty="0" smtClean="0"/>
          </a:p>
          <a:p>
            <a:pPr eaLnBrk="1" hangingPunct="1">
              <a:buFont typeface="Wingdings" panose="05000000000000000000" pitchFamily="2" charset="2"/>
              <a:buNone/>
              <a:defRPr/>
            </a:pPr>
            <a:endParaRPr lang="ru-RU" altLang="ru-RU" sz="2800" b="1" dirty="0" smtClean="0"/>
          </a:p>
        </p:txBody>
      </p:sp>
      <p:pic>
        <p:nvPicPr>
          <p:cNvPr id="5" name="Рисунок 4" descr="00000386_b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87611" y="1968843"/>
            <a:ext cx="6096000" cy="44216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="" xmlns:p14="http://schemas.microsoft.com/office/powerpoint/2010/main" val="18291272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0" y="0"/>
            <a:ext cx="9144000" cy="908050"/>
          </a:xfrm>
        </p:spPr>
        <p:txBody>
          <a:bodyPr lIns="92075" tIns="46038" rIns="92075" bIns="46038" anchorCtr="0">
            <a:normAutofit/>
          </a:bodyPr>
          <a:lstStyle/>
          <a:p>
            <a:pPr algn="ctr" eaLnBrk="1" hangingPunct="1">
              <a:defRPr/>
            </a:pPr>
            <a:r>
              <a:rPr lang="ru-RU" altLang="ru-RU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Курси підвищення кваліфікації</a:t>
            </a: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1654010285"/>
              </p:ext>
            </p:extLst>
          </p:nvPr>
        </p:nvGraphicFramePr>
        <p:xfrm>
          <a:off x="250825" y="1196975"/>
          <a:ext cx="8713788" cy="19812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76118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584324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872383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296266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3384697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</a:tblGrid>
              <a:tr h="326948">
                <a:tc>
                  <a:txBody>
                    <a:bodyPr/>
                    <a:lstStyle/>
                    <a:p>
                      <a:pPr algn="ctr"/>
                      <a:r>
                        <a:rPr lang="uk-UA" sz="18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№ п/</a:t>
                      </a:r>
                      <a:r>
                        <a:rPr lang="uk-UA" sz="1800" b="1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</a:t>
                      </a:r>
                      <a:endParaRPr lang="ru-RU" sz="18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9" marR="9144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8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Термін проходження курсів</a:t>
                      </a:r>
                      <a:endParaRPr lang="ru-RU" sz="18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9" marR="9144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8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Категорія</a:t>
                      </a:r>
                      <a:endParaRPr lang="ru-RU" sz="18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9" marR="9144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8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№</a:t>
                      </a:r>
                      <a:r>
                        <a:rPr lang="uk-UA" sz="1800" b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свідоцтва</a:t>
                      </a:r>
                      <a:endParaRPr lang="ru-RU" sz="18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9" marR="9144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8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Тема випускної роботи</a:t>
                      </a:r>
                      <a:endParaRPr lang="ru-RU" sz="18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9" marR="91449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26948">
                <a:tc>
                  <a:txBody>
                    <a:bodyPr/>
                    <a:lstStyle/>
                    <a:p>
                      <a:pPr algn="ctr"/>
                      <a:r>
                        <a:rPr lang="uk-UA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</a:t>
                      </a:r>
                      <a:endParaRPr lang="ru-RU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9" marR="9144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16.01.2017</a:t>
                      </a:r>
                      <a:r>
                        <a:rPr lang="ru-RU" sz="18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р.-03.02.2017 р.</a:t>
                      </a:r>
                      <a:endParaRPr lang="ru-RU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9" marR="9144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Вчитель хімії,природознавства,керівник</a:t>
                      </a:r>
                      <a:r>
                        <a:rPr lang="uk-UA" sz="16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гуртків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9" marR="9144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ПК 0213637635517</a:t>
                      </a:r>
                      <a:endParaRPr lang="ru-RU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9" marR="9144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Активізація</a:t>
                      </a:r>
                      <a:r>
                        <a:rPr lang="uk-UA" sz="18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пізнавальної діяльності учнів в процесі навчання хімії</a:t>
                      </a:r>
                      <a:endParaRPr lang="ru-RU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9" marR="91449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5" name="Рисунок 4" descr="IMG_20181111_203635.jpg"/>
          <p:cNvPicPr>
            <a:picLocks noChangeAspect="1"/>
          </p:cNvPicPr>
          <p:nvPr/>
        </p:nvPicPr>
        <p:blipFill>
          <a:blip r:embed="rId2" cstate="print"/>
          <a:srcRect l="3639" t="13186" r="6013"/>
          <a:stretch>
            <a:fillRect/>
          </a:stretch>
        </p:blipFill>
        <p:spPr>
          <a:xfrm>
            <a:off x="2240692" y="3286897"/>
            <a:ext cx="5132173" cy="3571103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2754873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04362" y="488530"/>
            <a:ext cx="8489471" cy="5877764"/>
          </a:xfrm>
        </p:spPr>
        <p:txBody>
          <a:bodyPr>
            <a:noAutofit/>
          </a:bodyPr>
          <a:lstStyle/>
          <a:p>
            <a:pPr marL="0" indent="0" algn="just" eaLnBrk="1" hangingPunct="1">
              <a:buNone/>
              <a:defRPr/>
            </a:pPr>
            <a:r>
              <a:rPr lang="uk-UA" altLang="ru-RU" sz="4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Життєве кредо: </a:t>
            </a:r>
          </a:p>
          <a:p>
            <a:pPr marL="0" indent="0" algn="just" eaLnBrk="1" hangingPunct="1">
              <a:buNone/>
              <a:defRPr/>
            </a:pPr>
            <a:r>
              <a:rPr lang="uk-UA" altLang="ru-RU" sz="4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uk-UA" altLang="ru-RU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Мети</a:t>
            </a:r>
            <a:r>
              <a:rPr lang="uk-UA" altLang="ru-RU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досягає той,хто її прагне! ”</a:t>
            </a:r>
            <a:endParaRPr lang="uk-UA" altLang="ru-RU" sz="4400" u="sng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hangingPunct="1">
              <a:buFont typeface="Wingdings" panose="05000000000000000000" pitchFamily="2" charset="2"/>
              <a:buNone/>
              <a:defRPr/>
            </a:pPr>
            <a:endParaRPr lang="uk-UA" altLang="ru-RU" sz="4400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 eaLnBrk="1" hangingPunct="1">
              <a:buNone/>
              <a:defRPr/>
            </a:pPr>
            <a:r>
              <a:rPr lang="uk-UA" altLang="ru-RU" sz="4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Педагогічне кредо: </a:t>
            </a:r>
            <a:r>
              <a:rPr lang="uk-UA" altLang="ru-RU" sz="4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uk-UA" altLang="ru-RU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Вчитель</a:t>
            </a:r>
            <a:r>
              <a:rPr lang="uk-UA" altLang="ru-RU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– не той хто вчить, а той у кого </a:t>
            </a:r>
            <a:r>
              <a:rPr lang="uk-UA" altLang="ru-RU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вчаться”</a:t>
            </a:r>
            <a:endParaRPr lang="uk-UA" altLang="ru-RU" sz="4400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0590565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690112" y="330620"/>
            <a:ext cx="7669961" cy="5664738"/>
          </a:xfrm>
        </p:spPr>
        <p:txBody>
          <a:bodyPr>
            <a:normAutofit fontScale="90000"/>
          </a:bodyPr>
          <a:lstStyle/>
          <a:p>
            <a:pPr algn="ctr"/>
            <a:r>
              <a:rPr lang="uk-UA" sz="60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Тема самоосвіти: </a:t>
            </a:r>
            <a:r>
              <a:rPr lang="uk-UA" sz="7300" dirty="0" smtClean="0">
                <a:latin typeface="Times New Roman" pitchFamily="18" charset="0"/>
                <a:cs typeface="Times New Roman" pitchFamily="18" charset="0"/>
              </a:rPr>
              <a:t>«Активізація пізнавальної діяльності учнів  в процесі навчання хімії»</a:t>
            </a:r>
            <a:endParaRPr lang="ru-RU" sz="73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2538817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Rectangle 1"/>
          <p:cNvSpPr>
            <a:spLocks noChangeArrowheads="1"/>
          </p:cNvSpPr>
          <p:nvPr/>
        </p:nvSpPr>
        <p:spPr bwMode="auto">
          <a:xfrm>
            <a:off x="251521" y="499112"/>
            <a:ext cx="8640960" cy="1815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1" i="0" u="none" strike="noStrike" cap="none" normalizeH="0" baseline="0" dirty="0" err="1" smtClean="0">
                <a:ln>
                  <a:noFill/>
                </a:ln>
                <a:solidFill>
                  <a:srgbClr val="00B0F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Повноцінними</a:t>
            </a: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rgbClr val="00B0F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3600" b="1" i="0" u="none" strike="noStrike" cap="none" normalizeH="0" baseline="0" dirty="0" err="1" smtClean="0">
                <a:ln>
                  <a:noFill/>
                </a:ln>
                <a:solidFill>
                  <a:srgbClr val="00B0F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є</a:t>
            </a: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rgbClr val="00B0F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3600" b="1" i="0" u="none" strike="noStrike" cap="none" normalizeH="0" baseline="0" dirty="0" err="1" smtClean="0">
                <a:ln>
                  <a:noFill/>
                </a:ln>
                <a:solidFill>
                  <a:srgbClr val="00B0F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тільки</a:t>
            </a: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rgbClr val="00B0F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3600" b="1" i="0" u="none" strike="noStrike" cap="none" normalizeH="0" baseline="0" dirty="0" err="1" smtClean="0">
                <a:ln>
                  <a:noFill/>
                </a:ln>
                <a:solidFill>
                  <a:srgbClr val="00B0F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ті</a:t>
            </a: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rgbClr val="00B0F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3600" b="1" i="0" u="none" strike="noStrike" cap="none" normalizeH="0" baseline="0" dirty="0" err="1" smtClean="0">
                <a:ln>
                  <a:noFill/>
                </a:ln>
                <a:solidFill>
                  <a:srgbClr val="00B0F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знання</a:t>
            </a: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rgbClr val="00B0F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</a:t>
            </a:r>
            <a:r>
              <a:rPr kumimoji="0" lang="ru-RU" sz="3600" b="1" i="0" u="none" strike="noStrike" cap="none" normalizeH="0" baseline="0" dirty="0" err="1" smtClean="0">
                <a:ln>
                  <a:noFill/>
                </a:ln>
                <a:solidFill>
                  <a:srgbClr val="00B0F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які</a:t>
            </a: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rgbClr val="00B0F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endParaRPr kumimoji="0" lang="ru-RU" sz="3600" b="1" i="0" u="none" strike="noStrike" cap="none" normalizeH="0" baseline="0" dirty="0" smtClean="0">
              <a:ln>
                <a:noFill/>
              </a:ln>
              <a:solidFill>
                <a:srgbClr val="00B0F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1" i="0" u="none" strike="noStrike" cap="none" normalizeH="0" baseline="0" dirty="0" err="1" smtClean="0">
                <a:ln>
                  <a:noFill/>
                </a:ln>
                <a:solidFill>
                  <a:srgbClr val="00B0F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дитина</a:t>
            </a: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rgbClr val="00B0F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3600" b="1" i="0" u="none" strike="noStrike" cap="none" normalizeH="0" baseline="0" dirty="0" err="1" smtClean="0">
                <a:ln>
                  <a:noFill/>
                </a:ln>
                <a:solidFill>
                  <a:srgbClr val="00B0F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здобула</a:t>
            </a: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rgbClr val="00B0F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3600" b="1" i="0" u="none" strike="noStrike" cap="none" normalizeH="0" baseline="0" dirty="0" err="1" smtClean="0">
                <a:ln>
                  <a:noFill/>
                </a:ln>
                <a:solidFill>
                  <a:srgbClr val="00B0F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власною</a:t>
            </a: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rgbClr val="00B0F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3600" b="1" i="0" u="none" strike="noStrike" cap="none" normalizeH="0" baseline="0" dirty="0" err="1" smtClean="0">
                <a:ln>
                  <a:noFill/>
                </a:ln>
                <a:solidFill>
                  <a:srgbClr val="00B0F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активністю</a:t>
            </a:r>
            <a:endParaRPr kumimoji="0" lang="ru-RU" sz="3600" b="1" i="0" u="none" strike="noStrike" cap="none" normalizeH="0" baseline="0" dirty="0" smtClean="0">
              <a:ln>
                <a:noFill/>
              </a:ln>
              <a:solidFill>
                <a:srgbClr val="00B0F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000" b="0" i="1" u="none" strike="noStrike" cap="none" normalizeH="0" baseline="0" dirty="0" err="1" smtClean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Йоганн</a:t>
            </a:r>
            <a:r>
              <a:rPr kumimoji="0" lang="ru-RU" sz="4000" b="0" i="1" u="none" strike="noStrike" cap="none" normalizeH="0" baseline="0" dirty="0" smtClean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4000" b="0" i="1" u="none" strike="noStrike" cap="none" normalizeH="0" baseline="0" dirty="0" err="1" smtClean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Песталоцці</a:t>
            </a:r>
            <a:endParaRPr kumimoji="0" lang="ru-RU" sz="4000" b="0" i="1" u="none" strike="noStrike" cap="none" normalizeH="0" baseline="0" dirty="0" smtClean="0">
              <a:ln>
                <a:noFill/>
              </a:ln>
              <a:solidFill>
                <a:schemeClr val="accent4">
                  <a:lumMod val="50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Рисунок 4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2348880"/>
            <a:ext cx="4608512" cy="42938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cover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12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2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12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1"/>
          <p:cNvSpPr>
            <a:spLocks noChangeArrowheads="1"/>
          </p:cNvSpPr>
          <p:nvPr/>
        </p:nvSpPr>
        <p:spPr bwMode="auto">
          <a:xfrm>
            <a:off x="323528" y="295196"/>
            <a:ext cx="6336704" cy="5632311"/>
          </a:xfrm>
          <a:prstGeom prst="rect">
            <a:avLst/>
          </a:prstGeom>
          <a:gradFill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</a:t>
            </a:r>
            <a:r>
              <a:rPr kumimoji="0" lang="ru-RU" sz="4000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Активні</a:t>
            </a:r>
            <a:r>
              <a:rPr kumimoji="0" lang="ru-RU" sz="4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</a:t>
            </a:r>
            <a:r>
              <a:rPr kumimoji="0" lang="ru-RU" sz="4000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методи</a:t>
            </a:r>
            <a:r>
              <a:rPr kumimoji="0" lang="ru-RU" sz="4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4000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навчання</a:t>
            </a:r>
            <a:r>
              <a:rPr kumimoji="0" lang="ru-RU" sz="4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– </a:t>
            </a:r>
            <a:r>
              <a:rPr kumimoji="0" lang="ru-RU" sz="4000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це</a:t>
            </a:r>
            <a:r>
              <a:rPr kumimoji="0" lang="ru-RU" sz="4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4000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такі</a:t>
            </a:r>
            <a:r>
              <a:rPr kumimoji="0" lang="ru-RU" sz="4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4000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методи</a:t>
            </a:r>
            <a:r>
              <a:rPr kumimoji="0" lang="ru-RU" sz="4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</a:t>
            </a:r>
            <a:r>
              <a:rPr kumimoji="0" lang="ru-RU" sz="4000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які</a:t>
            </a:r>
            <a:r>
              <a:rPr kumimoji="0" lang="ru-RU" sz="4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4000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забезпечують</a:t>
            </a:r>
            <a:r>
              <a:rPr kumimoji="0" lang="ru-RU" sz="4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4000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засвоєння</a:t>
            </a:r>
            <a:r>
              <a:rPr kumimoji="0" lang="ru-RU" sz="4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4000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інформації</a:t>
            </a:r>
            <a:r>
              <a:rPr kumimoji="0" lang="ru-RU" sz="4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4000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учнями</a:t>
            </a:r>
            <a:r>
              <a:rPr kumimoji="0" lang="ru-RU" sz="4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в </a:t>
            </a:r>
            <a:r>
              <a:rPr kumimoji="0" lang="ru-RU" sz="4000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активній</a:t>
            </a:r>
            <a:r>
              <a:rPr kumimoji="0" lang="ru-RU" sz="4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4000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діяльності</a:t>
            </a:r>
            <a:r>
              <a:rPr kumimoji="0" lang="ru-RU" sz="4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 Тому до них </a:t>
            </a:r>
            <a:r>
              <a:rPr kumimoji="0" lang="ru-RU" sz="4000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можна</a:t>
            </a:r>
            <a:r>
              <a:rPr kumimoji="0" lang="ru-RU" sz="4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4000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віднести</a:t>
            </a:r>
            <a:r>
              <a:rPr kumimoji="0" lang="ru-RU" sz="4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4000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ігрові</a:t>
            </a:r>
            <a:r>
              <a:rPr kumimoji="0" lang="ru-RU" sz="4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4000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завдання</a:t>
            </a:r>
            <a:r>
              <a:rPr kumimoji="0" lang="ru-RU" sz="4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та </a:t>
            </a:r>
            <a:r>
              <a:rPr kumimoji="0" lang="ru-RU" sz="4000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інтерактивні</a:t>
            </a:r>
            <a:r>
              <a:rPr kumimoji="0" lang="ru-RU" sz="4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4000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технології</a:t>
            </a:r>
            <a:r>
              <a:rPr kumimoji="0" lang="ru-RU" sz="4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4000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навчання</a:t>
            </a:r>
            <a:r>
              <a:rPr kumimoji="0" lang="ru-RU" sz="4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 </a:t>
            </a:r>
            <a:endParaRPr kumimoji="0" lang="ru-RU" sz="40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3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3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3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1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Схема 2"/>
          <p:cNvGraphicFramePr/>
          <p:nvPr/>
        </p:nvGraphicFramePr>
        <p:xfrm>
          <a:off x="323528" y="260648"/>
          <a:ext cx="8424936" cy="64087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AsOne/>
      </p:bldGraphic>
    </p:bldLst>
  </p:timing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1078</TotalTime>
  <Words>480</Words>
  <Application>Microsoft Office PowerPoint</Application>
  <PresentationFormat>Экран (4:3)</PresentationFormat>
  <Paragraphs>132</Paragraphs>
  <Slides>23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4" baseType="lpstr">
      <vt:lpstr>Тема Office</vt:lpstr>
      <vt:lpstr>Богородчанська загальноосвітня вечірня(змінна) школа III ст.</vt:lpstr>
      <vt:lpstr>Слайд 2</vt:lpstr>
      <vt:lpstr>Освіта</vt:lpstr>
      <vt:lpstr>Курси підвищення кваліфікації</vt:lpstr>
      <vt:lpstr>Слайд 5</vt:lpstr>
      <vt:lpstr>Тема самоосвіти: «Активізація пізнавальної діяльності учнів  в процесі навчання хімії»</vt:lpstr>
      <vt:lpstr>Слайд 7</vt:lpstr>
      <vt:lpstr>Слайд 8</vt:lpstr>
      <vt:lpstr>Слайд 9</vt:lpstr>
      <vt:lpstr>Слайд 10</vt:lpstr>
      <vt:lpstr>Інтерактивні методи</vt:lpstr>
      <vt:lpstr>Слайд 12</vt:lpstr>
      <vt:lpstr>Слайд 13</vt:lpstr>
      <vt:lpstr>Хімічний експеримент</vt:lpstr>
      <vt:lpstr>Слайд 15</vt:lpstr>
      <vt:lpstr>Експериментуємо вдома</vt:lpstr>
      <vt:lpstr>Слайд 17</vt:lpstr>
      <vt:lpstr>Проектні технології </vt:lpstr>
      <vt:lpstr>Грамоти</vt:lpstr>
      <vt:lpstr>Публікації у фахових виданнях</vt:lpstr>
      <vt:lpstr>Слайд 21</vt:lpstr>
      <vt:lpstr>Слайд 22</vt:lpstr>
      <vt:lpstr>Професія вчителя – від Бога,  всі інші професії – від учителя. 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Vika</dc:creator>
  <cp:lastModifiedBy>Леся</cp:lastModifiedBy>
  <cp:revision>56</cp:revision>
  <dcterms:created xsi:type="dcterms:W3CDTF">2017-02-17T08:30:57Z</dcterms:created>
  <dcterms:modified xsi:type="dcterms:W3CDTF">2018-11-13T17:50:19Z</dcterms:modified>
</cp:coreProperties>
</file>