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_rels/slideLayout43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.xml.rels" ContentType="application/vnd.openxmlformats-package.relationships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32.png" ContentType="image/png"/>
  <Override PartName="/ppt/media/image31.png" ContentType="image/png"/>
  <Override PartName="/ppt/media/image24.png" ContentType="image/png"/>
  <Override PartName="/ppt/media/image27.png" ContentType="image/png"/>
  <Override PartName="/ppt/media/image30.png" ContentType="image/png"/>
  <Override PartName="/ppt/media/image22.jpeg" ContentType="image/jpeg"/>
  <Override PartName="/ppt/media/image21.png" ContentType="image/png"/>
  <Override PartName="/ppt/media/image15.png" ContentType="image/png"/>
  <Override PartName="/ppt/media/image12.png" ContentType="image/png"/>
  <Override PartName="/ppt/media/image19.jpeg" ContentType="image/jpeg"/>
  <Override PartName="/ppt/media/image11.png" ContentType="image/png"/>
  <Override PartName="/ppt/media/image28.png" ContentType="image/png"/>
  <Override PartName="/ppt/media/image5.png" ContentType="image/png"/>
  <Override PartName="/ppt/media/image20.png" ContentType="image/png"/>
  <Override PartName="/ppt/media/image10.jpeg" ContentType="image/jpeg"/>
  <Override PartName="/ppt/media/image9.png" ContentType="image/png"/>
  <Override PartName="/ppt/media/image18.png" ContentType="image/png"/>
  <Override PartName="/ppt/media/image7.jpeg" ContentType="image/jpeg"/>
  <Override PartName="/ppt/media/image29.png" ContentType="image/png"/>
  <Override PartName="/ppt/media/image6.png" ContentType="image/png"/>
  <Override PartName="/ppt/media/image14.png" ContentType="image/png"/>
  <Override PartName="/ppt/media/image13.jpeg" ContentType="image/jpeg"/>
  <Override PartName="/ppt/media/image25.png" ContentType="image/png"/>
  <Override PartName="/ppt/media/image2.png" ContentType="image/png"/>
  <Override PartName="/ppt/media/image4.jpeg" ContentType="image/jpeg"/>
  <Override PartName="/ppt/media/image17.png" ContentType="image/png"/>
  <Override PartName="/ppt/media/image26.png" ContentType="image/png"/>
  <Override PartName="/ppt/media/image3.png" ContentType="image/png"/>
  <Override PartName="/ppt/media/image16.png" ContentType="image/png"/>
  <Override PartName="/ppt/media/image23.png" ContentType="image/png"/>
  <Override PartName="/ppt/media/image8.png" ContentType="image/png"/>
  <Override PartName="/ppt/media/image33.png" ContentType="image/png"/>
  <Override PartName="/ppt/media/image1.jpeg" ContentType="image/jpeg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4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504000" y="1681560"/>
            <a:ext cx="1053360" cy="4557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560" cy="585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681560"/>
            <a:ext cx="1053360" cy="4557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0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subTitle"/>
          </p:nvPr>
        </p:nvSpPr>
        <p:spPr>
          <a:xfrm>
            <a:off x="504000" y="1681560"/>
            <a:ext cx="1053360" cy="4557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560" cy="585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0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  <p:pic>
        <p:nvPicPr>
          <p:cNvPr id="10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504000" y="1681560"/>
            <a:ext cx="1053360" cy="4557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560" cy="585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43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  <p:pic>
        <p:nvPicPr>
          <p:cNvPr id="144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504000" y="3540240"/>
            <a:ext cx="1053360" cy="840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560" cy="585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43830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1043640" y="40586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1043640" y="1769040"/>
            <a:ext cx="51372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1053360" cy="2090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160"/>
          </a:xfrm>
          <a:prstGeom prst="rect">
            <a:avLst/>
          </a:prstGeom>
        </p:spPr>
        <p:txBody>
          <a:bodyPr lIns="0" rIns="0" tIns="0" bIns="0" anchor="ctr"/>
          <a:p>
            <a:r>
              <a:rPr lang="ru-RU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r>
              <a:rPr lang="ru-RU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560" cy="1262160"/>
          </a:xfrm>
          <a:prstGeom prst="rect">
            <a:avLst/>
          </a:prstGeom>
        </p:spPr>
        <p:txBody>
          <a:bodyPr lIns="0" rIns="0" tIns="0" bIns="0" anchor="ctr"/>
          <a:p>
            <a:r>
              <a:rPr lang="ru-RU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1610640" y="1769040"/>
            <a:ext cx="1053360" cy="438300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r>
              <a:rPr lang="ru-RU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slideLayout" Target="../slideLayouts/slideLayout28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28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28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28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jpeg"/><Relationship Id="rId3" Type="http://schemas.openxmlformats.org/officeDocument/2006/relationships/slideLayout" Target="../slideLayouts/slideLayout28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2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28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2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slideLayout" Target="../slideLayouts/slideLayout2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504000" y="1769040"/>
            <a:ext cx="9070560" cy="4383000"/>
          </a:xfrm>
          <a:prstGeom prst="rect">
            <a:avLst/>
          </a:prstGeom>
          <a:noFill/>
          <a:ln>
            <a:noFill/>
          </a:ln>
        </p:spPr>
      </p:sp>
      <p:sp>
        <p:nvSpPr>
          <p:cNvPr id="146" name="TextShape 2"/>
          <p:cNvSpPr txBox="1"/>
          <p:nvPr/>
        </p:nvSpPr>
        <p:spPr>
          <a:xfrm>
            <a:off x="3816000" y="2123640"/>
            <a:ext cx="5904360" cy="4383360"/>
          </a:xfrm>
          <a:prstGeom prst="rect">
            <a:avLst/>
          </a:prstGeom>
        </p:spPr>
        <p:txBody>
          <a:bodyPr lIns="0" rIns="0" tIns="0" bIns="0" anchor="ctr"/>
          <a:p>
            <a:pPr algn="ctr">
              <a:lnSpc>
                <a:spcPct val="150000"/>
              </a:lnSpc>
            </a:pPr>
            <a:r>
              <a:rPr b="1" i="1" lang="ru-RU" sz="3200">
                <a:solidFill>
                  <a:srgbClr val="e0322d"/>
                </a:solidFill>
                <a:latin typeface="Arial"/>
              </a:rPr>
              <a:t>3 грудня – Всесвітній день</a:t>
            </a:r>
            <a:endParaRPr/>
          </a:p>
          <a:p>
            <a:pPr algn="ctr">
              <a:lnSpc>
                <a:spcPct val="150000"/>
              </a:lnSpc>
            </a:pPr>
            <a:r>
              <a:rPr b="1" i="1" lang="ru-RU" sz="3200">
                <a:solidFill>
                  <a:srgbClr val="e0322d"/>
                </a:solidFill>
                <a:latin typeface="Arial"/>
              </a:rPr>
              <a:t>людей з особливими потребами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Times New Roman"/>
                <a:ea typeface="DejaVu Sans"/>
              </a:rPr>
              <a:t>Спеціальні візки, пандуси</a:t>
            </a:r>
            <a:endParaRPr/>
          </a:p>
        </p:txBody>
      </p:sp>
      <p:sp>
        <p:nvSpPr>
          <p:cNvPr id="181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sp>
        <p:nvSpPr>
          <p:cNvPr id="182" name="CustomShape 3"/>
          <p:cNvSpPr/>
          <p:nvPr/>
        </p:nvSpPr>
        <p:spPr>
          <a:xfrm>
            <a:off x="515268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83" name="Рисунок 14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31000" y="1769040"/>
            <a:ext cx="4398840" cy="5069880"/>
          </a:xfrm>
          <a:prstGeom prst="rect">
            <a:avLst/>
          </a:prstGeom>
          <a:ln>
            <a:noFill/>
          </a:ln>
        </p:spPr>
      </p:pic>
      <p:pic>
        <p:nvPicPr>
          <p:cNvPr id="184" name="Рисунок 146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52680" y="1769040"/>
            <a:ext cx="4638240" cy="5094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Times New Roman"/>
                <a:ea typeface="DejaVu Sans"/>
              </a:rPr>
              <a:t>Параолімпійські ігри</a:t>
            </a:r>
            <a:endParaRPr/>
          </a:p>
        </p:txBody>
      </p:sp>
      <p:sp>
        <p:nvSpPr>
          <p:cNvPr id="186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sp>
        <p:nvSpPr>
          <p:cNvPr id="187" name="CustomShape 3"/>
          <p:cNvSpPr/>
          <p:nvPr/>
        </p:nvSpPr>
        <p:spPr>
          <a:xfrm>
            <a:off x="515268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88" name="Рисунок 150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49360" y="1769040"/>
            <a:ext cx="4380480" cy="4925880"/>
          </a:xfrm>
          <a:prstGeom prst="rect">
            <a:avLst/>
          </a:prstGeom>
          <a:ln>
            <a:noFill/>
          </a:ln>
        </p:spPr>
      </p:pic>
      <p:pic>
        <p:nvPicPr>
          <p:cNvPr id="189" name="Рисунок 151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52680" y="1769040"/>
            <a:ext cx="4638240" cy="4925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Times New Roman"/>
                <a:ea typeface="DejaVu Sans"/>
              </a:rPr>
              <a:t>Поговорити з другом</a:t>
            </a:r>
            <a:endParaRPr/>
          </a:p>
        </p:txBody>
      </p:sp>
      <p:sp>
        <p:nvSpPr>
          <p:cNvPr id="191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sp>
        <p:nvSpPr>
          <p:cNvPr id="192" name="CustomShape 3"/>
          <p:cNvSpPr/>
          <p:nvPr/>
        </p:nvSpPr>
        <p:spPr>
          <a:xfrm>
            <a:off x="515268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3" name="Рисунок 15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216000" y="1769040"/>
            <a:ext cx="4822920" cy="5141880"/>
          </a:xfrm>
          <a:prstGeom prst="rect">
            <a:avLst/>
          </a:prstGeom>
          <a:ln>
            <a:noFill/>
          </a:ln>
        </p:spPr>
      </p:pic>
      <p:pic>
        <p:nvPicPr>
          <p:cNvPr id="194" name="Рисунок 156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52680" y="1769040"/>
            <a:ext cx="4566240" cy="5212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CustomShape 2"/>
          <p:cNvSpPr/>
          <p:nvPr/>
        </p:nvSpPr>
        <p:spPr>
          <a:xfrm>
            <a:off x="504000" y="1769040"/>
            <a:ext cx="907056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49" name="Рисунок 111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078920" cy="7558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3600">
                <a:solidFill>
                  <a:srgbClr val="000000"/>
                </a:solidFill>
                <a:latin typeface="Times New Roman"/>
                <a:ea typeface="DejaVu Sans"/>
              </a:rPr>
              <a:t>Голосові світлофори, світлофори-дзвінки</a:t>
            </a:r>
            <a:endParaRPr/>
          </a:p>
        </p:txBody>
      </p:sp>
      <p:sp>
        <p:nvSpPr>
          <p:cNvPr id="151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52" name="Рисунок 114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04000" y="1769040"/>
            <a:ext cx="4425840" cy="4709880"/>
          </a:xfrm>
          <a:prstGeom prst="rect">
            <a:avLst/>
          </a:prstGeom>
          <a:ln>
            <a:noFill/>
          </a:ln>
        </p:spPr>
      </p:pic>
      <p:pic>
        <p:nvPicPr>
          <p:cNvPr id="153" name="Рисунок 11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976000" y="1872000"/>
            <a:ext cx="2878920" cy="4678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Рисунок 116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648000" y="1769040"/>
            <a:ext cx="8782920" cy="5069880"/>
          </a:xfrm>
          <a:prstGeom prst="rect">
            <a:avLst/>
          </a:prstGeom>
          <a:ln>
            <a:noFill/>
          </a:ln>
        </p:spPr>
      </p:pic>
      <p:sp>
        <p:nvSpPr>
          <p:cNvPr id="155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3200">
                <a:solidFill>
                  <a:srgbClr val="000000"/>
                </a:solidFill>
                <a:latin typeface="Times New Roman"/>
                <a:ea typeface="DejaVu Sans"/>
              </a:rPr>
              <a:t>В метро приємний голос по радіо сповіщає, що на станцію прибуває електропоїзд</a:t>
            </a:r>
            <a:endParaRPr/>
          </a:p>
        </p:txBody>
      </p:sp>
      <p:sp>
        <p:nvSpPr>
          <p:cNvPr id="156" name="CustomShape 2"/>
          <p:cNvSpPr/>
          <p:nvPr/>
        </p:nvSpPr>
        <p:spPr>
          <a:xfrm>
            <a:off x="504000" y="1769040"/>
            <a:ext cx="9070560" cy="4383000"/>
          </a:xfrm>
          <a:prstGeom prst="rect">
            <a:avLst/>
          </a:prstGeom>
          <a:noFill/>
          <a:ln>
            <a:noFill/>
          </a:ln>
        </p:spPr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Times New Roman"/>
                <a:ea typeface="DejaVu Sans"/>
              </a:rPr>
              <a:t>Абетка Брайля</a:t>
            </a:r>
            <a:endParaRPr/>
          </a:p>
        </p:txBody>
      </p:sp>
      <p:sp>
        <p:nvSpPr>
          <p:cNvPr id="158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59" name="Рисунок 121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76000" y="1872000"/>
            <a:ext cx="4246920" cy="4652640"/>
          </a:xfrm>
          <a:prstGeom prst="rect">
            <a:avLst/>
          </a:prstGeom>
          <a:ln>
            <a:noFill/>
          </a:ln>
        </p:spPr>
      </p:pic>
      <p:pic>
        <p:nvPicPr>
          <p:cNvPr id="160" name="Рисунок 122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52680" y="1800000"/>
            <a:ext cx="4425840" cy="4822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Times New Roman"/>
                <a:ea typeface="DejaVu Sans"/>
              </a:rPr>
              <a:t>Голосові комп'ютери</a:t>
            </a:r>
            <a:endParaRPr/>
          </a:p>
        </p:txBody>
      </p:sp>
      <p:sp>
        <p:nvSpPr>
          <p:cNvPr id="162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63" name="Рисунок 12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04000" y="1769040"/>
            <a:ext cx="4534920" cy="4925880"/>
          </a:xfrm>
          <a:prstGeom prst="rect">
            <a:avLst/>
          </a:prstGeom>
          <a:ln>
            <a:noFill/>
          </a:ln>
        </p:spPr>
      </p:pic>
      <p:pic>
        <p:nvPicPr>
          <p:cNvPr id="164" name="Рисунок 126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52680" y="1763640"/>
            <a:ext cx="4566240" cy="4931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Arial"/>
                <a:ea typeface="DejaVu Sans"/>
              </a:rPr>
              <a:t>Мова жестів</a:t>
            </a:r>
            <a:endParaRPr/>
          </a:p>
        </p:txBody>
      </p:sp>
      <p:sp>
        <p:nvSpPr>
          <p:cNvPr id="166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sp>
        <p:nvSpPr>
          <p:cNvPr id="167" name="CustomShape 3"/>
          <p:cNvSpPr/>
          <p:nvPr/>
        </p:nvSpPr>
        <p:spPr>
          <a:xfrm>
            <a:off x="515268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68" name="Рисунок 130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04000" y="1814040"/>
            <a:ext cx="4425840" cy="4736880"/>
          </a:xfrm>
          <a:prstGeom prst="rect">
            <a:avLst/>
          </a:prstGeom>
          <a:ln>
            <a:noFill/>
          </a:ln>
        </p:spPr>
      </p:pic>
      <p:pic>
        <p:nvPicPr>
          <p:cNvPr id="169" name="Рисунок 131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256000" y="1769040"/>
            <a:ext cx="4462920" cy="4853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Times New Roman"/>
                <a:ea typeface="DejaVu Sans"/>
              </a:rPr>
              <a:t>Диктори, титри-написи</a:t>
            </a:r>
            <a:endParaRPr/>
          </a:p>
        </p:txBody>
      </p:sp>
      <p:sp>
        <p:nvSpPr>
          <p:cNvPr id="171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2" name="CustomShape 3"/>
          <p:cNvSpPr/>
          <p:nvPr/>
        </p:nvSpPr>
        <p:spPr>
          <a:xfrm>
            <a:off x="515268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3" name="Рисунок 13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04000" y="1769040"/>
            <a:ext cx="4425840" cy="5069880"/>
          </a:xfrm>
          <a:prstGeom prst="rect">
            <a:avLst/>
          </a:prstGeom>
          <a:ln>
            <a:noFill/>
          </a:ln>
        </p:spPr>
      </p:pic>
      <p:pic>
        <p:nvPicPr>
          <p:cNvPr id="174" name="Рисунок 136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52680" y="1769040"/>
            <a:ext cx="4570560" cy="5141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Times New Roman"/>
                <a:ea typeface="DejaVu Sans"/>
              </a:rPr>
              <a:t>Слуховий апарат</a:t>
            </a:r>
            <a:endParaRPr/>
          </a:p>
        </p:txBody>
      </p:sp>
      <p:sp>
        <p:nvSpPr>
          <p:cNvPr id="176" name="CustomShape 2"/>
          <p:cNvSpPr/>
          <p:nvPr/>
        </p:nvSpPr>
        <p:spPr>
          <a:xfrm>
            <a:off x="50400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7" name="CustomShape 3"/>
          <p:cNvSpPr/>
          <p:nvPr/>
        </p:nvSpPr>
        <p:spPr>
          <a:xfrm>
            <a:off x="5152680" y="1769040"/>
            <a:ext cx="4425840" cy="438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8" name="Рисунок 140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30920" y="1769040"/>
            <a:ext cx="4498920" cy="4709880"/>
          </a:xfrm>
          <a:prstGeom prst="rect">
            <a:avLst/>
          </a:prstGeom>
          <a:ln>
            <a:noFill/>
          </a:ln>
        </p:spPr>
      </p:pic>
      <p:pic>
        <p:nvPicPr>
          <p:cNvPr id="179" name="Рисунок 141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52680" y="1769040"/>
            <a:ext cx="4494240" cy="4781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