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7" r:id="rId10"/>
    <p:sldId id="266" r:id="rId11"/>
    <p:sldId id="265" r:id="rId12"/>
    <p:sldId id="264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EB05F-D0D7-4591-8919-537B7612443B}" type="datetimeFigureOut">
              <a:rPr lang="uk-UA" smtClean="0"/>
              <a:t>21.03.2018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3DFF0-8EB7-4034-BC28-28E186F1BC27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92;&#1086;&#1090;&#1086;&#1086;&#1086;&#1086;\&#1050;&#1054;&#1056;&#1040;&#1041;&#1045;&#1051;&#1068;.mp4" TargetMode="Externa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91;&#1088;&#1086;&#1082;\nano-audio-fx-korablya-gudok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611560" y="1340768"/>
            <a:ext cx="8208912" cy="3831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err="1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Раді</a:t>
            </a:r>
            <a:r>
              <a:rPr lang="ru-RU" sz="3600" b="1" kern="10" spc="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 вас </a:t>
            </a:r>
            <a:r>
              <a:rPr lang="ru-RU" sz="3600" b="1" kern="10" spc="0" dirty="0" err="1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вітати</a:t>
            </a:r>
            <a:r>
              <a:rPr lang="ru-RU" sz="3600" b="1" kern="10" spc="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 </a:t>
            </a:r>
          </a:p>
          <a:p>
            <a:pPr algn="ctr" rtl="0"/>
            <a:r>
              <a:rPr lang="ru-RU" sz="3600" b="1" kern="10" spc="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у </a:t>
            </a:r>
            <a:r>
              <a:rPr lang="ru-RU" sz="3600" b="1" kern="10" spc="0" dirty="0" err="1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третьому</a:t>
            </a:r>
            <a:r>
              <a:rPr lang="ru-RU" sz="3600" b="1" kern="10" spc="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 </a:t>
            </a:r>
            <a:r>
              <a:rPr lang="ru-RU" sz="3600" b="1" kern="10" spc="0" dirty="0" err="1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класі</a:t>
            </a:r>
            <a:r>
              <a:rPr lang="ru-RU" sz="3600" b="1" kern="10" spc="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!</a:t>
            </a:r>
            <a:endParaRPr lang="uk-UA" sz="3600" b="1" kern="10" spc="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6632"/>
            <a:ext cx="3944937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971600" y="4437112"/>
            <a:ext cx="6984776" cy="17947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золота</a:t>
            </a:r>
            <a:endParaRPr lang="uk-UA" sz="3600" b="1" kern="10" spc="0" dirty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6632"/>
            <a:ext cx="3944937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1331640" y="4221088"/>
            <a:ext cx="6768752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Високий</a:t>
            </a:r>
            <a:endParaRPr lang="uk-UA" sz="3600" b="1" kern="10" spc="0" dirty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0484" name="AutoShape 4" descr="ÐÐ°ÑÑÐ¸Ð½ÐºÐ¸ Ð¿Ð¾ Ð·Ð°Ð¿ÑÐ¾ÑÑ ÑÐ¿Ð°ÑÐ°ÑÐµÐ»ÑÐ½ÑÐ¹ ÐºÑÑÐ³ ÐºÐ»Ð¸Ð¿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6632"/>
            <a:ext cx="3944937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2483768" y="4293096"/>
            <a:ext cx="3987800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хижі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0484" name="AutoShape 4" descr="ÐÐ°ÑÑÐ¸Ð½ÐºÐ¸ Ð¿Ð¾ Ð·Ð°Ð¿ÑÐ¾ÑÑ ÑÐ¿Ð°ÑÐ°ÑÐµÐ»ÑÐ½ÑÐ¹ ÐºÑÑÐ³ ÐºÐ»Ð¸Ð¿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6632"/>
            <a:ext cx="3944937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1907704" y="4221088"/>
            <a:ext cx="4978400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сонячні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0484" name="AutoShape 4" descr="ÐÐ°ÑÑÐ¸Ð½ÐºÐ¸ Ð¿Ð¾ Ð·Ð°Ð¿ÑÐ¾ÑÑ ÑÐ¿Ð°ÑÐ°ÑÐµÐ»ÑÐ½ÑÐ¹ ÐºÑÑÐ³ ÐºÐ»Ð¸Ð¿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6632"/>
            <a:ext cx="3944937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2123728" y="4293096"/>
            <a:ext cx="4978400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розумні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0484" name="AutoShape 4" descr="ÐÐ°ÑÑÐ¸Ð½ÐºÐ¸ Ð¿Ð¾ Ð·Ð°Ð¿ÑÐ¾ÑÑ ÑÐ¿Ð°ÑÐ°ÑÐµÐ»ÑÐ½ÑÐ¹ ÐºÑÑÐ³ ÐºÐ»Ð¸Ð¿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539552" y="2348880"/>
            <a:ext cx="8208912" cy="2103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dirty="0" err="1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Фізкультхвилинка</a:t>
            </a:r>
            <a:endParaRPr lang="uk-UA" sz="3600" b="1" kern="10" spc="0" dirty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0484" name="AutoShape 4" descr="ÐÐ°ÑÑÐ¸Ð½ÐºÐ¸ Ð¿Ð¾ Ð·Ð°Ð¿ÑÐ¾ÑÑ ÑÐ¿Ð°ÑÐ°ÑÐµÐ»ÑÐ½ÑÐ¹ ÐºÑÑÐ³ ÐºÐ»Ð¸Ð¿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8" name="КОРАБЕЛЬ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4572000" y="-1714500"/>
            <a:ext cx="18288000" cy="1028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0484" name="AutoShape 4" descr="ÐÐ°ÑÑÐ¸Ð½ÐºÐ¸ Ð¿Ð¾ Ð·Ð°Ð¿ÑÐ¾ÑÑ ÑÐ¿Ð°ÑÐ°ÑÐµÐ»ÑÐ½ÑÐ¹ ÐºÑÑÐ³ ÐºÐ»Ð¸Ð¿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901700" y="533400"/>
            <a:ext cx="7414716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Попрацюй з </a:t>
            </a:r>
          </a:p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підручником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1403648" y="3501008"/>
            <a:ext cx="6096000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/>
                <a:latin typeface="Comic Sans MS"/>
              </a:rPr>
              <a:t>Сторінка 155</a:t>
            </a:r>
          </a:p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/>
                <a:latin typeface="Comic Sans MS"/>
              </a:rPr>
              <a:t> Вправа 380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FFC00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0484" name="AutoShape 4" descr="ÐÐ°ÑÑÐ¸Ð½ÐºÐ¸ Ð¿Ð¾ Ð·Ð°Ð¿ÑÐ¾ÑÑ ÑÐ¿Ð°ÑÐ°ÑÐµÐ»ÑÐ½ÑÐ¹ ÐºÑÑÐ³ ÐºÐ»Ð¸Ð¿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1187624" y="1988840"/>
            <a:ext cx="6096000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/>
                <a:latin typeface="Comic Sans MS"/>
              </a:rPr>
              <a:t>Творчий  </a:t>
            </a:r>
          </a:p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/>
                <a:latin typeface="Comic Sans MS"/>
              </a:rPr>
              <a:t>диктант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FFC00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0484" name="AutoShape 4" descr="ÐÐ°ÑÑÐ¸Ð½ÐºÐ¸ Ð¿Ð¾ Ð·Ð°Ð¿ÑÐ¾ÑÑ ÑÐ¿Ð°ÑÐ°ÑÐµÐ»ÑÐ½ÑÐ¹ ÐºÑÑÐ³ ÐºÐ»Ð¸Ð¿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1547664" y="692696"/>
            <a:ext cx="6096000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Дякую за урок!</a:t>
            </a:r>
            <a:endParaRPr lang="uk-UA" sz="3600" b="1" kern="10" spc="0" dirty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Comic Sans MS"/>
            </a:endParaRPr>
          </a:p>
        </p:txBody>
      </p:sp>
      <p:sp>
        <p:nvSpPr>
          <p:cNvPr id="30724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212976"/>
            <a:ext cx="388843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pic>
        <p:nvPicPr>
          <p:cNvPr id="1536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052736"/>
            <a:ext cx="4104456" cy="4975098"/>
          </a:xfrm>
          <a:prstGeom prst="rect">
            <a:avLst/>
          </a:prstGeom>
          <a:noFill/>
        </p:spPr>
      </p:pic>
      <p:pic>
        <p:nvPicPr>
          <p:cNvPr id="8" name="nano-audio-fx-korablya-gudo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067944" y="36450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107504" y="908720"/>
            <a:ext cx="5544616" cy="32403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21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Закріплення знань</a:t>
            </a:r>
          </a:p>
          <a:p>
            <a:pPr algn="ctr" rtl="0"/>
            <a:r>
              <a:rPr lang="ru-RU" sz="3600" b="1" kern="10" spc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 про прикметник </a:t>
            </a:r>
          </a:p>
          <a:p>
            <a:pPr algn="ctr" rtl="0"/>
            <a:r>
              <a:rPr lang="ru-RU" sz="3600" b="1" kern="10" spc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як частину мови</a:t>
            </a:r>
            <a:endParaRPr lang="uk-UA" sz="3600" b="1" kern="10" spc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6386" name="Picture 2" descr="ÐÐ°ÑÑÐ¸Ð½ÐºÐ¸ Ð¿Ð¾ Ð·Ð°Ð¿ÑÐ¾ÑÑ ÑÑÑÑÐ¼Ð°Ð½ ÐºÐ»Ð¸Ð¿Ð°ÑÑ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420888"/>
            <a:ext cx="2376264" cy="3944600"/>
          </a:xfrm>
          <a:prstGeom prst="rect">
            <a:avLst/>
          </a:prstGeom>
          <a:noFill/>
        </p:spPr>
      </p:pic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1691680" y="116632"/>
            <a:ext cx="7198692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Штурман - помічник капітана,</a:t>
            </a:r>
          </a:p>
          <a:p>
            <a:pPr algn="ctr" rtl="0"/>
            <a:r>
              <a:rPr lang="ru-RU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 він прокладає курс руху, </a:t>
            </a:r>
          </a:p>
          <a:p>
            <a:pPr algn="ctr" rtl="0"/>
            <a:r>
              <a:rPr lang="ru-RU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визначає положення корабля.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467544" y="908720"/>
            <a:ext cx="8496944" cy="44077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1. Що таке </a:t>
            </a:r>
          </a:p>
          <a:p>
            <a:pPr algn="ctr" rtl="0"/>
            <a:r>
              <a:rPr lang="ru-RU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прикметник?</a:t>
            </a:r>
          </a:p>
          <a:p>
            <a:pPr algn="ctr" rtl="0"/>
            <a:r>
              <a:rPr lang="ru-RU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2. З якою частиною  мови він пов'язаний?</a:t>
            </a:r>
          </a:p>
          <a:p>
            <a:pPr algn="ctr" rtl="0"/>
            <a:r>
              <a:rPr lang="ru-RU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3. Як встановити зв'язок між іменником </a:t>
            </a:r>
          </a:p>
          <a:p>
            <a:pPr algn="ctr" rtl="0"/>
            <a:r>
              <a:rPr lang="ru-RU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і прикметником?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206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395536" y="2276872"/>
            <a:ext cx="6550620" cy="3183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Каліграфічна </a:t>
            </a:r>
          </a:p>
          <a:p>
            <a:pPr algn="ctr" rtl="0"/>
            <a:r>
              <a:rPr lang="uk-UA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/>
              </a:rPr>
              <a:t>хвилинка </a:t>
            </a:r>
            <a:endParaRPr lang="uk-UA" sz="3600" b="1" kern="10" spc="0" dirty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323528" y="1412776"/>
            <a:ext cx="8640960" cy="3831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Тихенька, великий,</a:t>
            </a:r>
          </a:p>
          <a:p>
            <a:pPr algn="ctr" rtl="0"/>
            <a:r>
              <a:rPr lang="ru-RU" sz="3600" b="1" kern="10" spc="0" dirty="0" err="1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червона,глибоке,легенький</a:t>
            </a:r>
            <a:r>
              <a:rPr lang="ru-RU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,</a:t>
            </a:r>
          </a:p>
          <a:p>
            <a:pPr algn="ctr" rtl="0"/>
            <a:r>
              <a:rPr lang="ru-RU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 </a:t>
            </a:r>
            <a:r>
              <a:rPr lang="ru-RU" sz="3600" b="1" kern="10" spc="0" dirty="0" err="1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тепленьке</a:t>
            </a:r>
            <a:r>
              <a:rPr lang="ru-RU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, весела, </a:t>
            </a:r>
          </a:p>
          <a:p>
            <a:pPr algn="ctr" rtl="0"/>
            <a:r>
              <a:rPr lang="ru-RU" sz="3600" b="1" kern="10" spc="0" dirty="0" err="1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біленьке</a:t>
            </a:r>
            <a:r>
              <a:rPr lang="ru-RU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, широкий, веселий, </a:t>
            </a:r>
            <a:r>
              <a:rPr lang="ru-RU" sz="3600" b="1" kern="10" spc="0" dirty="0" err="1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чарівна</a:t>
            </a:r>
            <a:r>
              <a:rPr lang="ru-RU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, </a:t>
            </a:r>
            <a:r>
              <a:rPr lang="ru-RU" sz="3600" b="1" kern="10" spc="0" dirty="0" err="1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маленьке</a:t>
            </a:r>
            <a:r>
              <a:rPr lang="ru-RU" sz="36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Comic Sans MS"/>
              </a:rPr>
              <a:t>.</a:t>
            </a:r>
            <a:endParaRPr lang="uk-UA" sz="3600" b="1" kern="10" spc="0" dirty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6632"/>
            <a:ext cx="3944937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5" name="WordArt 1"/>
          <p:cNvSpPr>
            <a:spLocks noChangeArrowheads="1" noChangeShapeType="1" noTextEdit="1"/>
          </p:cNvSpPr>
          <p:nvPr/>
        </p:nvSpPr>
        <p:spPr bwMode="auto">
          <a:xfrm>
            <a:off x="1475656" y="4293096"/>
            <a:ext cx="6480720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голубе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1" name="AutoShape 5" descr="ÐÐ°ÑÑÐ¸Ð½ÐºÐ¸ Ð¿Ð¾ Ð·Ð°Ð¿ÑÐ¾ÑÑ Ð¼Ð¾ÑÐµ ÐºÐ¾ÑÐ°Ð±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103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52536" y="4221088"/>
            <a:ext cx="2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6632"/>
            <a:ext cx="3944937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1691680" y="4365104"/>
            <a:ext cx="5842000" cy="208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uk-UA" sz="3600" b="1" kern="10" spc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Comic Sans MS"/>
              </a:rPr>
              <a:t>пухнаста</a:t>
            </a:r>
            <a:endParaRPr lang="uk-UA" sz="3600" b="1" kern="10" spc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100</Words>
  <Application>Microsoft Office PowerPoint</Application>
  <PresentationFormat>Экран (4:3)</PresentationFormat>
  <Paragraphs>34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HARDSTYLE</dc:creator>
  <cp:lastModifiedBy>HARDSTYLE</cp:lastModifiedBy>
  <cp:revision>11</cp:revision>
  <dcterms:created xsi:type="dcterms:W3CDTF">2018-03-21T15:48:28Z</dcterms:created>
  <dcterms:modified xsi:type="dcterms:W3CDTF">2018-03-21T17:29:59Z</dcterms:modified>
</cp:coreProperties>
</file>