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sldIdLst>
    <p:sldId id="256" r:id="rId2"/>
    <p:sldId id="286" r:id="rId3"/>
    <p:sldId id="262" r:id="rId4"/>
    <p:sldId id="263" r:id="rId5"/>
    <p:sldId id="264" r:id="rId6"/>
    <p:sldId id="282" r:id="rId7"/>
    <p:sldId id="283" r:id="rId8"/>
    <p:sldId id="266" r:id="rId9"/>
    <p:sldId id="267" r:id="rId10"/>
    <p:sldId id="268" r:id="rId11"/>
    <p:sldId id="269" r:id="rId12"/>
    <p:sldId id="271" r:id="rId13"/>
    <p:sldId id="272" r:id="rId14"/>
    <p:sldId id="276" r:id="rId15"/>
    <p:sldId id="285" r:id="rId16"/>
    <p:sldId id="277" r:id="rId17"/>
    <p:sldId id="261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7D2ED"/>
    <a:srgbClr val="B5D3ED"/>
    <a:srgbClr val="E367D4"/>
    <a:srgbClr val="FF0066"/>
    <a:srgbClr val="1E80C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44" autoAdjust="0"/>
    <p:restoredTop sz="96305" autoAdjust="0"/>
  </p:normalViewPr>
  <p:slideViewPr>
    <p:cSldViewPr snapToGrid="0">
      <p:cViewPr varScale="1">
        <p:scale>
          <a:sx n="88" d="100"/>
          <a:sy n="88" d="100"/>
        </p:scale>
        <p:origin x="954" y="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64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&#1050;&#1085;&#1080;&#1075;&#1072;1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1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2"/>
            <c:bubble3D val="0"/>
            <c:spPr>
              <a:solidFill>
                <a:schemeClr val="accent3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3"/>
            <c:bubble3D val="0"/>
            <c:spPr>
              <a:solidFill>
                <a:schemeClr val="accent4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4"/>
            <c:bubble3D val="0"/>
            <c:spPr>
              <a:solidFill>
                <a:schemeClr val="accent5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5"/>
            <c:bubble3D val="0"/>
            <c:spPr>
              <a:solidFill>
                <a:schemeClr val="accent6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cat>
            <c:strRef>
              <c:f>Лист1!$D$7:$D$13</c:f>
              <c:strCache>
                <c:ptCount val="7"/>
                <c:pt idx="0">
                  <c:v>Приват</c:v>
                </c:pt>
                <c:pt idx="1">
                  <c:v>Альфа-Банк</c:v>
                </c:pt>
                <c:pt idx="2">
                  <c:v>VTB Банк</c:v>
                </c:pt>
                <c:pt idx="3">
                  <c:v>ПУМб</c:v>
                </c:pt>
                <c:pt idx="4">
                  <c:v>Райффайзен Банк Аваль</c:v>
                </c:pt>
                <c:pt idx="5">
                  <c:v>УкрСиббанк</c:v>
                </c:pt>
                <c:pt idx="6">
                  <c:v>Укрсоцбанк</c:v>
                </c:pt>
              </c:strCache>
            </c:strRef>
          </c:cat>
          <c:val>
            <c:numRef>
              <c:f>Лист1!$E$7:$E$13</c:f>
              <c:numCache>
                <c:formatCode>0%</c:formatCode>
                <c:ptCount val="7"/>
                <c:pt idx="0">
                  <c:v>0.77</c:v>
                </c:pt>
                <c:pt idx="1">
                  <c:v>0.52</c:v>
                </c:pt>
                <c:pt idx="2">
                  <c:v>0.31</c:v>
                </c:pt>
                <c:pt idx="3">
                  <c:v>0.13</c:v>
                </c:pt>
                <c:pt idx="4">
                  <c:v>0.2</c:v>
                </c:pt>
                <c:pt idx="5">
                  <c:v>0.12</c:v>
                </c:pt>
                <c:pt idx="6">
                  <c:v>7.0000000000000007E-2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Arial Black" panose="020B0A04020102020204" pitchFamily="34" charset="0"/>
              <a:ea typeface="+mn-ea"/>
              <a:cs typeface="+mn-cs"/>
            </a:defRPr>
          </a:pPr>
          <a:endParaRPr lang="uk-UA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uk-UA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97A2530-13DF-44CF-AD97-0BA71A720B00}" type="doc">
      <dgm:prSet loTypeId="urn:microsoft.com/office/officeart/2005/8/layout/arrow6" loCatId="process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182C01DA-C404-476B-B483-B76D3B5BC473}">
      <dgm:prSet phldrT="[Текст]" custT="1"/>
      <dgm:spPr/>
      <dgm:t>
        <a:bodyPr/>
        <a:lstStyle/>
        <a:p>
          <a:endParaRPr lang="ru-RU" sz="2800" dirty="0"/>
        </a:p>
      </dgm:t>
    </dgm:pt>
    <dgm:pt modelId="{3B6EEDAF-7431-46AC-9128-7AB1A8436CD5}" type="parTrans" cxnId="{0A99BF30-82DD-4C6B-896C-694997426F26}">
      <dgm:prSet/>
      <dgm:spPr/>
      <dgm:t>
        <a:bodyPr/>
        <a:lstStyle/>
        <a:p>
          <a:endParaRPr lang="ru-RU"/>
        </a:p>
      </dgm:t>
    </dgm:pt>
    <dgm:pt modelId="{DD294C79-4BBE-42FF-8D7E-6AF9C99487ED}" type="sibTrans" cxnId="{0A99BF30-82DD-4C6B-896C-694997426F26}">
      <dgm:prSet/>
      <dgm:spPr/>
      <dgm:t>
        <a:bodyPr/>
        <a:lstStyle/>
        <a:p>
          <a:endParaRPr lang="ru-RU"/>
        </a:p>
      </dgm:t>
    </dgm:pt>
    <dgm:pt modelId="{3EE13084-34AF-45B8-9C2F-182358E8EACC}">
      <dgm:prSet phldrT="[Текст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uk-UA" sz="2800" dirty="0" smtClean="0">
              <a:latin typeface="Arial Black" panose="020B0A04020102020204" pitchFamily="34" charset="0"/>
            </a:rPr>
            <a:t>Об</a:t>
          </a:r>
          <a:r>
            <a:rPr lang="en-US" sz="2800" dirty="0" smtClean="0">
              <a:latin typeface="Arial Black" panose="020B0A04020102020204" pitchFamily="34" charset="0"/>
            </a:rPr>
            <a:t>`</a:t>
          </a:r>
          <a:r>
            <a:rPr lang="uk-UA" sz="2800" dirty="0" err="1" smtClean="0">
              <a:latin typeface="Arial Black" panose="020B0A04020102020204" pitchFamily="34" charset="0"/>
            </a:rPr>
            <a:t>єкт</a:t>
          </a:r>
          <a:endParaRPr lang="ru-RU" sz="2800" dirty="0" smtClean="0">
            <a:latin typeface="Arial Black" panose="020B0A04020102020204" pitchFamily="34" charset="0"/>
          </a:endParaRPr>
        </a:p>
        <a:p>
          <a:pPr marL="285750" indent="0" defTabSz="288925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endParaRPr lang="ru-RU" sz="2800" dirty="0"/>
        </a:p>
      </dgm:t>
    </dgm:pt>
    <dgm:pt modelId="{EC0566A1-0EF0-4CFB-910A-E0A79583E2DA}" type="parTrans" cxnId="{D6FD4410-145A-43E6-BBA4-EC34944CB16F}">
      <dgm:prSet/>
      <dgm:spPr/>
      <dgm:t>
        <a:bodyPr/>
        <a:lstStyle/>
        <a:p>
          <a:endParaRPr lang="ru-RU"/>
        </a:p>
      </dgm:t>
    </dgm:pt>
    <dgm:pt modelId="{701F53C6-E602-483B-A5B7-7150B4BA9E95}" type="sibTrans" cxnId="{D6FD4410-145A-43E6-BBA4-EC34944CB16F}">
      <dgm:prSet/>
      <dgm:spPr/>
      <dgm:t>
        <a:bodyPr/>
        <a:lstStyle/>
        <a:p>
          <a:endParaRPr lang="ru-RU"/>
        </a:p>
      </dgm:t>
    </dgm:pt>
    <dgm:pt modelId="{D4CBA393-495C-4187-B0C7-3CB551AB4D51}">
      <dgm:prSet phldrT="[Текст]" custT="1"/>
      <dgm:spPr/>
      <dgm:t>
        <a:bodyPr/>
        <a:lstStyle/>
        <a:p>
          <a:endParaRPr lang="ru-RU" sz="2400" dirty="0"/>
        </a:p>
      </dgm:t>
    </dgm:pt>
    <dgm:pt modelId="{2A2CE6C0-9686-4C80-9A55-4171FF059B20}" type="parTrans" cxnId="{13C55AB3-AFA8-4CD3-AB5E-15722593A2DD}">
      <dgm:prSet/>
      <dgm:spPr/>
      <dgm:t>
        <a:bodyPr/>
        <a:lstStyle/>
        <a:p>
          <a:endParaRPr lang="ru-RU"/>
        </a:p>
      </dgm:t>
    </dgm:pt>
    <dgm:pt modelId="{F9467D6A-D262-41C3-960F-3E72BBA1B69F}" type="sibTrans" cxnId="{13C55AB3-AFA8-4CD3-AB5E-15722593A2DD}">
      <dgm:prSet/>
      <dgm:spPr/>
      <dgm:t>
        <a:bodyPr/>
        <a:lstStyle/>
        <a:p>
          <a:endParaRPr lang="ru-RU"/>
        </a:p>
      </dgm:t>
    </dgm:pt>
    <dgm:pt modelId="{7AB89B7A-3AF2-4F20-BA15-FD354C527AE9}">
      <dgm:prSet phldrT="[Текст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uk-UA" sz="2400" dirty="0" smtClean="0">
              <a:latin typeface="Arial Black" panose="020B0A04020102020204" pitchFamily="34" charset="0"/>
            </a:rPr>
            <a:t>Предмет</a:t>
          </a:r>
          <a:endParaRPr lang="ru-RU" sz="2400" dirty="0" smtClean="0">
            <a:latin typeface="Arial Black" panose="020B0A04020102020204" pitchFamily="34" charset="0"/>
          </a:endParaRPr>
        </a:p>
        <a:p>
          <a:pPr marL="285750" indent="0" defTabSz="182245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endParaRPr lang="ru-RU" sz="2400" dirty="0"/>
        </a:p>
      </dgm:t>
    </dgm:pt>
    <dgm:pt modelId="{6BED7DA2-7891-41B1-80C7-63C98F13B9E1}" type="parTrans" cxnId="{CD3B43E6-851F-4778-AD2D-DD49BB18EBB7}">
      <dgm:prSet/>
      <dgm:spPr/>
      <dgm:t>
        <a:bodyPr/>
        <a:lstStyle/>
        <a:p>
          <a:endParaRPr lang="ru-RU"/>
        </a:p>
      </dgm:t>
    </dgm:pt>
    <dgm:pt modelId="{8FCB30A7-A9DF-4498-9117-504AC2DE94D3}" type="sibTrans" cxnId="{CD3B43E6-851F-4778-AD2D-DD49BB18EBB7}">
      <dgm:prSet/>
      <dgm:spPr/>
      <dgm:t>
        <a:bodyPr/>
        <a:lstStyle/>
        <a:p>
          <a:endParaRPr lang="ru-RU"/>
        </a:p>
      </dgm:t>
    </dgm:pt>
    <dgm:pt modelId="{B7FD9729-846D-48BE-A372-516A8BE5A978}" type="pres">
      <dgm:prSet presAssocID="{D97A2530-13DF-44CF-AD97-0BA71A720B00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C4873CF-02DD-4F2F-A253-22BD8A38A125}" type="pres">
      <dgm:prSet presAssocID="{D97A2530-13DF-44CF-AD97-0BA71A720B00}" presName="ribbon" presStyleLbl="node1" presStyleIdx="0" presStyleCnt="1" custScaleY="72507" custLinFactNeighborX="-2102" custLinFactNeighborY="9563"/>
      <dgm:spPr/>
    </dgm:pt>
    <dgm:pt modelId="{53353D2C-447E-425A-80B1-8E514BF8AB9D}" type="pres">
      <dgm:prSet presAssocID="{D97A2530-13DF-44CF-AD97-0BA71A720B00}" presName="leftArrowText" presStyleLbl="node1" presStyleIdx="0" presStyleCnt="1" custLinFactNeighborX="9248" custLinFactNeighborY="990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C49AA85-1A8D-4119-B4E2-0E640F01D778}" type="pres">
      <dgm:prSet presAssocID="{D97A2530-13DF-44CF-AD97-0BA71A720B00}" presName="rightArrowText" presStyleLbl="node1" presStyleIdx="0" presStyleCnt="1" custLinFactNeighborX="415" custLinFactNeighborY="825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06DE6A6-268B-429C-B92D-C0AC7AF6C7FF}" type="presOf" srcId="{7AB89B7A-3AF2-4F20-BA15-FD354C527AE9}" destId="{0C49AA85-1A8D-4119-B4E2-0E640F01D778}" srcOrd="0" destOrd="1" presId="urn:microsoft.com/office/officeart/2005/8/layout/arrow6"/>
    <dgm:cxn modelId="{9A100766-3DD2-4CDC-A713-A1223BAE4E9A}" type="presOf" srcId="{D97A2530-13DF-44CF-AD97-0BA71A720B00}" destId="{B7FD9729-846D-48BE-A372-516A8BE5A978}" srcOrd="0" destOrd="0" presId="urn:microsoft.com/office/officeart/2005/8/layout/arrow6"/>
    <dgm:cxn modelId="{D6FD4410-145A-43E6-BBA4-EC34944CB16F}" srcId="{182C01DA-C404-476B-B483-B76D3B5BC473}" destId="{3EE13084-34AF-45B8-9C2F-182358E8EACC}" srcOrd="0" destOrd="0" parTransId="{EC0566A1-0EF0-4CFB-910A-E0A79583E2DA}" sibTransId="{701F53C6-E602-483B-A5B7-7150B4BA9E95}"/>
    <dgm:cxn modelId="{0A99BF30-82DD-4C6B-896C-694997426F26}" srcId="{D97A2530-13DF-44CF-AD97-0BA71A720B00}" destId="{182C01DA-C404-476B-B483-B76D3B5BC473}" srcOrd="0" destOrd="0" parTransId="{3B6EEDAF-7431-46AC-9128-7AB1A8436CD5}" sibTransId="{DD294C79-4BBE-42FF-8D7E-6AF9C99487ED}"/>
    <dgm:cxn modelId="{13C55AB3-AFA8-4CD3-AB5E-15722593A2DD}" srcId="{D97A2530-13DF-44CF-AD97-0BA71A720B00}" destId="{D4CBA393-495C-4187-B0C7-3CB551AB4D51}" srcOrd="1" destOrd="0" parTransId="{2A2CE6C0-9686-4C80-9A55-4171FF059B20}" sibTransId="{F9467D6A-D262-41C3-960F-3E72BBA1B69F}"/>
    <dgm:cxn modelId="{CD3B43E6-851F-4778-AD2D-DD49BB18EBB7}" srcId="{D4CBA393-495C-4187-B0C7-3CB551AB4D51}" destId="{7AB89B7A-3AF2-4F20-BA15-FD354C527AE9}" srcOrd="0" destOrd="0" parTransId="{6BED7DA2-7891-41B1-80C7-63C98F13B9E1}" sibTransId="{8FCB30A7-A9DF-4498-9117-504AC2DE94D3}"/>
    <dgm:cxn modelId="{FB6FBC7F-5243-4FFA-AAC9-D23E628E31BF}" type="presOf" srcId="{D4CBA393-495C-4187-B0C7-3CB551AB4D51}" destId="{0C49AA85-1A8D-4119-B4E2-0E640F01D778}" srcOrd="0" destOrd="0" presId="urn:microsoft.com/office/officeart/2005/8/layout/arrow6"/>
    <dgm:cxn modelId="{0F5E99C9-AA68-4DF5-92D8-9D73B9D40A02}" type="presOf" srcId="{182C01DA-C404-476B-B483-B76D3B5BC473}" destId="{53353D2C-447E-425A-80B1-8E514BF8AB9D}" srcOrd="0" destOrd="0" presId="urn:microsoft.com/office/officeart/2005/8/layout/arrow6"/>
    <dgm:cxn modelId="{55C6FBE5-53BE-4181-B017-45FBFE74E7C1}" type="presOf" srcId="{3EE13084-34AF-45B8-9C2F-182358E8EACC}" destId="{53353D2C-447E-425A-80B1-8E514BF8AB9D}" srcOrd="0" destOrd="1" presId="urn:microsoft.com/office/officeart/2005/8/layout/arrow6"/>
    <dgm:cxn modelId="{94CFA92A-E6B7-446C-861E-6BCB9DCB6F8A}" type="presParOf" srcId="{B7FD9729-846D-48BE-A372-516A8BE5A978}" destId="{DC4873CF-02DD-4F2F-A253-22BD8A38A125}" srcOrd="0" destOrd="0" presId="urn:microsoft.com/office/officeart/2005/8/layout/arrow6"/>
    <dgm:cxn modelId="{60F06814-B878-4D21-B74E-F5A7F1FBFF65}" type="presParOf" srcId="{B7FD9729-846D-48BE-A372-516A8BE5A978}" destId="{53353D2C-447E-425A-80B1-8E514BF8AB9D}" srcOrd="1" destOrd="0" presId="urn:microsoft.com/office/officeart/2005/8/layout/arrow6"/>
    <dgm:cxn modelId="{00FE94DD-4BFE-4013-A53B-FFBFAF5DD4CE}" type="presParOf" srcId="{B7FD9729-846D-48BE-A372-516A8BE5A978}" destId="{0C49AA85-1A8D-4119-B4E2-0E640F01D778}" srcOrd="2" destOrd="0" presId="urn:microsoft.com/office/officeart/2005/8/layout/arrow6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7B25F34-53DA-43F2-BB76-05B105DA077E}" type="doc">
      <dgm:prSet loTypeId="urn:microsoft.com/office/officeart/2005/8/layout/orgChart1" loCatId="hierarchy" qsTypeId="urn:microsoft.com/office/officeart/2005/8/quickstyle/3d2" qsCatId="3D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6ECC62DA-81D3-4719-9821-02E04B84B34F}">
      <dgm:prSet phldrT="[Текст]" custT="1"/>
      <dgm:spPr/>
      <dgm:t>
        <a:bodyPr/>
        <a:lstStyle/>
        <a:p>
          <a:r>
            <a:rPr lang="uk-UA" sz="2100" b="1" dirty="0" smtClean="0"/>
            <a:t>Дистанційне банківське обслуговування</a:t>
          </a:r>
          <a:endParaRPr lang="ru-RU" sz="2100" b="1" dirty="0"/>
        </a:p>
      </dgm:t>
    </dgm:pt>
    <dgm:pt modelId="{546D9C76-B825-4D21-BEAC-896DBE39C6EF}" type="parTrans" cxnId="{5819EE0C-C115-432F-8DAB-743548716B29}">
      <dgm:prSet/>
      <dgm:spPr/>
      <dgm:t>
        <a:bodyPr/>
        <a:lstStyle/>
        <a:p>
          <a:endParaRPr lang="ru-RU"/>
        </a:p>
      </dgm:t>
    </dgm:pt>
    <dgm:pt modelId="{D5A960CD-2DAE-4B5B-AE87-D6344807129A}" type="sibTrans" cxnId="{5819EE0C-C115-432F-8DAB-743548716B29}">
      <dgm:prSet/>
      <dgm:spPr/>
      <dgm:t>
        <a:bodyPr/>
        <a:lstStyle/>
        <a:p>
          <a:endParaRPr lang="ru-RU"/>
        </a:p>
      </dgm:t>
    </dgm:pt>
    <dgm:pt modelId="{CA626E38-2358-4FE2-8AA2-624E14AE719B}">
      <dgm:prSet phldrT="[Текст]" custT="1"/>
      <dgm:spPr/>
      <dgm:t>
        <a:bodyPr/>
        <a:lstStyle/>
        <a:p>
          <a:r>
            <a:rPr lang="uk-UA" sz="2100" b="1" dirty="0" smtClean="0"/>
            <a:t>Система «Клієнт-банк»</a:t>
          </a:r>
          <a:endParaRPr lang="ru-RU" sz="2100" b="1" dirty="0"/>
        </a:p>
      </dgm:t>
    </dgm:pt>
    <dgm:pt modelId="{8B707C46-7C35-4B34-BEFC-A72EBCB10270}" type="parTrans" cxnId="{F464CDCC-A977-4CD1-A08B-F0CEE1DF7132}">
      <dgm:prSet/>
      <dgm:spPr/>
      <dgm:t>
        <a:bodyPr/>
        <a:lstStyle/>
        <a:p>
          <a:endParaRPr lang="ru-RU"/>
        </a:p>
      </dgm:t>
    </dgm:pt>
    <dgm:pt modelId="{44EF4F71-AD85-45A4-A804-3FAE1E820E12}" type="sibTrans" cxnId="{F464CDCC-A977-4CD1-A08B-F0CEE1DF7132}">
      <dgm:prSet/>
      <dgm:spPr/>
      <dgm:t>
        <a:bodyPr/>
        <a:lstStyle/>
        <a:p>
          <a:endParaRPr lang="ru-RU"/>
        </a:p>
      </dgm:t>
    </dgm:pt>
    <dgm:pt modelId="{2CAF65DA-CC26-423D-83B4-CD55B634AA4D}">
      <dgm:prSet phldrT="[Текст]" custT="1"/>
      <dgm:spPr/>
      <dgm:t>
        <a:bodyPr/>
        <a:lstStyle/>
        <a:p>
          <a:r>
            <a:rPr lang="uk-UA" sz="2100" b="1" dirty="0" smtClean="0"/>
            <a:t>Система «Телефон-клієнт»</a:t>
          </a:r>
          <a:endParaRPr lang="ru-RU" sz="2100" b="1" dirty="0"/>
        </a:p>
      </dgm:t>
    </dgm:pt>
    <dgm:pt modelId="{1658D5D3-57C1-4CFD-B17E-4BA378D1D1C5}" type="parTrans" cxnId="{DD07A088-BBCA-4FB7-8E1A-668151CC9F2A}">
      <dgm:prSet/>
      <dgm:spPr/>
      <dgm:t>
        <a:bodyPr/>
        <a:lstStyle/>
        <a:p>
          <a:endParaRPr lang="ru-RU"/>
        </a:p>
      </dgm:t>
    </dgm:pt>
    <dgm:pt modelId="{85D8AB73-D19A-4D25-BF0F-7D09C743069D}" type="sibTrans" cxnId="{DD07A088-BBCA-4FB7-8E1A-668151CC9F2A}">
      <dgm:prSet/>
      <dgm:spPr/>
      <dgm:t>
        <a:bodyPr/>
        <a:lstStyle/>
        <a:p>
          <a:endParaRPr lang="ru-RU"/>
        </a:p>
      </dgm:t>
    </dgm:pt>
    <dgm:pt modelId="{1E0BF4A3-DDED-44E9-966E-827C184F7E7B}">
      <dgm:prSet phldrT="[Текст]" custT="1"/>
      <dgm:spPr/>
      <dgm:t>
        <a:bodyPr/>
        <a:lstStyle/>
        <a:p>
          <a:r>
            <a:rPr lang="uk-UA" sz="2100" b="1" dirty="0" smtClean="0"/>
            <a:t>Обслуговування з використанням </a:t>
          </a:r>
          <a:r>
            <a:rPr lang="uk-UA" sz="2100" b="1" dirty="0" err="1" smtClean="0"/>
            <a:t>банкоматів</a:t>
          </a:r>
          <a:endParaRPr lang="ru-RU" sz="2100" b="1" dirty="0"/>
        </a:p>
      </dgm:t>
    </dgm:pt>
    <dgm:pt modelId="{C43838BD-FB22-4919-888F-18BCC4773AB3}" type="parTrans" cxnId="{26D21B68-417B-4969-BEC7-F9E32D9275F9}">
      <dgm:prSet/>
      <dgm:spPr/>
      <dgm:t>
        <a:bodyPr/>
        <a:lstStyle/>
        <a:p>
          <a:endParaRPr lang="ru-RU"/>
        </a:p>
      </dgm:t>
    </dgm:pt>
    <dgm:pt modelId="{00018686-6BC5-4111-AFAE-8F7836AD3E99}" type="sibTrans" cxnId="{26D21B68-417B-4969-BEC7-F9E32D9275F9}">
      <dgm:prSet/>
      <dgm:spPr/>
      <dgm:t>
        <a:bodyPr/>
        <a:lstStyle/>
        <a:p>
          <a:endParaRPr lang="ru-RU"/>
        </a:p>
      </dgm:t>
    </dgm:pt>
    <dgm:pt modelId="{546BC53D-B25D-4AAC-8EF0-59C02A0376F7}" type="asst">
      <dgm:prSet custT="1"/>
      <dgm:spPr/>
      <dgm:t>
        <a:bodyPr/>
        <a:lstStyle/>
        <a:p>
          <a:r>
            <a:rPr lang="uk-UA" sz="2100" b="1" dirty="0" smtClean="0"/>
            <a:t>Банк-клієнт</a:t>
          </a:r>
          <a:endParaRPr lang="ru-RU" sz="2100" b="1" dirty="0"/>
        </a:p>
      </dgm:t>
    </dgm:pt>
    <dgm:pt modelId="{5FB17118-A06C-4FBB-921E-CDF843309356}" type="parTrans" cxnId="{3EB82CDC-BBBB-4837-81A7-9CABF79E10FB}">
      <dgm:prSet/>
      <dgm:spPr/>
      <dgm:t>
        <a:bodyPr/>
        <a:lstStyle/>
        <a:p>
          <a:endParaRPr lang="ru-RU"/>
        </a:p>
      </dgm:t>
    </dgm:pt>
    <dgm:pt modelId="{7629E344-B40F-4133-BA76-2B42E0CB2312}" type="sibTrans" cxnId="{3EB82CDC-BBBB-4837-81A7-9CABF79E10FB}">
      <dgm:prSet/>
      <dgm:spPr/>
      <dgm:t>
        <a:bodyPr/>
        <a:lstStyle/>
        <a:p>
          <a:endParaRPr lang="ru-RU"/>
        </a:p>
      </dgm:t>
    </dgm:pt>
    <dgm:pt modelId="{5B0F7033-BF03-461E-BF43-8C516D16C17E}" type="asst">
      <dgm:prSet custT="1"/>
      <dgm:spPr/>
      <dgm:t>
        <a:bodyPr/>
        <a:lstStyle/>
        <a:p>
          <a:r>
            <a:rPr lang="uk-UA" sz="2100" b="1" dirty="0" smtClean="0"/>
            <a:t>Інтернет-клієнт</a:t>
          </a:r>
          <a:endParaRPr lang="ru-RU" sz="2100" b="1" dirty="0"/>
        </a:p>
      </dgm:t>
    </dgm:pt>
    <dgm:pt modelId="{7AD2AE65-1784-4B9D-9641-42BAC62FF197}" type="parTrans" cxnId="{CD753EB2-6DAB-48D2-9385-83B3B2FF1DA9}">
      <dgm:prSet/>
      <dgm:spPr/>
      <dgm:t>
        <a:bodyPr/>
        <a:lstStyle/>
        <a:p>
          <a:endParaRPr lang="ru-RU"/>
        </a:p>
      </dgm:t>
    </dgm:pt>
    <dgm:pt modelId="{0FBF4752-EEE8-48F1-8112-3FB3E1FC54D6}" type="sibTrans" cxnId="{CD753EB2-6DAB-48D2-9385-83B3B2FF1DA9}">
      <dgm:prSet/>
      <dgm:spPr/>
      <dgm:t>
        <a:bodyPr/>
        <a:lstStyle/>
        <a:p>
          <a:endParaRPr lang="ru-RU"/>
        </a:p>
      </dgm:t>
    </dgm:pt>
    <dgm:pt modelId="{F0DB0858-8A31-4FA5-ABCA-304DEEEE673A}">
      <dgm:prSet/>
      <dgm:spPr/>
      <dgm:t>
        <a:bodyPr/>
        <a:lstStyle/>
        <a:p>
          <a:r>
            <a:rPr lang="en-US" b="1" dirty="0" smtClean="0"/>
            <a:t>Home-banking</a:t>
          </a:r>
          <a:endParaRPr lang="ru-RU" b="1" dirty="0"/>
        </a:p>
      </dgm:t>
    </dgm:pt>
    <dgm:pt modelId="{85673460-3DA5-4EC9-B7D2-29C14ED6AACC}" type="parTrans" cxnId="{A5B4FCCD-BD4D-447B-BEB7-7D79D6606B4E}">
      <dgm:prSet/>
      <dgm:spPr/>
      <dgm:t>
        <a:bodyPr/>
        <a:lstStyle/>
        <a:p>
          <a:endParaRPr lang="ru-RU"/>
        </a:p>
      </dgm:t>
    </dgm:pt>
    <dgm:pt modelId="{22CAA939-6FF7-40C7-AEC6-BFE0ED4AA8FB}" type="sibTrans" cxnId="{A5B4FCCD-BD4D-447B-BEB7-7D79D6606B4E}">
      <dgm:prSet/>
      <dgm:spPr/>
      <dgm:t>
        <a:bodyPr/>
        <a:lstStyle/>
        <a:p>
          <a:endParaRPr lang="ru-RU"/>
        </a:p>
      </dgm:t>
    </dgm:pt>
    <dgm:pt modelId="{BA9D1A7F-8B50-4CFF-864D-12058BB2C938}">
      <dgm:prSet/>
      <dgm:spPr/>
      <dgm:t>
        <a:bodyPr/>
        <a:lstStyle/>
        <a:p>
          <a:r>
            <a:rPr lang="en-US" b="1" dirty="0" smtClean="0"/>
            <a:t>PC-banking</a:t>
          </a:r>
          <a:endParaRPr lang="ru-RU" b="1" dirty="0"/>
        </a:p>
      </dgm:t>
    </dgm:pt>
    <dgm:pt modelId="{8856B199-5B88-4C92-9D5A-C1FDB43FE00A}" type="parTrans" cxnId="{06CAC2B7-B265-4681-BBED-173E7742B565}">
      <dgm:prSet/>
      <dgm:spPr/>
      <dgm:t>
        <a:bodyPr/>
        <a:lstStyle/>
        <a:p>
          <a:endParaRPr lang="ru-RU"/>
        </a:p>
      </dgm:t>
    </dgm:pt>
    <dgm:pt modelId="{FD8C54FE-0D70-4D7B-822E-10FB0678E4A5}" type="sibTrans" cxnId="{06CAC2B7-B265-4681-BBED-173E7742B565}">
      <dgm:prSet/>
      <dgm:spPr/>
      <dgm:t>
        <a:bodyPr/>
        <a:lstStyle/>
        <a:p>
          <a:endParaRPr lang="ru-RU"/>
        </a:p>
      </dgm:t>
    </dgm:pt>
    <dgm:pt modelId="{C400FCEF-CFFC-46BC-BAC6-CA8D5A8513F0}">
      <dgm:prSet/>
      <dgm:spPr/>
      <dgm:t>
        <a:bodyPr/>
        <a:lstStyle/>
        <a:p>
          <a:r>
            <a:rPr lang="en-US" b="1" dirty="0" smtClean="0"/>
            <a:t>Internet-banking</a:t>
          </a:r>
          <a:endParaRPr lang="ru-RU" b="1" dirty="0"/>
        </a:p>
      </dgm:t>
    </dgm:pt>
    <dgm:pt modelId="{0CEBCB82-C3B1-464B-847C-FB5ECC18225E}" type="parTrans" cxnId="{5F4300D6-BF27-4B63-AB33-8D43AA683900}">
      <dgm:prSet/>
      <dgm:spPr/>
      <dgm:t>
        <a:bodyPr/>
        <a:lstStyle/>
        <a:p>
          <a:endParaRPr lang="ru-RU"/>
        </a:p>
      </dgm:t>
    </dgm:pt>
    <dgm:pt modelId="{B72BEFB0-358B-4E3B-A237-D85D6F38C7BC}" type="sibTrans" cxnId="{5F4300D6-BF27-4B63-AB33-8D43AA683900}">
      <dgm:prSet/>
      <dgm:spPr/>
      <dgm:t>
        <a:bodyPr/>
        <a:lstStyle/>
        <a:p>
          <a:endParaRPr lang="ru-RU"/>
        </a:p>
      </dgm:t>
    </dgm:pt>
    <dgm:pt modelId="{E1606F5C-AB28-410F-AB61-EA3ECA84DB1C}">
      <dgm:prSet/>
      <dgm:spPr/>
      <dgm:t>
        <a:bodyPr/>
        <a:lstStyle/>
        <a:p>
          <a:r>
            <a:rPr lang="en-US" b="1" dirty="0" smtClean="0"/>
            <a:t>Mobile-banking</a:t>
          </a:r>
          <a:endParaRPr lang="ru-RU" b="1" dirty="0"/>
        </a:p>
      </dgm:t>
    </dgm:pt>
    <dgm:pt modelId="{B10824B3-BCD3-4288-A830-F91506CE952F}" type="parTrans" cxnId="{C6AEE164-D1B1-403A-A57B-C6D908F0BB86}">
      <dgm:prSet/>
      <dgm:spPr/>
      <dgm:t>
        <a:bodyPr/>
        <a:lstStyle/>
        <a:p>
          <a:endParaRPr lang="ru-RU"/>
        </a:p>
      </dgm:t>
    </dgm:pt>
    <dgm:pt modelId="{6172D31E-4683-448A-9A8F-DD6684091D5B}" type="sibTrans" cxnId="{C6AEE164-D1B1-403A-A57B-C6D908F0BB86}">
      <dgm:prSet/>
      <dgm:spPr/>
      <dgm:t>
        <a:bodyPr/>
        <a:lstStyle/>
        <a:p>
          <a:endParaRPr lang="ru-RU"/>
        </a:p>
      </dgm:t>
    </dgm:pt>
    <dgm:pt modelId="{3A31A3DB-2A67-4C8E-A65B-D43167061218}">
      <dgm:prSet/>
      <dgm:spPr/>
      <dgm:t>
        <a:bodyPr/>
        <a:lstStyle/>
        <a:p>
          <a:r>
            <a:rPr lang="en-US" b="1" dirty="0" smtClean="0"/>
            <a:t>WAP-banking</a:t>
          </a:r>
          <a:endParaRPr lang="ru-RU" b="1" dirty="0"/>
        </a:p>
      </dgm:t>
    </dgm:pt>
    <dgm:pt modelId="{B29A3739-F6A3-460C-BEDC-70A70EF3F43B}" type="parTrans" cxnId="{59AC5A86-7EBA-473B-993E-C5B40FAA1D08}">
      <dgm:prSet/>
      <dgm:spPr/>
      <dgm:t>
        <a:bodyPr/>
        <a:lstStyle/>
        <a:p>
          <a:endParaRPr lang="ru-RU"/>
        </a:p>
      </dgm:t>
    </dgm:pt>
    <dgm:pt modelId="{22AC20B7-E640-4930-BF47-7C3256DF7A2C}" type="sibTrans" cxnId="{59AC5A86-7EBA-473B-993E-C5B40FAA1D08}">
      <dgm:prSet/>
      <dgm:spPr/>
      <dgm:t>
        <a:bodyPr/>
        <a:lstStyle/>
        <a:p>
          <a:endParaRPr lang="ru-RU"/>
        </a:p>
      </dgm:t>
    </dgm:pt>
    <dgm:pt modelId="{7FCAF991-E101-4191-A11C-A18164F46B12}">
      <dgm:prSet/>
      <dgm:spPr/>
      <dgm:t>
        <a:bodyPr/>
        <a:lstStyle/>
        <a:p>
          <a:r>
            <a:rPr lang="en-US" b="1" dirty="0" smtClean="0"/>
            <a:t>WEB-banking</a:t>
          </a:r>
          <a:endParaRPr lang="ru-RU" b="1" dirty="0"/>
        </a:p>
      </dgm:t>
    </dgm:pt>
    <dgm:pt modelId="{4400DF4E-5864-4E90-8B21-7DD0D1EC3E09}" type="parTrans" cxnId="{7A8C7CEC-76D3-4BDA-851C-6437C89F6831}">
      <dgm:prSet/>
      <dgm:spPr/>
      <dgm:t>
        <a:bodyPr/>
        <a:lstStyle/>
        <a:p>
          <a:endParaRPr lang="ru-RU"/>
        </a:p>
      </dgm:t>
    </dgm:pt>
    <dgm:pt modelId="{996AA9B9-FB22-4769-A9B8-184623578943}" type="sibTrans" cxnId="{7A8C7CEC-76D3-4BDA-851C-6437C89F6831}">
      <dgm:prSet/>
      <dgm:spPr/>
      <dgm:t>
        <a:bodyPr/>
        <a:lstStyle/>
        <a:p>
          <a:endParaRPr lang="ru-RU"/>
        </a:p>
      </dgm:t>
    </dgm:pt>
    <dgm:pt modelId="{4532AD2B-5D3A-4853-91A0-DDDD3B958168}">
      <dgm:prSet custT="1"/>
      <dgm:spPr/>
      <dgm:t>
        <a:bodyPr/>
        <a:lstStyle/>
        <a:p>
          <a:r>
            <a:rPr lang="en-US" sz="2100" b="1" dirty="0" smtClean="0"/>
            <a:t>SMS-banking</a:t>
          </a:r>
          <a:endParaRPr lang="ru-RU" sz="2100" b="1" dirty="0"/>
        </a:p>
      </dgm:t>
    </dgm:pt>
    <dgm:pt modelId="{8FEC6D82-C58C-4EFC-87A2-45D405C040B3}" type="parTrans" cxnId="{E2E19D56-D995-4599-8189-AFC659FF22BC}">
      <dgm:prSet/>
      <dgm:spPr/>
      <dgm:t>
        <a:bodyPr/>
        <a:lstStyle/>
        <a:p>
          <a:endParaRPr lang="ru-RU"/>
        </a:p>
      </dgm:t>
    </dgm:pt>
    <dgm:pt modelId="{8C7EE079-E01A-4509-A3F1-C8AE289045B7}" type="sibTrans" cxnId="{E2E19D56-D995-4599-8189-AFC659FF22BC}">
      <dgm:prSet/>
      <dgm:spPr/>
      <dgm:t>
        <a:bodyPr/>
        <a:lstStyle/>
        <a:p>
          <a:endParaRPr lang="ru-RU"/>
        </a:p>
      </dgm:t>
    </dgm:pt>
    <dgm:pt modelId="{A221FA56-2F96-4C20-9D92-277054C80B32}">
      <dgm:prSet custT="1"/>
      <dgm:spPr/>
      <dgm:t>
        <a:bodyPr/>
        <a:lstStyle/>
        <a:p>
          <a:r>
            <a:rPr lang="en-US" sz="2100" b="1" dirty="0" smtClean="0"/>
            <a:t>Phone-banking</a:t>
          </a:r>
          <a:endParaRPr lang="ru-RU" sz="2100" b="1" dirty="0"/>
        </a:p>
      </dgm:t>
    </dgm:pt>
    <dgm:pt modelId="{D3670039-3077-47B2-9AD1-A4BDEAA1A3F1}" type="parTrans" cxnId="{793695A1-D6DB-46EE-A04B-8D7DC44692C2}">
      <dgm:prSet/>
      <dgm:spPr/>
      <dgm:t>
        <a:bodyPr/>
        <a:lstStyle/>
        <a:p>
          <a:endParaRPr lang="ru-RU"/>
        </a:p>
      </dgm:t>
    </dgm:pt>
    <dgm:pt modelId="{C4D2979A-E738-4118-B33E-E493BF44A810}" type="sibTrans" cxnId="{793695A1-D6DB-46EE-A04B-8D7DC44692C2}">
      <dgm:prSet/>
      <dgm:spPr/>
      <dgm:t>
        <a:bodyPr/>
        <a:lstStyle/>
        <a:p>
          <a:endParaRPr lang="ru-RU"/>
        </a:p>
      </dgm:t>
    </dgm:pt>
    <dgm:pt modelId="{B24B76C2-F3EE-4F6A-808A-AE8B45B59485}" type="pres">
      <dgm:prSet presAssocID="{47B25F34-53DA-43F2-BB76-05B105DA077E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6571319B-4EC2-4845-AE3B-FEC56EAB8AD7}" type="pres">
      <dgm:prSet presAssocID="{6ECC62DA-81D3-4719-9821-02E04B84B34F}" presName="hierRoot1" presStyleCnt="0">
        <dgm:presLayoutVars>
          <dgm:hierBranch val="init"/>
        </dgm:presLayoutVars>
      </dgm:prSet>
      <dgm:spPr/>
    </dgm:pt>
    <dgm:pt modelId="{078BADFB-E61E-43D6-84BC-7E49E9E3E799}" type="pres">
      <dgm:prSet presAssocID="{6ECC62DA-81D3-4719-9821-02E04B84B34F}" presName="rootComposite1" presStyleCnt="0"/>
      <dgm:spPr/>
    </dgm:pt>
    <dgm:pt modelId="{7E8397CC-E732-49A0-AC32-7F77280D41BB}" type="pres">
      <dgm:prSet presAssocID="{6ECC62DA-81D3-4719-9821-02E04B84B34F}" presName="rootText1" presStyleLbl="node0" presStyleIdx="0" presStyleCnt="1" custScaleX="302319" custScaleY="14450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ED4164D-CF1B-4CD6-92B2-30AA929FAAE9}" type="pres">
      <dgm:prSet presAssocID="{6ECC62DA-81D3-4719-9821-02E04B84B34F}" presName="rootConnector1" presStyleLbl="node1" presStyleIdx="0" presStyleCnt="0"/>
      <dgm:spPr/>
      <dgm:t>
        <a:bodyPr/>
        <a:lstStyle/>
        <a:p>
          <a:endParaRPr lang="ru-RU"/>
        </a:p>
      </dgm:t>
    </dgm:pt>
    <dgm:pt modelId="{BEEEDEB2-EED2-40FD-81F3-A0287F6CDC0F}" type="pres">
      <dgm:prSet presAssocID="{6ECC62DA-81D3-4719-9821-02E04B84B34F}" presName="hierChild2" presStyleCnt="0"/>
      <dgm:spPr/>
    </dgm:pt>
    <dgm:pt modelId="{5EFF60C0-2404-41DE-A802-96FC3C4DC7B1}" type="pres">
      <dgm:prSet presAssocID="{8B707C46-7C35-4B34-BEFC-A72EBCB10270}" presName="Name37" presStyleLbl="parChTrans1D2" presStyleIdx="0" presStyleCnt="3"/>
      <dgm:spPr/>
      <dgm:t>
        <a:bodyPr/>
        <a:lstStyle/>
        <a:p>
          <a:endParaRPr lang="ru-RU"/>
        </a:p>
      </dgm:t>
    </dgm:pt>
    <dgm:pt modelId="{D6B60973-50D3-46C2-B042-B7D5D0F0C8D2}" type="pres">
      <dgm:prSet presAssocID="{CA626E38-2358-4FE2-8AA2-624E14AE719B}" presName="hierRoot2" presStyleCnt="0">
        <dgm:presLayoutVars>
          <dgm:hierBranch val="init"/>
        </dgm:presLayoutVars>
      </dgm:prSet>
      <dgm:spPr/>
    </dgm:pt>
    <dgm:pt modelId="{6555F41E-13C4-4C4A-AAE9-8167EEAF217C}" type="pres">
      <dgm:prSet presAssocID="{CA626E38-2358-4FE2-8AA2-624E14AE719B}" presName="rootComposite" presStyleCnt="0"/>
      <dgm:spPr/>
    </dgm:pt>
    <dgm:pt modelId="{4A432C8F-9FAE-417F-AE25-1F15A55B378D}" type="pres">
      <dgm:prSet presAssocID="{CA626E38-2358-4FE2-8AA2-624E14AE719B}" presName="rootText" presStyleLbl="node2" presStyleIdx="0" presStyleCnt="3" custScaleX="15039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F613A65-87FE-46E0-97E2-CEC92417B06D}" type="pres">
      <dgm:prSet presAssocID="{CA626E38-2358-4FE2-8AA2-624E14AE719B}" presName="rootConnector" presStyleLbl="node2" presStyleIdx="0" presStyleCnt="3"/>
      <dgm:spPr/>
      <dgm:t>
        <a:bodyPr/>
        <a:lstStyle/>
        <a:p>
          <a:endParaRPr lang="ru-RU"/>
        </a:p>
      </dgm:t>
    </dgm:pt>
    <dgm:pt modelId="{1A395880-C018-4788-8708-B25D57AE350C}" type="pres">
      <dgm:prSet presAssocID="{CA626E38-2358-4FE2-8AA2-624E14AE719B}" presName="hierChild4" presStyleCnt="0"/>
      <dgm:spPr/>
    </dgm:pt>
    <dgm:pt modelId="{B43792E4-DAC8-4120-9357-F3B6D651EEBF}" type="pres">
      <dgm:prSet presAssocID="{CA626E38-2358-4FE2-8AA2-624E14AE719B}" presName="hierChild5" presStyleCnt="0"/>
      <dgm:spPr/>
    </dgm:pt>
    <dgm:pt modelId="{09C1A66C-878E-499A-9B04-8DCE9F627222}" type="pres">
      <dgm:prSet presAssocID="{5FB17118-A06C-4FBB-921E-CDF843309356}" presName="Name111" presStyleLbl="parChTrans1D3" presStyleIdx="0" presStyleCnt="4"/>
      <dgm:spPr/>
      <dgm:t>
        <a:bodyPr/>
        <a:lstStyle/>
        <a:p>
          <a:endParaRPr lang="ru-RU"/>
        </a:p>
      </dgm:t>
    </dgm:pt>
    <dgm:pt modelId="{5879C315-57C3-4A0B-98F2-55A85D113F39}" type="pres">
      <dgm:prSet presAssocID="{546BC53D-B25D-4AAC-8EF0-59C02A0376F7}" presName="hierRoot3" presStyleCnt="0">
        <dgm:presLayoutVars>
          <dgm:hierBranch val="init"/>
        </dgm:presLayoutVars>
      </dgm:prSet>
      <dgm:spPr/>
    </dgm:pt>
    <dgm:pt modelId="{16972CC8-B92A-464A-94EB-56A11EF2B119}" type="pres">
      <dgm:prSet presAssocID="{546BC53D-B25D-4AAC-8EF0-59C02A0376F7}" presName="rootComposite3" presStyleCnt="0"/>
      <dgm:spPr/>
    </dgm:pt>
    <dgm:pt modelId="{02AE2D2E-EBF2-48D6-82E9-5219F9D0BA4E}" type="pres">
      <dgm:prSet presAssocID="{546BC53D-B25D-4AAC-8EF0-59C02A0376F7}" presName="rootText3" presStyleLbl="asst2" presStyleIdx="0" presStyleCnt="2" custLinFactNeighborX="57474" custLinFactNeighborY="1409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FAC4031-98C1-4E84-8868-DBBC52CC0214}" type="pres">
      <dgm:prSet presAssocID="{546BC53D-B25D-4AAC-8EF0-59C02A0376F7}" presName="rootConnector3" presStyleLbl="asst2" presStyleIdx="0" presStyleCnt="2"/>
      <dgm:spPr/>
      <dgm:t>
        <a:bodyPr/>
        <a:lstStyle/>
        <a:p>
          <a:endParaRPr lang="ru-RU"/>
        </a:p>
      </dgm:t>
    </dgm:pt>
    <dgm:pt modelId="{2BAFCE84-BF26-4C3C-A21E-AF12BECEDD78}" type="pres">
      <dgm:prSet presAssocID="{546BC53D-B25D-4AAC-8EF0-59C02A0376F7}" presName="hierChild6" presStyleCnt="0"/>
      <dgm:spPr/>
    </dgm:pt>
    <dgm:pt modelId="{C47C3E2D-3341-4B63-A668-D17286449A6D}" type="pres">
      <dgm:prSet presAssocID="{85673460-3DA5-4EC9-B7D2-29C14ED6AACC}" presName="Name37" presStyleLbl="parChTrans1D4" presStyleIdx="0" presStyleCnt="6"/>
      <dgm:spPr/>
      <dgm:t>
        <a:bodyPr/>
        <a:lstStyle/>
        <a:p>
          <a:endParaRPr lang="ru-RU"/>
        </a:p>
      </dgm:t>
    </dgm:pt>
    <dgm:pt modelId="{98731131-7D66-4B06-AAFA-545F068EB319}" type="pres">
      <dgm:prSet presAssocID="{F0DB0858-8A31-4FA5-ABCA-304DEEEE673A}" presName="hierRoot2" presStyleCnt="0">
        <dgm:presLayoutVars>
          <dgm:hierBranch val="init"/>
        </dgm:presLayoutVars>
      </dgm:prSet>
      <dgm:spPr/>
    </dgm:pt>
    <dgm:pt modelId="{E763130A-877B-4A2D-BD00-21914DA8AD71}" type="pres">
      <dgm:prSet presAssocID="{F0DB0858-8A31-4FA5-ABCA-304DEEEE673A}" presName="rootComposite" presStyleCnt="0"/>
      <dgm:spPr/>
    </dgm:pt>
    <dgm:pt modelId="{C6B30F40-C9C5-45CE-A02B-8256A518427D}" type="pres">
      <dgm:prSet presAssocID="{F0DB0858-8A31-4FA5-ABCA-304DEEEE673A}" presName="rootText" presStyleLbl="node4" presStyleIdx="0" presStyleCnt="6" custLinFactNeighborX="-79556" custLinFactNeighborY="-391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067CC3A-2064-4DB4-8BA8-A60FB78B7D3B}" type="pres">
      <dgm:prSet presAssocID="{F0DB0858-8A31-4FA5-ABCA-304DEEEE673A}" presName="rootConnector" presStyleLbl="node4" presStyleIdx="0" presStyleCnt="6"/>
      <dgm:spPr/>
      <dgm:t>
        <a:bodyPr/>
        <a:lstStyle/>
        <a:p>
          <a:endParaRPr lang="ru-RU"/>
        </a:p>
      </dgm:t>
    </dgm:pt>
    <dgm:pt modelId="{F60FC56B-6DD2-487D-9B3D-4D56E08107CB}" type="pres">
      <dgm:prSet presAssocID="{F0DB0858-8A31-4FA5-ABCA-304DEEEE673A}" presName="hierChild4" presStyleCnt="0"/>
      <dgm:spPr/>
    </dgm:pt>
    <dgm:pt modelId="{DB31E1E2-429A-4F5A-9AF5-1B853F68C965}" type="pres">
      <dgm:prSet presAssocID="{F0DB0858-8A31-4FA5-ABCA-304DEEEE673A}" presName="hierChild5" presStyleCnt="0"/>
      <dgm:spPr/>
    </dgm:pt>
    <dgm:pt modelId="{8CD2DA28-F6F3-413F-BB25-44C012D40049}" type="pres">
      <dgm:prSet presAssocID="{8856B199-5B88-4C92-9D5A-C1FDB43FE00A}" presName="Name37" presStyleLbl="parChTrans1D4" presStyleIdx="1" presStyleCnt="6"/>
      <dgm:spPr/>
      <dgm:t>
        <a:bodyPr/>
        <a:lstStyle/>
        <a:p>
          <a:endParaRPr lang="ru-RU"/>
        </a:p>
      </dgm:t>
    </dgm:pt>
    <dgm:pt modelId="{2C1080B7-FA11-4C4D-AEE8-A0AD3284D5E0}" type="pres">
      <dgm:prSet presAssocID="{BA9D1A7F-8B50-4CFF-864D-12058BB2C938}" presName="hierRoot2" presStyleCnt="0">
        <dgm:presLayoutVars>
          <dgm:hierBranch val="init"/>
        </dgm:presLayoutVars>
      </dgm:prSet>
      <dgm:spPr/>
    </dgm:pt>
    <dgm:pt modelId="{19305435-1EE3-4464-8826-534844B6E84C}" type="pres">
      <dgm:prSet presAssocID="{BA9D1A7F-8B50-4CFF-864D-12058BB2C938}" presName="rootComposite" presStyleCnt="0"/>
      <dgm:spPr/>
    </dgm:pt>
    <dgm:pt modelId="{B2D9F622-B8EC-459E-B5C1-D4BECADCF1E9}" type="pres">
      <dgm:prSet presAssocID="{BA9D1A7F-8B50-4CFF-864D-12058BB2C938}" presName="rootText" presStyleLbl="node4" presStyleIdx="1" presStyleCnt="6" custLinFactNeighborX="-88476" custLinFactNeighborY="-1203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C256234-1DF9-4C24-8AB9-FE672888BCA0}" type="pres">
      <dgm:prSet presAssocID="{BA9D1A7F-8B50-4CFF-864D-12058BB2C938}" presName="rootConnector" presStyleLbl="node4" presStyleIdx="1" presStyleCnt="6"/>
      <dgm:spPr/>
      <dgm:t>
        <a:bodyPr/>
        <a:lstStyle/>
        <a:p>
          <a:endParaRPr lang="ru-RU"/>
        </a:p>
      </dgm:t>
    </dgm:pt>
    <dgm:pt modelId="{0C7C5D37-C7AF-4FA0-AD00-A2EF108FFA79}" type="pres">
      <dgm:prSet presAssocID="{BA9D1A7F-8B50-4CFF-864D-12058BB2C938}" presName="hierChild4" presStyleCnt="0"/>
      <dgm:spPr/>
    </dgm:pt>
    <dgm:pt modelId="{BBABD555-C8C3-4746-BC1C-2F81AC84A450}" type="pres">
      <dgm:prSet presAssocID="{BA9D1A7F-8B50-4CFF-864D-12058BB2C938}" presName="hierChild5" presStyleCnt="0"/>
      <dgm:spPr/>
    </dgm:pt>
    <dgm:pt modelId="{592CDD1E-B23F-48D3-9967-99B0C3C3884B}" type="pres">
      <dgm:prSet presAssocID="{546BC53D-B25D-4AAC-8EF0-59C02A0376F7}" presName="hierChild7" presStyleCnt="0"/>
      <dgm:spPr/>
    </dgm:pt>
    <dgm:pt modelId="{0622251E-E34C-4BFC-81A2-24A26EA1C63E}" type="pres">
      <dgm:prSet presAssocID="{7AD2AE65-1784-4B9D-9641-42BAC62FF197}" presName="Name111" presStyleLbl="parChTrans1D3" presStyleIdx="1" presStyleCnt="4"/>
      <dgm:spPr/>
      <dgm:t>
        <a:bodyPr/>
        <a:lstStyle/>
        <a:p>
          <a:endParaRPr lang="ru-RU"/>
        </a:p>
      </dgm:t>
    </dgm:pt>
    <dgm:pt modelId="{232D811B-3FCD-4275-9316-105E14782659}" type="pres">
      <dgm:prSet presAssocID="{5B0F7033-BF03-461E-BF43-8C516D16C17E}" presName="hierRoot3" presStyleCnt="0">
        <dgm:presLayoutVars>
          <dgm:hierBranch val="init"/>
        </dgm:presLayoutVars>
      </dgm:prSet>
      <dgm:spPr/>
    </dgm:pt>
    <dgm:pt modelId="{D4FCBCF3-339C-4F0E-961F-E4C5A322F13F}" type="pres">
      <dgm:prSet presAssocID="{5B0F7033-BF03-461E-BF43-8C516D16C17E}" presName="rootComposite3" presStyleCnt="0"/>
      <dgm:spPr/>
    </dgm:pt>
    <dgm:pt modelId="{1FFD3763-923E-4CD4-99D4-E2EDB05FFE1F}" type="pres">
      <dgm:prSet presAssocID="{5B0F7033-BF03-461E-BF43-8C516D16C17E}" presName="rootText3" presStyleLbl="asst2" presStyleIdx="1" presStyleCnt="2" custLinFactNeighborX="8041" custLinFactNeighborY="703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6F65D27-D835-4206-B6DD-77A7C618DB65}" type="pres">
      <dgm:prSet presAssocID="{5B0F7033-BF03-461E-BF43-8C516D16C17E}" presName="rootConnector3" presStyleLbl="asst2" presStyleIdx="1" presStyleCnt="2"/>
      <dgm:spPr/>
      <dgm:t>
        <a:bodyPr/>
        <a:lstStyle/>
        <a:p>
          <a:endParaRPr lang="ru-RU"/>
        </a:p>
      </dgm:t>
    </dgm:pt>
    <dgm:pt modelId="{D5536543-FE9B-43EB-8F7C-CD1133378DEA}" type="pres">
      <dgm:prSet presAssocID="{5B0F7033-BF03-461E-BF43-8C516D16C17E}" presName="hierChild6" presStyleCnt="0"/>
      <dgm:spPr/>
    </dgm:pt>
    <dgm:pt modelId="{0A1EF95D-5DF9-4A2D-BF8B-15074514E284}" type="pres">
      <dgm:prSet presAssocID="{0CEBCB82-C3B1-464B-847C-FB5ECC18225E}" presName="Name37" presStyleLbl="parChTrans1D4" presStyleIdx="2" presStyleCnt="6"/>
      <dgm:spPr/>
      <dgm:t>
        <a:bodyPr/>
        <a:lstStyle/>
        <a:p>
          <a:endParaRPr lang="ru-RU"/>
        </a:p>
      </dgm:t>
    </dgm:pt>
    <dgm:pt modelId="{9592CC0C-A492-4EB6-BF19-7BEB1CA70B29}" type="pres">
      <dgm:prSet presAssocID="{C400FCEF-CFFC-46BC-BAC6-CA8D5A8513F0}" presName="hierRoot2" presStyleCnt="0">
        <dgm:presLayoutVars>
          <dgm:hierBranch val="init"/>
        </dgm:presLayoutVars>
      </dgm:prSet>
      <dgm:spPr/>
    </dgm:pt>
    <dgm:pt modelId="{53C2F710-2BDE-4BC8-8C1C-641C7DB2CE88}" type="pres">
      <dgm:prSet presAssocID="{C400FCEF-CFFC-46BC-BAC6-CA8D5A8513F0}" presName="rootComposite" presStyleCnt="0"/>
      <dgm:spPr/>
    </dgm:pt>
    <dgm:pt modelId="{532F27C5-48FD-4AE7-8BE7-A989EB118AB5}" type="pres">
      <dgm:prSet presAssocID="{C400FCEF-CFFC-46BC-BAC6-CA8D5A8513F0}" presName="rootText" presStyleLbl="node4" presStyleIdx="2" presStyleCnt="6" custLinFactX="-21401" custLinFactNeighborX="-100000" custLinFactNeighborY="144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7C106EC-F90E-490A-9634-DB9F876B2DE7}" type="pres">
      <dgm:prSet presAssocID="{C400FCEF-CFFC-46BC-BAC6-CA8D5A8513F0}" presName="rootConnector" presStyleLbl="node4" presStyleIdx="2" presStyleCnt="6"/>
      <dgm:spPr/>
      <dgm:t>
        <a:bodyPr/>
        <a:lstStyle/>
        <a:p>
          <a:endParaRPr lang="ru-RU"/>
        </a:p>
      </dgm:t>
    </dgm:pt>
    <dgm:pt modelId="{506D9B37-7EF9-4042-ACAA-6804E5DEA1D0}" type="pres">
      <dgm:prSet presAssocID="{C400FCEF-CFFC-46BC-BAC6-CA8D5A8513F0}" presName="hierChild4" presStyleCnt="0"/>
      <dgm:spPr/>
    </dgm:pt>
    <dgm:pt modelId="{85118B6A-F19F-4E37-8BF8-F34C42183E36}" type="pres">
      <dgm:prSet presAssocID="{C400FCEF-CFFC-46BC-BAC6-CA8D5A8513F0}" presName="hierChild5" presStyleCnt="0"/>
      <dgm:spPr/>
    </dgm:pt>
    <dgm:pt modelId="{EA73CE7F-C4AE-4ABB-9828-65503E76C6AD}" type="pres">
      <dgm:prSet presAssocID="{B10824B3-BCD3-4288-A830-F91506CE952F}" presName="Name37" presStyleLbl="parChTrans1D4" presStyleIdx="3" presStyleCnt="6"/>
      <dgm:spPr/>
      <dgm:t>
        <a:bodyPr/>
        <a:lstStyle/>
        <a:p>
          <a:endParaRPr lang="ru-RU"/>
        </a:p>
      </dgm:t>
    </dgm:pt>
    <dgm:pt modelId="{41D3FC1E-1625-4B83-8EC5-DA7CA2381F79}" type="pres">
      <dgm:prSet presAssocID="{E1606F5C-AB28-410F-AB61-EA3ECA84DB1C}" presName="hierRoot2" presStyleCnt="0">
        <dgm:presLayoutVars>
          <dgm:hierBranch val="init"/>
        </dgm:presLayoutVars>
      </dgm:prSet>
      <dgm:spPr/>
    </dgm:pt>
    <dgm:pt modelId="{397FCF35-4F25-4B90-A5A7-984D774AD8D9}" type="pres">
      <dgm:prSet presAssocID="{E1606F5C-AB28-410F-AB61-EA3ECA84DB1C}" presName="rootComposite" presStyleCnt="0"/>
      <dgm:spPr/>
    </dgm:pt>
    <dgm:pt modelId="{C43C296F-2BFF-43FC-9F0B-632096420CCD}" type="pres">
      <dgm:prSet presAssocID="{E1606F5C-AB28-410F-AB61-EA3ECA84DB1C}" presName="rootText" presStyleLbl="node4" presStyleIdx="3" presStyleCnt="6" custLinFactX="-22092" custLinFactNeighborX="-100000" custLinFactNeighborY="-1179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7C9403B-1E43-4F41-B997-36C3D96CF5F7}" type="pres">
      <dgm:prSet presAssocID="{E1606F5C-AB28-410F-AB61-EA3ECA84DB1C}" presName="rootConnector" presStyleLbl="node4" presStyleIdx="3" presStyleCnt="6"/>
      <dgm:spPr/>
      <dgm:t>
        <a:bodyPr/>
        <a:lstStyle/>
        <a:p>
          <a:endParaRPr lang="ru-RU"/>
        </a:p>
      </dgm:t>
    </dgm:pt>
    <dgm:pt modelId="{8E66BFBE-4C56-4A5F-A551-532465931757}" type="pres">
      <dgm:prSet presAssocID="{E1606F5C-AB28-410F-AB61-EA3ECA84DB1C}" presName="hierChild4" presStyleCnt="0"/>
      <dgm:spPr/>
    </dgm:pt>
    <dgm:pt modelId="{8211DF9A-1123-4473-9BD3-65FD2E3582D7}" type="pres">
      <dgm:prSet presAssocID="{E1606F5C-AB28-410F-AB61-EA3ECA84DB1C}" presName="hierChild5" presStyleCnt="0"/>
      <dgm:spPr/>
    </dgm:pt>
    <dgm:pt modelId="{D41CB618-34D2-4E48-97CB-62DE034C4CF2}" type="pres">
      <dgm:prSet presAssocID="{B29A3739-F6A3-460C-BEDC-70A70EF3F43B}" presName="Name37" presStyleLbl="parChTrans1D4" presStyleIdx="4" presStyleCnt="6"/>
      <dgm:spPr/>
      <dgm:t>
        <a:bodyPr/>
        <a:lstStyle/>
        <a:p>
          <a:endParaRPr lang="ru-RU"/>
        </a:p>
      </dgm:t>
    </dgm:pt>
    <dgm:pt modelId="{09435043-1F56-44A1-89F5-0BEC99D0B6A6}" type="pres">
      <dgm:prSet presAssocID="{3A31A3DB-2A67-4C8E-A65B-D43167061218}" presName="hierRoot2" presStyleCnt="0">
        <dgm:presLayoutVars>
          <dgm:hierBranch val="init"/>
        </dgm:presLayoutVars>
      </dgm:prSet>
      <dgm:spPr/>
    </dgm:pt>
    <dgm:pt modelId="{1B39A9AB-B527-49AC-B0EA-4553D4D6A6E3}" type="pres">
      <dgm:prSet presAssocID="{3A31A3DB-2A67-4C8E-A65B-D43167061218}" presName="rootComposite" presStyleCnt="0"/>
      <dgm:spPr/>
    </dgm:pt>
    <dgm:pt modelId="{CF9E903C-B9A4-4D5D-81DA-3265CD7AC9BA}" type="pres">
      <dgm:prSet presAssocID="{3A31A3DB-2A67-4C8E-A65B-D43167061218}" presName="rootText" presStyleLbl="node4" presStyleIdx="4" presStyleCnt="6" custLinFactX="-21580" custLinFactNeighborX="-100000" custLinFactNeighborY="-1805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796C127-93F6-4054-9FD6-956D95298F62}" type="pres">
      <dgm:prSet presAssocID="{3A31A3DB-2A67-4C8E-A65B-D43167061218}" presName="rootConnector" presStyleLbl="node4" presStyleIdx="4" presStyleCnt="6"/>
      <dgm:spPr/>
      <dgm:t>
        <a:bodyPr/>
        <a:lstStyle/>
        <a:p>
          <a:endParaRPr lang="ru-RU"/>
        </a:p>
      </dgm:t>
    </dgm:pt>
    <dgm:pt modelId="{738928BE-0167-43DD-93E1-49AB00D4DE12}" type="pres">
      <dgm:prSet presAssocID="{3A31A3DB-2A67-4C8E-A65B-D43167061218}" presName="hierChild4" presStyleCnt="0"/>
      <dgm:spPr/>
    </dgm:pt>
    <dgm:pt modelId="{EC8B8FD3-10B8-4F4B-89CF-0A2B4E39270C}" type="pres">
      <dgm:prSet presAssocID="{3A31A3DB-2A67-4C8E-A65B-D43167061218}" presName="hierChild5" presStyleCnt="0"/>
      <dgm:spPr/>
    </dgm:pt>
    <dgm:pt modelId="{4726E331-2BA5-4A9E-B6BF-C16E206B4C42}" type="pres">
      <dgm:prSet presAssocID="{4400DF4E-5864-4E90-8B21-7DD0D1EC3E09}" presName="Name37" presStyleLbl="parChTrans1D4" presStyleIdx="5" presStyleCnt="6"/>
      <dgm:spPr/>
      <dgm:t>
        <a:bodyPr/>
        <a:lstStyle/>
        <a:p>
          <a:endParaRPr lang="ru-RU"/>
        </a:p>
      </dgm:t>
    </dgm:pt>
    <dgm:pt modelId="{2B56C651-2133-4951-BFFF-A8B3AB4550AD}" type="pres">
      <dgm:prSet presAssocID="{7FCAF991-E101-4191-A11C-A18164F46B12}" presName="hierRoot2" presStyleCnt="0">
        <dgm:presLayoutVars>
          <dgm:hierBranch val="init"/>
        </dgm:presLayoutVars>
      </dgm:prSet>
      <dgm:spPr/>
    </dgm:pt>
    <dgm:pt modelId="{C4D3B201-6258-4BA6-83CB-168720B6DFCE}" type="pres">
      <dgm:prSet presAssocID="{7FCAF991-E101-4191-A11C-A18164F46B12}" presName="rootComposite" presStyleCnt="0"/>
      <dgm:spPr/>
    </dgm:pt>
    <dgm:pt modelId="{5D9A7B6D-F610-49D1-92EE-12FBD540FCA1}" type="pres">
      <dgm:prSet presAssocID="{7FCAF991-E101-4191-A11C-A18164F46B12}" presName="rootText" presStyleLbl="node4" presStyleIdx="5" presStyleCnt="6" custLinFactX="-21492" custLinFactNeighborX="-100000" custLinFactNeighborY="-1554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C9E2216-984C-4FC9-B2AE-8A51F6AEC5A4}" type="pres">
      <dgm:prSet presAssocID="{7FCAF991-E101-4191-A11C-A18164F46B12}" presName="rootConnector" presStyleLbl="node4" presStyleIdx="5" presStyleCnt="6"/>
      <dgm:spPr/>
      <dgm:t>
        <a:bodyPr/>
        <a:lstStyle/>
        <a:p>
          <a:endParaRPr lang="ru-RU"/>
        </a:p>
      </dgm:t>
    </dgm:pt>
    <dgm:pt modelId="{A6878568-15B5-400D-A377-51B7BE6CFF54}" type="pres">
      <dgm:prSet presAssocID="{7FCAF991-E101-4191-A11C-A18164F46B12}" presName="hierChild4" presStyleCnt="0"/>
      <dgm:spPr/>
    </dgm:pt>
    <dgm:pt modelId="{148D18D5-A8B8-465F-B944-9870172BDE80}" type="pres">
      <dgm:prSet presAssocID="{7FCAF991-E101-4191-A11C-A18164F46B12}" presName="hierChild5" presStyleCnt="0"/>
      <dgm:spPr/>
    </dgm:pt>
    <dgm:pt modelId="{14F9FE0C-A5CE-4B8E-90CD-145AA3994714}" type="pres">
      <dgm:prSet presAssocID="{5B0F7033-BF03-461E-BF43-8C516D16C17E}" presName="hierChild7" presStyleCnt="0"/>
      <dgm:spPr/>
    </dgm:pt>
    <dgm:pt modelId="{D8F2BAE2-1C9E-4479-9C02-00B06AEC20FD}" type="pres">
      <dgm:prSet presAssocID="{1658D5D3-57C1-4CFD-B17E-4BA378D1D1C5}" presName="Name37" presStyleLbl="parChTrans1D2" presStyleIdx="1" presStyleCnt="3"/>
      <dgm:spPr/>
      <dgm:t>
        <a:bodyPr/>
        <a:lstStyle/>
        <a:p>
          <a:endParaRPr lang="ru-RU"/>
        </a:p>
      </dgm:t>
    </dgm:pt>
    <dgm:pt modelId="{492BFD6C-D0AB-4F0C-9329-32A2A49B8B44}" type="pres">
      <dgm:prSet presAssocID="{2CAF65DA-CC26-423D-83B4-CD55B634AA4D}" presName="hierRoot2" presStyleCnt="0">
        <dgm:presLayoutVars>
          <dgm:hierBranch val="init"/>
        </dgm:presLayoutVars>
      </dgm:prSet>
      <dgm:spPr/>
    </dgm:pt>
    <dgm:pt modelId="{D6161077-7C22-4683-BC24-DC1BDC0DE3DA}" type="pres">
      <dgm:prSet presAssocID="{2CAF65DA-CC26-423D-83B4-CD55B634AA4D}" presName="rootComposite" presStyleCnt="0"/>
      <dgm:spPr/>
    </dgm:pt>
    <dgm:pt modelId="{7F728B3F-3BF6-4D57-9A34-C747CF2B5BDB}" type="pres">
      <dgm:prSet presAssocID="{2CAF65DA-CC26-423D-83B4-CD55B634AA4D}" presName="rootText" presStyleLbl="node2" presStyleIdx="1" presStyleCnt="3" custScaleX="19378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463DBD9-FB77-4BA9-A5F7-B26BC963C898}" type="pres">
      <dgm:prSet presAssocID="{2CAF65DA-CC26-423D-83B4-CD55B634AA4D}" presName="rootConnector" presStyleLbl="node2" presStyleIdx="1" presStyleCnt="3"/>
      <dgm:spPr/>
      <dgm:t>
        <a:bodyPr/>
        <a:lstStyle/>
        <a:p>
          <a:endParaRPr lang="ru-RU"/>
        </a:p>
      </dgm:t>
    </dgm:pt>
    <dgm:pt modelId="{C63F3FC5-C494-4577-8629-FDA0EAE2D6DF}" type="pres">
      <dgm:prSet presAssocID="{2CAF65DA-CC26-423D-83B4-CD55B634AA4D}" presName="hierChild4" presStyleCnt="0"/>
      <dgm:spPr/>
    </dgm:pt>
    <dgm:pt modelId="{71182EB0-19AE-4D68-862E-617F2743F158}" type="pres">
      <dgm:prSet presAssocID="{8FEC6D82-C58C-4EFC-87A2-45D405C040B3}" presName="Name37" presStyleLbl="parChTrans1D3" presStyleIdx="2" presStyleCnt="4"/>
      <dgm:spPr/>
      <dgm:t>
        <a:bodyPr/>
        <a:lstStyle/>
        <a:p>
          <a:endParaRPr lang="ru-RU"/>
        </a:p>
      </dgm:t>
    </dgm:pt>
    <dgm:pt modelId="{DBE0400C-5356-42F1-8D22-6FA0B2ACFE07}" type="pres">
      <dgm:prSet presAssocID="{4532AD2B-5D3A-4853-91A0-DDDD3B958168}" presName="hierRoot2" presStyleCnt="0">
        <dgm:presLayoutVars>
          <dgm:hierBranch val="init"/>
        </dgm:presLayoutVars>
      </dgm:prSet>
      <dgm:spPr/>
    </dgm:pt>
    <dgm:pt modelId="{741A11E7-169E-4E39-A3D5-1BD261A3CC84}" type="pres">
      <dgm:prSet presAssocID="{4532AD2B-5D3A-4853-91A0-DDDD3B958168}" presName="rootComposite" presStyleCnt="0"/>
      <dgm:spPr/>
    </dgm:pt>
    <dgm:pt modelId="{23719127-ADD5-4BCE-BDF1-15541FDA9BC1}" type="pres">
      <dgm:prSet presAssocID="{4532AD2B-5D3A-4853-91A0-DDDD3B958168}" presName="rootText" presStyleLbl="node3" presStyleIdx="0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87A70FB-64C5-4F35-A8DC-995C3D3DD30A}" type="pres">
      <dgm:prSet presAssocID="{4532AD2B-5D3A-4853-91A0-DDDD3B958168}" presName="rootConnector" presStyleLbl="node3" presStyleIdx="0" presStyleCnt="2"/>
      <dgm:spPr/>
      <dgm:t>
        <a:bodyPr/>
        <a:lstStyle/>
        <a:p>
          <a:endParaRPr lang="ru-RU"/>
        </a:p>
      </dgm:t>
    </dgm:pt>
    <dgm:pt modelId="{0EC9EF24-5141-4DB6-8A17-A531607E9033}" type="pres">
      <dgm:prSet presAssocID="{4532AD2B-5D3A-4853-91A0-DDDD3B958168}" presName="hierChild4" presStyleCnt="0"/>
      <dgm:spPr/>
    </dgm:pt>
    <dgm:pt modelId="{555E471F-D8ED-4EF2-9B81-216D554DD392}" type="pres">
      <dgm:prSet presAssocID="{4532AD2B-5D3A-4853-91A0-DDDD3B958168}" presName="hierChild5" presStyleCnt="0"/>
      <dgm:spPr/>
    </dgm:pt>
    <dgm:pt modelId="{8291CC3B-00AA-4168-8A73-2FE6097A730B}" type="pres">
      <dgm:prSet presAssocID="{D3670039-3077-47B2-9AD1-A4BDEAA1A3F1}" presName="Name37" presStyleLbl="parChTrans1D3" presStyleIdx="3" presStyleCnt="4"/>
      <dgm:spPr/>
      <dgm:t>
        <a:bodyPr/>
        <a:lstStyle/>
        <a:p>
          <a:endParaRPr lang="ru-RU"/>
        </a:p>
      </dgm:t>
    </dgm:pt>
    <dgm:pt modelId="{9B780809-D653-4ACC-81A3-3B4576393D62}" type="pres">
      <dgm:prSet presAssocID="{A221FA56-2F96-4C20-9D92-277054C80B32}" presName="hierRoot2" presStyleCnt="0">
        <dgm:presLayoutVars>
          <dgm:hierBranch val="init"/>
        </dgm:presLayoutVars>
      </dgm:prSet>
      <dgm:spPr/>
    </dgm:pt>
    <dgm:pt modelId="{9356D85E-838E-4E7F-A167-295D07EA0EBD}" type="pres">
      <dgm:prSet presAssocID="{A221FA56-2F96-4C20-9D92-277054C80B32}" presName="rootComposite" presStyleCnt="0"/>
      <dgm:spPr/>
    </dgm:pt>
    <dgm:pt modelId="{B3F5DC65-2B15-4882-9592-D4086E8965DE}" type="pres">
      <dgm:prSet presAssocID="{A221FA56-2F96-4C20-9D92-277054C80B32}" presName="rootText" presStyleLbl="node3" presStyleIdx="1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0B592F8-D768-4027-A036-FD63DC48B239}" type="pres">
      <dgm:prSet presAssocID="{A221FA56-2F96-4C20-9D92-277054C80B32}" presName="rootConnector" presStyleLbl="node3" presStyleIdx="1" presStyleCnt="2"/>
      <dgm:spPr/>
      <dgm:t>
        <a:bodyPr/>
        <a:lstStyle/>
        <a:p>
          <a:endParaRPr lang="ru-RU"/>
        </a:p>
      </dgm:t>
    </dgm:pt>
    <dgm:pt modelId="{6C10FA3B-0AC9-4EDB-BC94-9BD1DC98F4EC}" type="pres">
      <dgm:prSet presAssocID="{A221FA56-2F96-4C20-9D92-277054C80B32}" presName="hierChild4" presStyleCnt="0"/>
      <dgm:spPr/>
    </dgm:pt>
    <dgm:pt modelId="{DA771FB4-8285-4766-BD5B-9BFCD2905264}" type="pres">
      <dgm:prSet presAssocID="{A221FA56-2F96-4C20-9D92-277054C80B32}" presName="hierChild5" presStyleCnt="0"/>
      <dgm:spPr/>
    </dgm:pt>
    <dgm:pt modelId="{968D07A8-6407-4F46-9C88-BBE07038E42D}" type="pres">
      <dgm:prSet presAssocID="{2CAF65DA-CC26-423D-83B4-CD55B634AA4D}" presName="hierChild5" presStyleCnt="0"/>
      <dgm:spPr/>
    </dgm:pt>
    <dgm:pt modelId="{B4BE29AD-1490-420C-9280-C8A02A88E740}" type="pres">
      <dgm:prSet presAssocID="{C43838BD-FB22-4919-888F-18BCC4773AB3}" presName="Name37" presStyleLbl="parChTrans1D2" presStyleIdx="2" presStyleCnt="3"/>
      <dgm:spPr/>
      <dgm:t>
        <a:bodyPr/>
        <a:lstStyle/>
        <a:p>
          <a:endParaRPr lang="ru-RU"/>
        </a:p>
      </dgm:t>
    </dgm:pt>
    <dgm:pt modelId="{087FBD35-5338-4329-9963-BDBA71EFC192}" type="pres">
      <dgm:prSet presAssocID="{1E0BF4A3-DDED-44E9-966E-827C184F7E7B}" presName="hierRoot2" presStyleCnt="0">
        <dgm:presLayoutVars>
          <dgm:hierBranch val="init"/>
        </dgm:presLayoutVars>
      </dgm:prSet>
      <dgm:spPr/>
    </dgm:pt>
    <dgm:pt modelId="{F0DF51B8-4A2F-4EC0-B527-D456057DBD95}" type="pres">
      <dgm:prSet presAssocID="{1E0BF4A3-DDED-44E9-966E-827C184F7E7B}" presName="rootComposite" presStyleCnt="0"/>
      <dgm:spPr/>
    </dgm:pt>
    <dgm:pt modelId="{4FF66F52-9524-423F-8611-210C5D29104A}" type="pres">
      <dgm:prSet presAssocID="{1E0BF4A3-DDED-44E9-966E-827C184F7E7B}" presName="rootText" presStyleLbl="node2" presStyleIdx="2" presStyleCnt="3" custScaleX="191809" custScaleY="18540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B866364-BF53-41A5-90D7-3741701E91D9}" type="pres">
      <dgm:prSet presAssocID="{1E0BF4A3-DDED-44E9-966E-827C184F7E7B}" presName="rootConnector" presStyleLbl="node2" presStyleIdx="2" presStyleCnt="3"/>
      <dgm:spPr/>
      <dgm:t>
        <a:bodyPr/>
        <a:lstStyle/>
        <a:p>
          <a:endParaRPr lang="ru-RU"/>
        </a:p>
      </dgm:t>
    </dgm:pt>
    <dgm:pt modelId="{4BB90451-F27B-47B1-A4C8-C0474709FA8B}" type="pres">
      <dgm:prSet presAssocID="{1E0BF4A3-DDED-44E9-966E-827C184F7E7B}" presName="hierChild4" presStyleCnt="0"/>
      <dgm:spPr/>
    </dgm:pt>
    <dgm:pt modelId="{56F5DDF0-FFED-49AF-88B1-B009575954C9}" type="pres">
      <dgm:prSet presAssocID="{1E0BF4A3-DDED-44E9-966E-827C184F7E7B}" presName="hierChild5" presStyleCnt="0"/>
      <dgm:spPr/>
    </dgm:pt>
    <dgm:pt modelId="{ED6E00E2-8B6F-4DF3-95F1-FE93E48E8174}" type="pres">
      <dgm:prSet presAssocID="{6ECC62DA-81D3-4719-9821-02E04B84B34F}" presName="hierChild3" presStyleCnt="0"/>
      <dgm:spPr/>
    </dgm:pt>
  </dgm:ptLst>
  <dgm:cxnLst>
    <dgm:cxn modelId="{5914DED2-0387-4ED9-B45C-EF408BBDAC3C}" type="presOf" srcId="{F0DB0858-8A31-4FA5-ABCA-304DEEEE673A}" destId="{C6B30F40-C9C5-45CE-A02B-8256A518427D}" srcOrd="0" destOrd="0" presId="urn:microsoft.com/office/officeart/2005/8/layout/orgChart1"/>
    <dgm:cxn modelId="{36C49747-6F63-446A-9BDA-53D08D95C423}" type="presOf" srcId="{C43838BD-FB22-4919-888F-18BCC4773AB3}" destId="{B4BE29AD-1490-420C-9280-C8A02A88E740}" srcOrd="0" destOrd="0" presId="urn:microsoft.com/office/officeart/2005/8/layout/orgChart1"/>
    <dgm:cxn modelId="{63BD2B8D-8CD3-430D-A828-2CA6FC14A632}" type="presOf" srcId="{CA626E38-2358-4FE2-8AA2-624E14AE719B}" destId="{4A432C8F-9FAE-417F-AE25-1F15A55B378D}" srcOrd="0" destOrd="0" presId="urn:microsoft.com/office/officeart/2005/8/layout/orgChart1"/>
    <dgm:cxn modelId="{BE872A89-8FA1-4BE1-B7EF-8BBD35D94D6A}" type="presOf" srcId="{7FCAF991-E101-4191-A11C-A18164F46B12}" destId="{BC9E2216-984C-4FC9-B2AE-8A51F6AEC5A4}" srcOrd="1" destOrd="0" presId="urn:microsoft.com/office/officeart/2005/8/layout/orgChart1"/>
    <dgm:cxn modelId="{C5F512DB-1068-4700-B871-CEF211601C63}" type="presOf" srcId="{6ECC62DA-81D3-4719-9821-02E04B84B34F}" destId="{7E8397CC-E732-49A0-AC32-7F77280D41BB}" srcOrd="0" destOrd="0" presId="urn:microsoft.com/office/officeart/2005/8/layout/orgChart1"/>
    <dgm:cxn modelId="{421ACDA7-7AA7-490E-B59D-F72ADDD24D7A}" type="presOf" srcId="{6ECC62DA-81D3-4719-9821-02E04B84B34F}" destId="{EED4164D-CF1B-4CD6-92B2-30AA929FAAE9}" srcOrd="1" destOrd="0" presId="urn:microsoft.com/office/officeart/2005/8/layout/orgChart1"/>
    <dgm:cxn modelId="{9265B85E-B3F7-4A8E-A33B-504628149F62}" type="presOf" srcId="{7FCAF991-E101-4191-A11C-A18164F46B12}" destId="{5D9A7B6D-F610-49D1-92EE-12FBD540FCA1}" srcOrd="0" destOrd="0" presId="urn:microsoft.com/office/officeart/2005/8/layout/orgChart1"/>
    <dgm:cxn modelId="{21005656-55CE-4A2D-8911-1793518BE570}" type="presOf" srcId="{A221FA56-2F96-4C20-9D92-277054C80B32}" destId="{E0B592F8-D768-4027-A036-FD63DC48B239}" srcOrd="1" destOrd="0" presId="urn:microsoft.com/office/officeart/2005/8/layout/orgChart1"/>
    <dgm:cxn modelId="{C17F1B76-334C-4939-9E71-668408395ED7}" type="presOf" srcId="{BA9D1A7F-8B50-4CFF-864D-12058BB2C938}" destId="{B2D9F622-B8EC-459E-B5C1-D4BECADCF1E9}" srcOrd="0" destOrd="0" presId="urn:microsoft.com/office/officeart/2005/8/layout/orgChart1"/>
    <dgm:cxn modelId="{DD07A088-BBCA-4FB7-8E1A-668151CC9F2A}" srcId="{6ECC62DA-81D3-4719-9821-02E04B84B34F}" destId="{2CAF65DA-CC26-423D-83B4-CD55B634AA4D}" srcOrd="1" destOrd="0" parTransId="{1658D5D3-57C1-4CFD-B17E-4BA378D1D1C5}" sibTransId="{85D8AB73-D19A-4D25-BF0F-7D09C743069D}"/>
    <dgm:cxn modelId="{604DA277-1C58-4FB7-966D-6CF9AA9DB5AF}" type="presOf" srcId="{5B0F7033-BF03-461E-BF43-8C516D16C17E}" destId="{1FFD3763-923E-4CD4-99D4-E2EDB05FFE1F}" srcOrd="0" destOrd="0" presId="urn:microsoft.com/office/officeart/2005/8/layout/orgChart1"/>
    <dgm:cxn modelId="{5BE708EB-11D2-4118-A650-014C3AC0278A}" type="presOf" srcId="{1E0BF4A3-DDED-44E9-966E-827C184F7E7B}" destId="{7B866364-BF53-41A5-90D7-3741701E91D9}" srcOrd="1" destOrd="0" presId="urn:microsoft.com/office/officeart/2005/8/layout/orgChart1"/>
    <dgm:cxn modelId="{A4FC2CEA-5350-4B73-81BD-0AE4A8B13530}" type="presOf" srcId="{B29A3739-F6A3-460C-BEDC-70A70EF3F43B}" destId="{D41CB618-34D2-4E48-97CB-62DE034C4CF2}" srcOrd="0" destOrd="0" presId="urn:microsoft.com/office/officeart/2005/8/layout/orgChart1"/>
    <dgm:cxn modelId="{F89FCAE6-8D60-4A55-952A-B2805D1808E6}" type="presOf" srcId="{4400DF4E-5864-4E90-8B21-7DD0D1EC3E09}" destId="{4726E331-2BA5-4A9E-B6BF-C16E206B4C42}" srcOrd="0" destOrd="0" presId="urn:microsoft.com/office/officeart/2005/8/layout/orgChart1"/>
    <dgm:cxn modelId="{8E33AA4D-9013-40A7-B711-1E823739B52C}" type="presOf" srcId="{47B25F34-53DA-43F2-BB76-05B105DA077E}" destId="{B24B76C2-F3EE-4F6A-808A-AE8B45B59485}" srcOrd="0" destOrd="0" presId="urn:microsoft.com/office/officeart/2005/8/layout/orgChart1"/>
    <dgm:cxn modelId="{F3A8F1F8-5103-4885-82BC-B6B04EACFDCE}" type="presOf" srcId="{4532AD2B-5D3A-4853-91A0-DDDD3B958168}" destId="{23719127-ADD5-4BCE-BDF1-15541FDA9BC1}" srcOrd="0" destOrd="0" presId="urn:microsoft.com/office/officeart/2005/8/layout/orgChart1"/>
    <dgm:cxn modelId="{A43655D5-1B70-4B17-B2E3-2B3AEC79827B}" type="presOf" srcId="{3A31A3DB-2A67-4C8E-A65B-D43167061218}" destId="{CF9E903C-B9A4-4D5D-81DA-3265CD7AC9BA}" srcOrd="0" destOrd="0" presId="urn:microsoft.com/office/officeart/2005/8/layout/orgChart1"/>
    <dgm:cxn modelId="{11665267-E210-4D1E-B880-54E3D2AF1C9E}" type="presOf" srcId="{8856B199-5B88-4C92-9D5A-C1FDB43FE00A}" destId="{8CD2DA28-F6F3-413F-BB25-44C012D40049}" srcOrd="0" destOrd="0" presId="urn:microsoft.com/office/officeart/2005/8/layout/orgChart1"/>
    <dgm:cxn modelId="{132E412B-6DBC-47FB-B078-26849AB1164A}" type="presOf" srcId="{E1606F5C-AB28-410F-AB61-EA3ECA84DB1C}" destId="{C43C296F-2BFF-43FC-9F0B-632096420CCD}" srcOrd="0" destOrd="0" presId="urn:microsoft.com/office/officeart/2005/8/layout/orgChart1"/>
    <dgm:cxn modelId="{A5B4FCCD-BD4D-447B-BEB7-7D79D6606B4E}" srcId="{546BC53D-B25D-4AAC-8EF0-59C02A0376F7}" destId="{F0DB0858-8A31-4FA5-ABCA-304DEEEE673A}" srcOrd="0" destOrd="0" parTransId="{85673460-3DA5-4EC9-B7D2-29C14ED6AACC}" sibTransId="{22CAA939-6FF7-40C7-AEC6-BFE0ED4AA8FB}"/>
    <dgm:cxn modelId="{C3D39530-AEDE-4325-BF5B-6987B343316E}" type="presOf" srcId="{CA626E38-2358-4FE2-8AA2-624E14AE719B}" destId="{7F613A65-87FE-46E0-97E2-CEC92417B06D}" srcOrd="1" destOrd="0" presId="urn:microsoft.com/office/officeart/2005/8/layout/orgChart1"/>
    <dgm:cxn modelId="{A565925B-038C-4481-B59B-3F69E72A332B}" type="presOf" srcId="{546BC53D-B25D-4AAC-8EF0-59C02A0376F7}" destId="{02AE2D2E-EBF2-48D6-82E9-5219F9D0BA4E}" srcOrd="0" destOrd="0" presId="urn:microsoft.com/office/officeart/2005/8/layout/orgChart1"/>
    <dgm:cxn modelId="{26E83772-A96B-420A-BA04-FD4F02E35F57}" type="presOf" srcId="{BA9D1A7F-8B50-4CFF-864D-12058BB2C938}" destId="{9C256234-1DF9-4C24-8AB9-FE672888BCA0}" srcOrd="1" destOrd="0" presId="urn:microsoft.com/office/officeart/2005/8/layout/orgChart1"/>
    <dgm:cxn modelId="{C46F33CB-3D33-49EB-97A2-77B96EF5C344}" type="presOf" srcId="{4532AD2B-5D3A-4853-91A0-DDDD3B958168}" destId="{D87A70FB-64C5-4F35-A8DC-995C3D3DD30A}" srcOrd="1" destOrd="0" presId="urn:microsoft.com/office/officeart/2005/8/layout/orgChart1"/>
    <dgm:cxn modelId="{6CF0BF94-6DDB-46FF-AC00-994611C53F96}" type="presOf" srcId="{546BC53D-B25D-4AAC-8EF0-59C02A0376F7}" destId="{6FAC4031-98C1-4E84-8868-DBBC52CC0214}" srcOrd="1" destOrd="0" presId="urn:microsoft.com/office/officeart/2005/8/layout/orgChart1"/>
    <dgm:cxn modelId="{59AC5A86-7EBA-473B-993E-C5B40FAA1D08}" srcId="{5B0F7033-BF03-461E-BF43-8C516D16C17E}" destId="{3A31A3DB-2A67-4C8E-A65B-D43167061218}" srcOrd="2" destOrd="0" parTransId="{B29A3739-F6A3-460C-BEDC-70A70EF3F43B}" sibTransId="{22AC20B7-E640-4930-BF47-7C3256DF7A2C}"/>
    <dgm:cxn modelId="{C70348BB-1C81-46C0-BFD5-70832F187FDD}" type="presOf" srcId="{B10824B3-BCD3-4288-A830-F91506CE952F}" destId="{EA73CE7F-C4AE-4ABB-9828-65503E76C6AD}" srcOrd="0" destOrd="0" presId="urn:microsoft.com/office/officeart/2005/8/layout/orgChart1"/>
    <dgm:cxn modelId="{3EB82CDC-BBBB-4837-81A7-9CABF79E10FB}" srcId="{CA626E38-2358-4FE2-8AA2-624E14AE719B}" destId="{546BC53D-B25D-4AAC-8EF0-59C02A0376F7}" srcOrd="0" destOrd="0" parTransId="{5FB17118-A06C-4FBB-921E-CDF843309356}" sibTransId="{7629E344-B40F-4133-BA76-2B42E0CB2312}"/>
    <dgm:cxn modelId="{8482EACF-26A0-4500-9E03-B2DF7C5F0F6A}" type="presOf" srcId="{85673460-3DA5-4EC9-B7D2-29C14ED6AACC}" destId="{C47C3E2D-3341-4B63-A668-D17286449A6D}" srcOrd="0" destOrd="0" presId="urn:microsoft.com/office/officeart/2005/8/layout/orgChart1"/>
    <dgm:cxn modelId="{E1398609-66A5-42E9-B972-9E79ADBFC5B2}" type="presOf" srcId="{2CAF65DA-CC26-423D-83B4-CD55B634AA4D}" destId="{F463DBD9-FB77-4BA9-A5F7-B26BC963C898}" srcOrd="1" destOrd="0" presId="urn:microsoft.com/office/officeart/2005/8/layout/orgChart1"/>
    <dgm:cxn modelId="{8F32F013-8B82-4343-99C7-B8C1ED3B07C9}" type="presOf" srcId="{1E0BF4A3-DDED-44E9-966E-827C184F7E7B}" destId="{4FF66F52-9524-423F-8611-210C5D29104A}" srcOrd="0" destOrd="0" presId="urn:microsoft.com/office/officeart/2005/8/layout/orgChart1"/>
    <dgm:cxn modelId="{CD753EB2-6DAB-48D2-9385-83B3B2FF1DA9}" srcId="{CA626E38-2358-4FE2-8AA2-624E14AE719B}" destId="{5B0F7033-BF03-461E-BF43-8C516D16C17E}" srcOrd="1" destOrd="0" parTransId="{7AD2AE65-1784-4B9D-9641-42BAC62FF197}" sibTransId="{0FBF4752-EEE8-48F1-8112-3FB3E1FC54D6}"/>
    <dgm:cxn modelId="{5F4300D6-BF27-4B63-AB33-8D43AA683900}" srcId="{5B0F7033-BF03-461E-BF43-8C516D16C17E}" destId="{C400FCEF-CFFC-46BC-BAC6-CA8D5A8513F0}" srcOrd="0" destOrd="0" parTransId="{0CEBCB82-C3B1-464B-847C-FB5ECC18225E}" sibTransId="{B72BEFB0-358B-4E3B-A237-D85D6F38C7BC}"/>
    <dgm:cxn modelId="{BDA046FB-0223-4E00-B959-CC6923BD3B4F}" type="presOf" srcId="{8B707C46-7C35-4B34-BEFC-A72EBCB10270}" destId="{5EFF60C0-2404-41DE-A802-96FC3C4DC7B1}" srcOrd="0" destOrd="0" presId="urn:microsoft.com/office/officeart/2005/8/layout/orgChart1"/>
    <dgm:cxn modelId="{C6AEE164-D1B1-403A-A57B-C6D908F0BB86}" srcId="{5B0F7033-BF03-461E-BF43-8C516D16C17E}" destId="{E1606F5C-AB28-410F-AB61-EA3ECA84DB1C}" srcOrd="1" destOrd="0" parTransId="{B10824B3-BCD3-4288-A830-F91506CE952F}" sibTransId="{6172D31E-4683-448A-9A8F-DD6684091D5B}"/>
    <dgm:cxn modelId="{1BF87C19-E22E-49C5-A004-BB4D78334A71}" type="presOf" srcId="{1658D5D3-57C1-4CFD-B17E-4BA378D1D1C5}" destId="{D8F2BAE2-1C9E-4479-9C02-00B06AEC20FD}" srcOrd="0" destOrd="0" presId="urn:microsoft.com/office/officeart/2005/8/layout/orgChart1"/>
    <dgm:cxn modelId="{7A8C7CEC-76D3-4BDA-851C-6437C89F6831}" srcId="{5B0F7033-BF03-461E-BF43-8C516D16C17E}" destId="{7FCAF991-E101-4191-A11C-A18164F46B12}" srcOrd="3" destOrd="0" parTransId="{4400DF4E-5864-4E90-8B21-7DD0D1EC3E09}" sibTransId="{996AA9B9-FB22-4769-A9B8-184623578943}"/>
    <dgm:cxn modelId="{83DF3A1D-6D30-43C2-B43F-F57C1A0EFDA4}" type="presOf" srcId="{5B0F7033-BF03-461E-BF43-8C516D16C17E}" destId="{F6F65D27-D835-4206-B6DD-77A7C618DB65}" srcOrd="1" destOrd="0" presId="urn:microsoft.com/office/officeart/2005/8/layout/orgChart1"/>
    <dgm:cxn modelId="{9371FB4D-FA48-4EC4-AB01-57CAD799A8BB}" type="presOf" srcId="{E1606F5C-AB28-410F-AB61-EA3ECA84DB1C}" destId="{C7C9403B-1E43-4F41-B997-36C3D96CF5F7}" srcOrd="1" destOrd="0" presId="urn:microsoft.com/office/officeart/2005/8/layout/orgChart1"/>
    <dgm:cxn modelId="{A004BF7E-71AA-4C62-B12C-B9BE27844843}" type="presOf" srcId="{3A31A3DB-2A67-4C8E-A65B-D43167061218}" destId="{C796C127-93F6-4054-9FD6-956D95298F62}" srcOrd="1" destOrd="0" presId="urn:microsoft.com/office/officeart/2005/8/layout/orgChart1"/>
    <dgm:cxn modelId="{4DB5F166-4DC0-43E1-9FDA-956D5174339E}" type="presOf" srcId="{F0DB0858-8A31-4FA5-ABCA-304DEEEE673A}" destId="{8067CC3A-2064-4DB4-8BA8-A60FB78B7D3B}" srcOrd="1" destOrd="0" presId="urn:microsoft.com/office/officeart/2005/8/layout/orgChart1"/>
    <dgm:cxn modelId="{26D21B68-417B-4969-BEC7-F9E32D9275F9}" srcId="{6ECC62DA-81D3-4719-9821-02E04B84B34F}" destId="{1E0BF4A3-DDED-44E9-966E-827C184F7E7B}" srcOrd="2" destOrd="0" parTransId="{C43838BD-FB22-4919-888F-18BCC4773AB3}" sibTransId="{00018686-6BC5-4111-AFAE-8F7836AD3E99}"/>
    <dgm:cxn modelId="{5819EE0C-C115-432F-8DAB-743548716B29}" srcId="{47B25F34-53DA-43F2-BB76-05B105DA077E}" destId="{6ECC62DA-81D3-4719-9821-02E04B84B34F}" srcOrd="0" destOrd="0" parTransId="{546D9C76-B825-4D21-BEAC-896DBE39C6EF}" sibTransId="{D5A960CD-2DAE-4B5B-AE87-D6344807129A}"/>
    <dgm:cxn modelId="{D3D3CC05-ECC6-49EC-88E6-398B66FD930B}" type="presOf" srcId="{7AD2AE65-1784-4B9D-9641-42BAC62FF197}" destId="{0622251E-E34C-4BFC-81A2-24A26EA1C63E}" srcOrd="0" destOrd="0" presId="urn:microsoft.com/office/officeart/2005/8/layout/orgChart1"/>
    <dgm:cxn modelId="{F464CDCC-A977-4CD1-A08B-F0CEE1DF7132}" srcId="{6ECC62DA-81D3-4719-9821-02E04B84B34F}" destId="{CA626E38-2358-4FE2-8AA2-624E14AE719B}" srcOrd="0" destOrd="0" parTransId="{8B707C46-7C35-4B34-BEFC-A72EBCB10270}" sibTransId="{44EF4F71-AD85-45A4-A804-3FAE1E820E12}"/>
    <dgm:cxn modelId="{F927507A-589F-4C2E-A622-A18C39F50F42}" type="presOf" srcId="{C400FCEF-CFFC-46BC-BAC6-CA8D5A8513F0}" destId="{87C106EC-F90E-490A-9634-DB9F876B2DE7}" srcOrd="1" destOrd="0" presId="urn:microsoft.com/office/officeart/2005/8/layout/orgChart1"/>
    <dgm:cxn modelId="{029EBEB8-D7CF-452A-AA5C-5352F08C1A46}" type="presOf" srcId="{8FEC6D82-C58C-4EFC-87A2-45D405C040B3}" destId="{71182EB0-19AE-4D68-862E-617F2743F158}" srcOrd="0" destOrd="0" presId="urn:microsoft.com/office/officeart/2005/8/layout/orgChart1"/>
    <dgm:cxn modelId="{4433D786-8360-4300-91A4-398446CB143B}" type="presOf" srcId="{2CAF65DA-CC26-423D-83B4-CD55B634AA4D}" destId="{7F728B3F-3BF6-4D57-9A34-C747CF2B5BDB}" srcOrd="0" destOrd="0" presId="urn:microsoft.com/office/officeart/2005/8/layout/orgChart1"/>
    <dgm:cxn modelId="{7CD66B0B-D8B2-4811-A11F-D456ADBB3719}" type="presOf" srcId="{5FB17118-A06C-4FBB-921E-CDF843309356}" destId="{09C1A66C-878E-499A-9B04-8DCE9F627222}" srcOrd="0" destOrd="0" presId="urn:microsoft.com/office/officeart/2005/8/layout/orgChart1"/>
    <dgm:cxn modelId="{E2E19D56-D995-4599-8189-AFC659FF22BC}" srcId="{2CAF65DA-CC26-423D-83B4-CD55B634AA4D}" destId="{4532AD2B-5D3A-4853-91A0-DDDD3B958168}" srcOrd="0" destOrd="0" parTransId="{8FEC6D82-C58C-4EFC-87A2-45D405C040B3}" sibTransId="{8C7EE079-E01A-4509-A3F1-C8AE289045B7}"/>
    <dgm:cxn modelId="{4FB4FAB2-25FB-4237-B450-3AD06E97FA24}" type="presOf" srcId="{D3670039-3077-47B2-9AD1-A4BDEAA1A3F1}" destId="{8291CC3B-00AA-4168-8A73-2FE6097A730B}" srcOrd="0" destOrd="0" presId="urn:microsoft.com/office/officeart/2005/8/layout/orgChart1"/>
    <dgm:cxn modelId="{06CAC2B7-B265-4681-BBED-173E7742B565}" srcId="{546BC53D-B25D-4AAC-8EF0-59C02A0376F7}" destId="{BA9D1A7F-8B50-4CFF-864D-12058BB2C938}" srcOrd="1" destOrd="0" parTransId="{8856B199-5B88-4C92-9D5A-C1FDB43FE00A}" sibTransId="{FD8C54FE-0D70-4D7B-822E-10FB0678E4A5}"/>
    <dgm:cxn modelId="{8FCE08D5-AB4C-4A12-8B86-E58F9B1AFEF7}" type="presOf" srcId="{A221FA56-2F96-4C20-9D92-277054C80B32}" destId="{B3F5DC65-2B15-4882-9592-D4086E8965DE}" srcOrd="0" destOrd="0" presId="urn:microsoft.com/office/officeart/2005/8/layout/orgChart1"/>
    <dgm:cxn modelId="{793695A1-D6DB-46EE-A04B-8D7DC44692C2}" srcId="{2CAF65DA-CC26-423D-83B4-CD55B634AA4D}" destId="{A221FA56-2F96-4C20-9D92-277054C80B32}" srcOrd="1" destOrd="0" parTransId="{D3670039-3077-47B2-9AD1-A4BDEAA1A3F1}" sibTransId="{C4D2979A-E738-4118-B33E-E493BF44A810}"/>
    <dgm:cxn modelId="{D5273F99-F079-4655-8641-0DDE1FBAD84A}" type="presOf" srcId="{C400FCEF-CFFC-46BC-BAC6-CA8D5A8513F0}" destId="{532F27C5-48FD-4AE7-8BE7-A989EB118AB5}" srcOrd="0" destOrd="0" presId="urn:microsoft.com/office/officeart/2005/8/layout/orgChart1"/>
    <dgm:cxn modelId="{F5D1CA15-78A1-4962-8B62-759A41DD1CFB}" type="presOf" srcId="{0CEBCB82-C3B1-464B-847C-FB5ECC18225E}" destId="{0A1EF95D-5DF9-4A2D-BF8B-15074514E284}" srcOrd="0" destOrd="0" presId="urn:microsoft.com/office/officeart/2005/8/layout/orgChart1"/>
    <dgm:cxn modelId="{4F044669-AF17-4CF9-98CD-5741573C5AAC}" type="presParOf" srcId="{B24B76C2-F3EE-4F6A-808A-AE8B45B59485}" destId="{6571319B-4EC2-4845-AE3B-FEC56EAB8AD7}" srcOrd="0" destOrd="0" presId="urn:microsoft.com/office/officeart/2005/8/layout/orgChart1"/>
    <dgm:cxn modelId="{9686E2B8-3BCB-4CBE-A899-4C623403368D}" type="presParOf" srcId="{6571319B-4EC2-4845-AE3B-FEC56EAB8AD7}" destId="{078BADFB-E61E-43D6-84BC-7E49E9E3E799}" srcOrd="0" destOrd="0" presId="urn:microsoft.com/office/officeart/2005/8/layout/orgChart1"/>
    <dgm:cxn modelId="{E5C4973E-4E80-46DD-A89D-FA48FF953D0C}" type="presParOf" srcId="{078BADFB-E61E-43D6-84BC-7E49E9E3E799}" destId="{7E8397CC-E732-49A0-AC32-7F77280D41BB}" srcOrd="0" destOrd="0" presId="urn:microsoft.com/office/officeart/2005/8/layout/orgChart1"/>
    <dgm:cxn modelId="{573AB852-E35D-428E-B152-0F30ADB4E8CC}" type="presParOf" srcId="{078BADFB-E61E-43D6-84BC-7E49E9E3E799}" destId="{EED4164D-CF1B-4CD6-92B2-30AA929FAAE9}" srcOrd="1" destOrd="0" presId="urn:microsoft.com/office/officeart/2005/8/layout/orgChart1"/>
    <dgm:cxn modelId="{2AF5436B-F889-4566-BD6E-A8082A0D30AB}" type="presParOf" srcId="{6571319B-4EC2-4845-AE3B-FEC56EAB8AD7}" destId="{BEEEDEB2-EED2-40FD-81F3-A0287F6CDC0F}" srcOrd="1" destOrd="0" presId="urn:microsoft.com/office/officeart/2005/8/layout/orgChart1"/>
    <dgm:cxn modelId="{279B7E1B-DE06-4625-AB5B-AD5F66BC0F71}" type="presParOf" srcId="{BEEEDEB2-EED2-40FD-81F3-A0287F6CDC0F}" destId="{5EFF60C0-2404-41DE-A802-96FC3C4DC7B1}" srcOrd="0" destOrd="0" presId="urn:microsoft.com/office/officeart/2005/8/layout/orgChart1"/>
    <dgm:cxn modelId="{B8AE4C4D-4C90-484F-A32E-BCF30719FC7F}" type="presParOf" srcId="{BEEEDEB2-EED2-40FD-81F3-A0287F6CDC0F}" destId="{D6B60973-50D3-46C2-B042-B7D5D0F0C8D2}" srcOrd="1" destOrd="0" presId="urn:microsoft.com/office/officeart/2005/8/layout/orgChart1"/>
    <dgm:cxn modelId="{70DBBFDD-97F9-454F-B9A8-271E4EC8EB94}" type="presParOf" srcId="{D6B60973-50D3-46C2-B042-B7D5D0F0C8D2}" destId="{6555F41E-13C4-4C4A-AAE9-8167EEAF217C}" srcOrd="0" destOrd="0" presId="urn:microsoft.com/office/officeart/2005/8/layout/orgChart1"/>
    <dgm:cxn modelId="{A32B2B34-849E-4973-B9FC-032779400270}" type="presParOf" srcId="{6555F41E-13C4-4C4A-AAE9-8167EEAF217C}" destId="{4A432C8F-9FAE-417F-AE25-1F15A55B378D}" srcOrd="0" destOrd="0" presId="urn:microsoft.com/office/officeart/2005/8/layout/orgChart1"/>
    <dgm:cxn modelId="{7DEF6E85-C13C-4299-A605-30E508CF6F14}" type="presParOf" srcId="{6555F41E-13C4-4C4A-AAE9-8167EEAF217C}" destId="{7F613A65-87FE-46E0-97E2-CEC92417B06D}" srcOrd="1" destOrd="0" presId="urn:microsoft.com/office/officeart/2005/8/layout/orgChart1"/>
    <dgm:cxn modelId="{F5B73119-EE29-4C7F-9AE9-C7ADC3C0B909}" type="presParOf" srcId="{D6B60973-50D3-46C2-B042-B7D5D0F0C8D2}" destId="{1A395880-C018-4788-8708-B25D57AE350C}" srcOrd="1" destOrd="0" presId="urn:microsoft.com/office/officeart/2005/8/layout/orgChart1"/>
    <dgm:cxn modelId="{AF62562F-0CF1-4997-91A2-EC19C6728379}" type="presParOf" srcId="{D6B60973-50D3-46C2-B042-B7D5D0F0C8D2}" destId="{B43792E4-DAC8-4120-9357-F3B6D651EEBF}" srcOrd="2" destOrd="0" presId="urn:microsoft.com/office/officeart/2005/8/layout/orgChart1"/>
    <dgm:cxn modelId="{FB0B29CB-0D7E-43AC-B112-9CA95F4F7ED8}" type="presParOf" srcId="{B43792E4-DAC8-4120-9357-F3B6D651EEBF}" destId="{09C1A66C-878E-499A-9B04-8DCE9F627222}" srcOrd="0" destOrd="0" presId="urn:microsoft.com/office/officeart/2005/8/layout/orgChart1"/>
    <dgm:cxn modelId="{AEF61FE8-D8BA-4E16-8355-1CC6F67DFA70}" type="presParOf" srcId="{B43792E4-DAC8-4120-9357-F3B6D651EEBF}" destId="{5879C315-57C3-4A0B-98F2-55A85D113F39}" srcOrd="1" destOrd="0" presId="urn:microsoft.com/office/officeart/2005/8/layout/orgChart1"/>
    <dgm:cxn modelId="{7885E716-FC79-469F-8F5C-DBEE66877CDF}" type="presParOf" srcId="{5879C315-57C3-4A0B-98F2-55A85D113F39}" destId="{16972CC8-B92A-464A-94EB-56A11EF2B119}" srcOrd="0" destOrd="0" presId="urn:microsoft.com/office/officeart/2005/8/layout/orgChart1"/>
    <dgm:cxn modelId="{87EDD445-F669-4B59-BC5D-52C1491E8586}" type="presParOf" srcId="{16972CC8-B92A-464A-94EB-56A11EF2B119}" destId="{02AE2D2E-EBF2-48D6-82E9-5219F9D0BA4E}" srcOrd="0" destOrd="0" presId="urn:microsoft.com/office/officeart/2005/8/layout/orgChart1"/>
    <dgm:cxn modelId="{C60EEADE-F4AE-4496-B8BE-011D8A0DCFA0}" type="presParOf" srcId="{16972CC8-B92A-464A-94EB-56A11EF2B119}" destId="{6FAC4031-98C1-4E84-8868-DBBC52CC0214}" srcOrd="1" destOrd="0" presId="urn:microsoft.com/office/officeart/2005/8/layout/orgChart1"/>
    <dgm:cxn modelId="{DC9B7277-5CF6-4B21-9402-CFE72790894C}" type="presParOf" srcId="{5879C315-57C3-4A0B-98F2-55A85D113F39}" destId="{2BAFCE84-BF26-4C3C-A21E-AF12BECEDD78}" srcOrd="1" destOrd="0" presId="urn:microsoft.com/office/officeart/2005/8/layout/orgChart1"/>
    <dgm:cxn modelId="{04745AE1-0B62-4AFF-86D9-B474FA24759D}" type="presParOf" srcId="{2BAFCE84-BF26-4C3C-A21E-AF12BECEDD78}" destId="{C47C3E2D-3341-4B63-A668-D17286449A6D}" srcOrd="0" destOrd="0" presId="urn:microsoft.com/office/officeart/2005/8/layout/orgChart1"/>
    <dgm:cxn modelId="{92513DEB-05B5-4808-8B19-3702DF9EA280}" type="presParOf" srcId="{2BAFCE84-BF26-4C3C-A21E-AF12BECEDD78}" destId="{98731131-7D66-4B06-AAFA-545F068EB319}" srcOrd="1" destOrd="0" presId="urn:microsoft.com/office/officeart/2005/8/layout/orgChart1"/>
    <dgm:cxn modelId="{B2DC9BDB-260C-4753-A20F-DE17682AD821}" type="presParOf" srcId="{98731131-7D66-4B06-AAFA-545F068EB319}" destId="{E763130A-877B-4A2D-BD00-21914DA8AD71}" srcOrd="0" destOrd="0" presId="urn:microsoft.com/office/officeart/2005/8/layout/orgChart1"/>
    <dgm:cxn modelId="{C41EC3EB-EF76-4AC3-A683-D3E725258F56}" type="presParOf" srcId="{E763130A-877B-4A2D-BD00-21914DA8AD71}" destId="{C6B30F40-C9C5-45CE-A02B-8256A518427D}" srcOrd="0" destOrd="0" presId="urn:microsoft.com/office/officeart/2005/8/layout/orgChart1"/>
    <dgm:cxn modelId="{20540A95-6D36-468C-ADAB-AAFE5B157E63}" type="presParOf" srcId="{E763130A-877B-4A2D-BD00-21914DA8AD71}" destId="{8067CC3A-2064-4DB4-8BA8-A60FB78B7D3B}" srcOrd="1" destOrd="0" presId="urn:microsoft.com/office/officeart/2005/8/layout/orgChart1"/>
    <dgm:cxn modelId="{879AB5A5-D533-4999-B84B-B832321B7053}" type="presParOf" srcId="{98731131-7D66-4B06-AAFA-545F068EB319}" destId="{F60FC56B-6DD2-487D-9B3D-4D56E08107CB}" srcOrd="1" destOrd="0" presId="urn:microsoft.com/office/officeart/2005/8/layout/orgChart1"/>
    <dgm:cxn modelId="{5D9BE164-12A3-4DF8-9852-76C4CC5E99DA}" type="presParOf" srcId="{98731131-7D66-4B06-AAFA-545F068EB319}" destId="{DB31E1E2-429A-4F5A-9AF5-1B853F68C965}" srcOrd="2" destOrd="0" presId="urn:microsoft.com/office/officeart/2005/8/layout/orgChart1"/>
    <dgm:cxn modelId="{68AF4BB9-3D17-4582-BD89-2B72DB549577}" type="presParOf" srcId="{2BAFCE84-BF26-4C3C-A21E-AF12BECEDD78}" destId="{8CD2DA28-F6F3-413F-BB25-44C012D40049}" srcOrd="2" destOrd="0" presId="urn:microsoft.com/office/officeart/2005/8/layout/orgChart1"/>
    <dgm:cxn modelId="{82C3F8D3-EF55-4FDE-AE0B-2EB01A5AF3AD}" type="presParOf" srcId="{2BAFCE84-BF26-4C3C-A21E-AF12BECEDD78}" destId="{2C1080B7-FA11-4C4D-AEE8-A0AD3284D5E0}" srcOrd="3" destOrd="0" presId="urn:microsoft.com/office/officeart/2005/8/layout/orgChart1"/>
    <dgm:cxn modelId="{D2B88838-FC7E-4AC1-8FDD-C2D28C922CD2}" type="presParOf" srcId="{2C1080B7-FA11-4C4D-AEE8-A0AD3284D5E0}" destId="{19305435-1EE3-4464-8826-534844B6E84C}" srcOrd="0" destOrd="0" presId="urn:microsoft.com/office/officeart/2005/8/layout/orgChart1"/>
    <dgm:cxn modelId="{91039DDC-E6FF-4FEE-9113-CE39C5B6B66A}" type="presParOf" srcId="{19305435-1EE3-4464-8826-534844B6E84C}" destId="{B2D9F622-B8EC-459E-B5C1-D4BECADCF1E9}" srcOrd="0" destOrd="0" presId="urn:microsoft.com/office/officeart/2005/8/layout/orgChart1"/>
    <dgm:cxn modelId="{534A5E32-83BE-40DD-93FB-678101062791}" type="presParOf" srcId="{19305435-1EE3-4464-8826-534844B6E84C}" destId="{9C256234-1DF9-4C24-8AB9-FE672888BCA0}" srcOrd="1" destOrd="0" presId="urn:microsoft.com/office/officeart/2005/8/layout/orgChart1"/>
    <dgm:cxn modelId="{2C84CF81-8535-4E67-9C30-6D8CD5C5D69F}" type="presParOf" srcId="{2C1080B7-FA11-4C4D-AEE8-A0AD3284D5E0}" destId="{0C7C5D37-C7AF-4FA0-AD00-A2EF108FFA79}" srcOrd="1" destOrd="0" presId="urn:microsoft.com/office/officeart/2005/8/layout/orgChart1"/>
    <dgm:cxn modelId="{4637B5E6-FB00-418A-9C45-8062C7C6D44D}" type="presParOf" srcId="{2C1080B7-FA11-4C4D-AEE8-A0AD3284D5E0}" destId="{BBABD555-C8C3-4746-BC1C-2F81AC84A450}" srcOrd="2" destOrd="0" presId="urn:microsoft.com/office/officeart/2005/8/layout/orgChart1"/>
    <dgm:cxn modelId="{E77F6E42-19C5-4E4F-A149-345CDCC4BB01}" type="presParOf" srcId="{5879C315-57C3-4A0B-98F2-55A85D113F39}" destId="{592CDD1E-B23F-48D3-9967-99B0C3C3884B}" srcOrd="2" destOrd="0" presId="urn:microsoft.com/office/officeart/2005/8/layout/orgChart1"/>
    <dgm:cxn modelId="{401455BF-0339-4867-BE3D-284B29630887}" type="presParOf" srcId="{B43792E4-DAC8-4120-9357-F3B6D651EEBF}" destId="{0622251E-E34C-4BFC-81A2-24A26EA1C63E}" srcOrd="2" destOrd="0" presId="urn:microsoft.com/office/officeart/2005/8/layout/orgChart1"/>
    <dgm:cxn modelId="{93B4005B-15E2-4423-AC8D-E53A811D1E09}" type="presParOf" srcId="{B43792E4-DAC8-4120-9357-F3B6D651EEBF}" destId="{232D811B-3FCD-4275-9316-105E14782659}" srcOrd="3" destOrd="0" presId="urn:microsoft.com/office/officeart/2005/8/layout/orgChart1"/>
    <dgm:cxn modelId="{00B56557-BA06-4281-A049-39D79359CD3F}" type="presParOf" srcId="{232D811B-3FCD-4275-9316-105E14782659}" destId="{D4FCBCF3-339C-4F0E-961F-E4C5A322F13F}" srcOrd="0" destOrd="0" presId="urn:microsoft.com/office/officeart/2005/8/layout/orgChart1"/>
    <dgm:cxn modelId="{ADFCE253-8555-40FC-94A3-A18DFD8615D7}" type="presParOf" srcId="{D4FCBCF3-339C-4F0E-961F-E4C5A322F13F}" destId="{1FFD3763-923E-4CD4-99D4-E2EDB05FFE1F}" srcOrd="0" destOrd="0" presId="urn:microsoft.com/office/officeart/2005/8/layout/orgChart1"/>
    <dgm:cxn modelId="{46991099-97D4-4D90-8E3D-A706B86C53B4}" type="presParOf" srcId="{D4FCBCF3-339C-4F0E-961F-E4C5A322F13F}" destId="{F6F65D27-D835-4206-B6DD-77A7C618DB65}" srcOrd="1" destOrd="0" presId="urn:microsoft.com/office/officeart/2005/8/layout/orgChart1"/>
    <dgm:cxn modelId="{8E3E30CE-70CF-43CE-BC51-9832331AA3F2}" type="presParOf" srcId="{232D811B-3FCD-4275-9316-105E14782659}" destId="{D5536543-FE9B-43EB-8F7C-CD1133378DEA}" srcOrd="1" destOrd="0" presId="urn:microsoft.com/office/officeart/2005/8/layout/orgChart1"/>
    <dgm:cxn modelId="{34806FD5-2C4E-4772-9B81-42C207EC1761}" type="presParOf" srcId="{D5536543-FE9B-43EB-8F7C-CD1133378DEA}" destId="{0A1EF95D-5DF9-4A2D-BF8B-15074514E284}" srcOrd="0" destOrd="0" presId="urn:microsoft.com/office/officeart/2005/8/layout/orgChart1"/>
    <dgm:cxn modelId="{6B952153-708E-49DF-9203-48439AEF06D4}" type="presParOf" srcId="{D5536543-FE9B-43EB-8F7C-CD1133378DEA}" destId="{9592CC0C-A492-4EB6-BF19-7BEB1CA70B29}" srcOrd="1" destOrd="0" presId="urn:microsoft.com/office/officeart/2005/8/layout/orgChart1"/>
    <dgm:cxn modelId="{5526A14E-D02B-4FF5-B62B-F20AFB753357}" type="presParOf" srcId="{9592CC0C-A492-4EB6-BF19-7BEB1CA70B29}" destId="{53C2F710-2BDE-4BC8-8C1C-641C7DB2CE88}" srcOrd="0" destOrd="0" presId="urn:microsoft.com/office/officeart/2005/8/layout/orgChart1"/>
    <dgm:cxn modelId="{EEF1DEAB-5FF7-4E4F-A06D-4121F2A185AE}" type="presParOf" srcId="{53C2F710-2BDE-4BC8-8C1C-641C7DB2CE88}" destId="{532F27C5-48FD-4AE7-8BE7-A989EB118AB5}" srcOrd="0" destOrd="0" presId="urn:microsoft.com/office/officeart/2005/8/layout/orgChart1"/>
    <dgm:cxn modelId="{1EC34E1A-7D7F-4844-80F1-150D5ACC7F6D}" type="presParOf" srcId="{53C2F710-2BDE-4BC8-8C1C-641C7DB2CE88}" destId="{87C106EC-F90E-490A-9634-DB9F876B2DE7}" srcOrd="1" destOrd="0" presId="urn:microsoft.com/office/officeart/2005/8/layout/orgChart1"/>
    <dgm:cxn modelId="{4DC0EB32-79DE-4EAF-A864-F56A21A5F073}" type="presParOf" srcId="{9592CC0C-A492-4EB6-BF19-7BEB1CA70B29}" destId="{506D9B37-7EF9-4042-ACAA-6804E5DEA1D0}" srcOrd="1" destOrd="0" presId="urn:microsoft.com/office/officeart/2005/8/layout/orgChart1"/>
    <dgm:cxn modelId="{53F15A28-ED5B-495F-AB35-89C7187E8F8C}" type="presParOf" srcId="{9592CC0C-A492-4EB6-BF19-7BEB1CA70B29}" destId="{85118B6A-F19F-4E37-8BF8-F34C42183E36}" srcOrd="2" destOrd="0" presId="urn:microsoft.com/office/officeart/2005/8/layout/orgChart1"/>
    <dgm:cxn modelId="{54304064-DF93-4E92-9832-799F6145E581}" type="presParOf" srcId="{D5536543-FE9B-43EB-8F7C-CD1133378DEA}" destId="{EA73CE7F-C4AE-4ABB-9828-65503E76C6AD}" srcOrd="2" destOrd="0" presId="urn:microsoft.com/office/officeart/2005/8/layout/orgChart1"/>
    <dgm:cxn modelId="{4048A0E0-0CAB-4A42-A00B-E2D4B84C0E77}" type="presParOf" srcId="{D5536543-FE9B-43EB-8F7C-CD1133378DEA}" destId="{41D3FC1E-1625-4B83-8EC5-DA7CA2381F79}" srcOrd="3" destOrd="0" presId="urn:microsoft.com/office/officeart/2005/8/layout/orgChart1"/>
    <dgm:cxn modelId="{B74C7362-AB33-4D54-A703-57910096AB50}" type="presParOf" srcId="{41D3FC1E-1625-4B83-8EC5-DA7CA2381F79}" destId="{397FCF35-4F25-4B90-A5A7-984D774AD8D9}" srcOrd="0" destOrd="0" presId="urn:microsoft.com/office/officeart/2005/8/layout/orgChart1"/>
    <dgm:cxn modelId="{1B830E18-E1CF-4789-8EA0-31C704CF548B}" type="presParOf" srcId="{397FCF35-4F25-4B90-A5A7-984D774AD8D9}" destId="{C43C296F-2BFF-43FC-9F0B-632096420CCD}" srcOrd="0" destOrd="0" presId="urn:microsoft.com/office/officeart/2005/8/layout/orgChart1"/>
    <dgm:cxn modelId="{D240CE53-F6B3-4995-8BD1-D1C53924E7D0}" type="presParOf" srcId="{397FCF35-4F25-4B90-A5A7-984D774AD8D9}" destId="{C7C9403B-1E43-4F41-B997-36C3D96CF5F7}" srcOrd="1" destOrd="0" presId="urn:microsoft.com/office/officeart/2005/8/layout/orgChart1"/>
    <dgm:cxn modelId="{967BF6CD-7C04-49A3-990A-D5A3AF71629B}" type="presParOf" srcId="{41D3FC1E-1625-4B83-8EC5-DA7CA2381F79}" destId="{8E66BFBE-4C56-4A5F-A551-532465931757}" srcOrd="1" destOrd="0" presId="urn:microsoft.com/office/officeart/2005/8/layout/orgChart1"/>
    <dgm:cxn modelId="{1DC568B2-83B8-47F2-8EFC-40CF28F60A14}" type="presParOf" srcId="{41D3FC1E-1625-4B83-8EC5-DA7CA2381F79}" destId="{8211DF9A-1123-4473-9BD3-65FD2E3582D7}" srcOrd="2" destOrd="0" presId="urn:microsoft.com/office/officeart/2005/8/layout/orgChart1"/>
    <dgm:cxn modelId="{09A77FDE-8C08-44A0-B949-24279FBE5E08}" type="presParOf" srcId="{D5536543-FE9B-43EB-8F7C-CD1133378DEA}" destId="{D41CB618-34D2-4E48-97CB-62DE034C4CF2}" srcOrd="4" destOrd="0" presId="urn:microsoft.com/office/officeart/2005/8/layout/orgChart1"/>
    <dgm:cxn modelId="{E91AF642-D4CB-4E46-818E-EB307D729FE0}" type="presParOf" srcId="{D5536543-FE9B-43EB-8F7C-CD1133378DEA}" destId="{09435043-1F56-44A1-89F5-0BEC99D0B6A6}" srcOrd="5" destOrd="0" presId="urn:microsoft.com/office/officeart/2005/8/layout/orgChart1"/>
    <dgm:cxn modelId="{B22A18EF-3343-4A89-8A20-DE2DDC7BD0CA}" type="presParOf" srcId="{09435043-1F56-44A1-89F5-0BEC99D0B6A6}" destId="{1B39A9AB-B527-49AC-B0EA-4553D4D6A6E3}" srcOrd="0" destOrd="0" presId="urn:microsoft.com/office/officeart/2005/8/layout/orgChart1"/>
    <dgm:cxn modelId="{71DC8282-EAFB-474D-A727-5B3869A1D8D0}" type="presParOf" srcId="{1B39A9AB-B527-49AC-B0EA-4553D4D6A6E3}" destId="{CF9E903C-B9A4-4D5D-81DA-3265CD7AC9BA}" srcOrd="0" destOrd="0" presId="urn:microsoft.com/office/officeart/2005/8/layout/orgChart1"/>
    <dgm:cxn modelId="{7D365771-09BC-4DAB-B718-3C51F7DADCF8}" type="presParOf" srcId="{1B39A9AB-B527-49AC-B0EA-4553D4D6A6E3}" destId="{C796C127-93F6-4054-9FD6-956D95298F62}" srcOrd="1" destOrd="0" presId="urn:microsoft.com/office/officeart/2005/8/layout/orgChart1"/>
    <dgm:cxn modelId="{5A579A13-B83C-4460-BC09-CE71C66D1481}" type="presParOf" srcId="{09435043-1F56-44A1-89F5-0BEC99D0B6A6}" destId="{738928BE-0167-43DD-93E1-49AB00D4DE12}" srcOrd="1" destOrd="0" presId="urn:microsoft.com/office/officeart/2005/8/layout/orgChart1"/>
    <dgm:cxn modelId="{B65A816B-4C1D-462B-A470-B145227B89FC}" type="presParOf" srcId="{09435043-1F56-44A1-89F5-0BEC99D0B6A6}" destId="{EC8B8FD3-10B8-4F4B-89CF-0A2B4E39270C}" srcOrd="2" destOrd="0" presId="urn:microsoft.com/office/officeart/2005/8/layout/orgChart1"/>
    <dgm:cxn modelId="{2C4FF0DE-0216-4A40-AA8A-5AB819566BF8}" type="presParOf" srcId="{D5536543-FE9B-43EB-8F7C-CD1133378DEA}" destId="{4726E331-2BA5-4A9E-B6BF-C16E206B4C42}" srcOrd="6" destOrd="0" presId="urn:microsoft.com/office/officeart/2005/8/layout/orgChart1"/>
    <dgm:cxn modelId="{622BB265-043F-4AC9-80F1-20678D9B1FD7}" type="presParOf" srcId="{D5536543-FE9B-43EB-8F7C-CD1133378DEA}" destId="{2B56C651-2133-4951-BFFF-A8B3AB4550AD}" srcOrd="7" destOrd="0" presId="urn:microsoft.com/office/officeart/2005/8/layout/orgChart1"/>
    <dgm:cxn modelId="{8B5EFD62-2F44-444C-9764-E44D4F7249DC}" type="presParOf" srcId="{2B56C651-2133-4951-BFFF-A8B3AB4550AD}" destId="{C4D3B201-6258-4BA6-83CB-168720B6DFCE}" srcOrd="0" destOrd="0" presId="urn:microsoft.com/office/officeart/2005/8/layout/orgChart1"/>
    <dgm:cxn modelId="{01545DB0-D974-4943-9EBA-51C189B5C3E0}" type="presParOf" srcId="{C4D3B201-6258-4BA6-83CB-168720B6DFCE}" destId="{5D9A7B6D-F610-49D1-92EE-12FBD540FCA1}" srcOrd="0" destOrd="0" presId="urn:microsoft.com/office/officeart/2005/8/layout/orgChart1"/>
    <dgm:cxn modelId="{D88A60DE-B063-4352-B9A9-E928C3F71C99}" type="presParOf" srcId="{C4D3B201-6258-4BA6-83CB-168720B6DFCE}" destId="{BC9E2216-984C-4FC9-B2AE-8A51F6AEC5A4}" srcOrd="1" destOrd="0" presId="urn:microsoft.com/office/officeart/2005/8/layout/orgChart1"/>
    <dgm:cxn modelId="{CB425DE1-D3EA-4C60-BA7F-1790B3BF0B4F}" type="presParOf" srcId="{2B56C651-2133-4951-BFFF-A8B3AB4550AD}" destId="{A6878568-15B5-400D-A377-51B7BE6CFF54}" srcOrd="1" destOrd="0" presId="urn:microsoft.com/office/officeart/2005/8/layout/orgChart1"/>
    <dgm:cxn modelId="{1669F454-8FCB-4D5B-A655-60A743FA26A0}" type="presParOf" srcId="{2B56C651-2133-4951-BFFF-A8B3AB4550AD}" destId="{148D18D5-A8B8-465F-B944-9870172BDE80}" srcOrd="2" destOrd="0" presId="urn:microsoft.com/office/officeart/2005/8/layout/orgChart1"/>
    <dgm:cxn modelId="{943CDC76-3889-44BF-8535-DD8F329BD1E4}" type="presParOf" srcId="{232D811B-3FCD-4275-9316-105E14782659}" destId="{14F9FE0C-A5CE-4B8E-90CD-145AA3994714}" srcOrd="2" destOrd="0" presId="urn:microsoft.com/office/officeart/2005/8/layout/orgChart1"/>
    <dgm:cxn modelId="{9CB9BA72-F7F0-4BC7-8656-83CE5FC06F63}" type="presParOf" srcId="{BEEEDEB2-EED2-40FD-81F3-A0287F6CDC0F}" destId="{D8F2BAE2-1C9E-4479-9C02-00B06AEC20FD}" srcOrd="2" destOrd="0" presId="urn:microsoft.com/office/officeart/2005/8/layout/orgChart1"/>
    <dgm:cxn modelId="{594CEBA1-0F38-4D99-B947-86C7C1A84B29}" type="presParOf" srcId="{BEEEDEB2-EED2-40FD-81F3-A0287F6CDC0F}" destId="{492BFD6C-D0AB-4F0C-9329-32A2A49B8B44}" srcOrd="3" destOrd="0" presId="urn:microsoft.com/office/officeart/2005/8/layout/orgChart1"/>
    <dgm:cxn modelId="{8D67A393-A627-494E-B2B1-72E161D5C73B}" type="presParOf" srcId="{492BFD6C-D0AB-4F0C-9329-32A2A49B8B44}" destId="{D6161077-7C22-4683-BC24-DC1BDC0DE3DA}" srcOrd="0" destOrd="0" presId="urn:microsoft.com/office/officeart/2005/8/layout/orgChart1"/>
    <dgm:cxn modelId="{E9C7CD23-B458-4465-8617-C17B8C45C368}" type="presParOf" srcId="{D6161077-7C22-4683-BC24-DC1BDC0DE3DA}" destId="{7F728B3F-3BF6-4D57-9A34-C747CF2B5BDB}" srcOrd="0" destOrd="0" presId="urn:microsoft.com/office/officeart/2005/8/layout/orgChart1"/>
    <dgm:cxn modelId="{8513C027-92C8-4D66-84A7-CB729CD690F2}" type="presParOf" srcId="{D6161077-7C22-4683-BC24-DC1BDC0DE3DA}" destId="{F463DBD9-FB77-4BA9-A5F7-B26BC963C898}" srcOrd="1" destOrd="0" presId="urn:microsoft.com/office/officeart/2005/8/layout/orgChart1"/>
    <dgm:cxn modelId="{3B0F1033-EBD4-407F-8E2D-C9975EC90BB0}" type="presParOf" srcId="{492BFD6C-D0AB-4F0C-9329-32A2A49B8B44}" destId="{C63F3FC5-C494-4577-8629-FDA0EAE2D6DF}" srcOrd="1" destOrd="0" presId="urn:microsoft.com/office/officeart/2005/8/layout/orgChart1"/>
    <dgm:cxn modelId="{336F4D48-E091-4705-A3FF-6CBF18A43FE2}" type="presParOf" srcId="{C63F3FC5-C494-4577-8629-FDA0EAE2D6DF}" destId="{71182EB0-19AE-4D68-862E-617F2743F158}" srcOrd="0" destOrd="0" presId="urn:microsoft.com/office/officeart/2005/8/layout/orgChart1"/>
    <dgm:cxn modelId="{2AD6E5B8-2475-427B-8EDE-3774A49408BA}" type="presParOf" srcId="{C63F3FC5-C494-4577-8629-FDA0EAE2D6DF}" destId="{DBE0400C-5356-42F1-8D22-6FA0B2ACFE07}" srcOrd="1" destOrd="0" presId="urn:microsoft.com/office/officeart/2005/8/layout/orgChart1"/>
    <dgm:cxn modelId="{201BCD1F-99DB-40CE-AA4E-A27CF6CF2976}" type="presParOf" srcId="{DBE0400C-5356-42F1-8D22-6FA0B2ACFE07}" destId="{741A11E7-169E-4E39-A3D5-1BD261A3CC84}" srcOrd="0" destOrd="0" presId="urn:microsoft.com/office/officeart/2005/8/layout/orgChart1"/>
    <dgm:cxn modelId="{89FB28EC-3B65-46ED-AE77-4485394296F3}" type="presParOf" srcId="{741A11E7-169E-4E39-A3D5-1BD261A3CC84}" destId="{23719127-ADD5-4BCE-BDF1-15541FDA9BC1}" srcOrd="0" destOrd="0" presId="urn:microsoft.com/office/officeart/2005/8/layout/orgChart1"/>
    <dgm:cxn modelId="{78CC130E-1BA8-45E1-B1E5-DD229EC35E2B}" type="presParOf" srcId="{741A11E7-169E-4E39-A3D5-1BD261A3CC84}" destId="{D87A70FB-64C5-4F35-A8DC-995C3D3DD30A}" srcOrd="1" destOrd="0" presId="urn:microsoft.com/office/officeart/2005/8/layout/orgChart1"/>
    <dgm:cxn modelId="{707618D2-E44C-4A8C-9CB7-3075F5AF5620}" type="presParOf" srcId="{DBE0400C-5356-42F1-8D22-6FA0B2ACFE07}" destId="{0EC9EF24-5141-4DB6-8A17-A531607E9033}" srcOrd="1" destOrd="0" presId="urn:microsoft.com/office/officeart/2005/8/layout/orgChart1"/>
    <dgm:cxn modelId="{EF9AEF10-CDC2-4FB5-B4A2-607823C80580}" type="presParOf" srcId="{DBE0400C-5356-42F1-8D22-6FA0B2ACFE07}" destId="{555E471F-D8ED-4EF2-9B81-216D554DD392}" srcOrd="2" destOrd="0" presId="urn:microsoft.com/office/officeart/2005/8/layout/orgChart1"/>
    <dgm:cxn modelId="{D4E5D0AC-EED7-4A3A-BCDE-C6B59A9D0301}" type="presParOf" srcId="{C63F3FC5-C494-4577-8629-FDA0EAE2D6DF}" destId="{8291CC3B-00AA-4168-8A73-2FE6097A730B}" srcOrd="2" destOrd="0" presId="urn:microsoft.com/office/officeart/2005/8/layout/orgChart1"/>
    <dgm:cxn modelId="{5249E5CA-F14E-4A2E-A9FF-F10E05583B5D}" type="presParOf" srcId="{C63F3FC5-C494-4577-8629-FDA0EAE2D6DF}" destId="{9B780809-D653-4ACC-81A3-3B4576393D62}" srcOrd="3" destOrd="0" presId="urn:microsoft.com/office/officeart/2005/8/layout/orgChart1"/>
    <dgm:cxn modelId="{8970B630-8229-4B72-9AEE-69843F4BFD33}" type="presParOf" srcId="{9B780809-D653-4ACC-81A3-3B4576393D62}" destId="{9356D85E-838E-4E7F-A167-295D07EA0EBD}" srcOrd="0" destOrd="0" presId="urn:microsoft.com/office/officeart/2005/8/layout/orgChart1"/>
    <dgm:cxn modelId="{820A3ED2-EBF5-408C-A01C-3C053F080C86}" type="presParOf" srcId="{9356D85E-838E-4E7F-A167-295D07EA0EBD}" destId="{B3F5DC65-2B15-4882-9592-D4086E8965DE}" srcOrd="0" destOrd="0" presId="urn:microsoft.com/office/officeart/2005/8/layout/orgChart1"/>
    <dgm:cxn modelId="{9DE493E9-F738-4AA5-8FFC-11154F01A770}" type="presParOf" srcId="{9356D85E-838E-4E7F-A167-295D07EA0EBD}" destId="{E0B592F8-D768-4027-A036-FD63DC48B239}" srcOrd="1" destOrd="0" presId="urn:microsoft.com/office/officeart/2005/8/layout/orgChart1"/>
    <dgm:cxn modelId="{4A7E8EAD-9EA5-4CCB-8F95-E7811875EE6D}" type="presParOf" srcId="{9B780809-D653-4ACC-81A3-3B4576393D62}" destId="{6C10FA3B-0AC9-4EDB-BC94-9BD1DC98F4EC}" srcOrd="1" destOrd="0" presId="urn:microsoft.com/office/officeart/2005/8/layout/orgChart1"/>
    <dgm:cxn modelId="{B676A074-80DE-48AC-978D-A6F6A56DD8FB}" type="presParOf" srcId="{9B780809-D653-4ACC-81A3-3B4576393D62}" destId="{DA771FB4-8285-4766-BD5B-9BFCD2905264}" srcOrd="2" destOrd="0" presId="urn:microsoft.com/office/officeart/2005/8/layout/orgChart1"/>
    <dgm:cxn modelId="{F151A318-B0B3-48DB-A694-5756C71F510E}" type="presParOf" srcId="{492BFD6C-D0AB-4F0C-9329-32A2A49B8B44}" destId="{968D07A8-6407-4F46-9C88-BBE07038E42D}" srcOrd="2" destOrd="0" presId="urn:microsoft.com/office/officeart/2005/8/layout/orgChart1"/>
    <dgm:cxn modelId="{59806F2D-7B9C-418A-B2A5-59FED16E577F}" type="presParOf" srcId="{BEEEDEB2-EED2-40FD-81F3-A0287F6CDC0F}" destId="{B4BE29AD-1490-420C-9280-C8A02A88E740}" srcOrd="4" destOrd="0" presId="urn:microsoft.com/office/officeart/2005/8/layout/orgChart1"/>
    <dgm:cxn modelId="{A9B8140F-72D7-42C0-9B62-E780472C330F}" type="presParOf" srcId="{BEEEDEB2-EED2-40FD-81F3-A0287F6CDC0F}" destId="{087FBD35-5338-4329-9963-BDBA71EFC192}" srcOrd="5" destOrd="0" presId="urn:microsoft.com/office/officeart/2005/8/layout/orgChart1"/>
    <dgm:cxn modelId="{684A5BD0-DCCD-4FF2-B38A-A2BE4AD66630}" type="presParOf" srcId="{087FBD35-5338-4329-9963-BDBA71EFC192}" destId="{F0DF51B8-4A2F-4EC0-B527-D456057DBD95}" srcOrd="0" destOrd="0" presId="urn:microsoft.com/office/officeart/2005/8/layout/orgChart1"/>
    <dgm:cxn modelId="{B51656F2-36D8-45D8-87EF-F4A907779C9D}" type="presParOf" srcId="{F0DF51B8-4A2F-4EC0-B527-D456057DBD95}" destId="{4FF66F52-9524-423F-8611-210C5D29104A}" srcOrd="0" destOrd="0" presId="urn:microsoft.com/office/officeart/2005/8/layout/orgChart1"/>
    <dgm:cxn modelId="{03A1C40A-3E82-434E-BA78-397C01C751FB}" type="presParOf" srcId="{F0DF51B8-4A2F-4EC0-B527-D456057DBD95}" destId="{7B866364-BF53-41A5-90D7-3741701E91D9}" srcOrd="1" destOrd="0" presId="urn:microsoft.com/office/officeart/2005/8/layout/orgChart1"/>
    <dgm:cxn modelId="{C2D43CFC-0B9A-4747-841A-684C1CD3F603}" type="presParOf" srcId="{087FBD35-5338-4329-9963-BDBA71EFC192}" destId="{4BB90451-F27B-47B1-A4C8-C0474709FA8B}" srcOrd="1" destOrd="0" presId="urn:microsoft.com/office/officeart/2005/8/layout/orgChart1"/>
    <dgm:cxn modelId="{8D95A956-2BC5-47CC-B7BB-7AD4132FCA6C}" type="presParOf" srcId="{087FBD35-5338-4329-9963-BDBA71EFC192}" destId="{56F5DDF0-FFED-49AF-88B1-B009575954C9}" srcOrd="2" destOrd="0" presId="urn:microsoft.com/office/officeart/2005/8/layout/orgChart1"/>
    <dgm:cxn modelId="{1CB69BB5-CF00-406F-A719-66B6DB6563D1}" type="presParOf" srcId="{6571319B-4EC2-4845-AE3B-FEC56EAB8AD7}" destId="{ED6E00E2-8B6F-4DF3-95F1-FE93E48E8174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283BB4A-8AC8-4D36-A132-72F8B0267BFA}" type="doc">
      <dgm:prSet loTypeId="urn:microsoft.com/office/officeart/2005/8/layout/radial5" loCatId="cycle" qsTypeId="urn:microsoft.com/office/officeart/2005/8/quickstyle/3d3" qsCatId="3D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1365AFFF-EDF4-42BC-A0E9-5003BFD953DD}">
      <dgm:prSet phldrT="[Текст]" custT="1"/>
      <dgm:spPr/>
      <dgm:t>
        <a:bodyPr/>
        <a:lstStyle/>
        <a:p>
          <a:r>
            <a:rPr lang="uk-UA" sz="2000" b="1" dirty="0" smtClean="0"/>
            <a:t>Е-</a:t>
          </a:r>
          <a:r>
            <a:rPr lang="uk-UA" sz="2000" b="1" dirty="0" err="1" smtClean="0"/>
            <a:t>банкінг</a:t>
          </a:r>
          <a:endParaRPr lang="ru-RU" sz="2000" b="1" dirty="0"/>
        </a:p>
      </dgm:t>
    </dgm:pt>
    <dgm:pt modelId="{3440CD53-47AF-482F-8D87-FEE43C222E5A}" type="parTrans" cxnId="{57DF756A-8336-4A99-8C96-F6CDB2E26E12}">
      <dgm:prSet/>
      <dgm:spPr/>
      <dgm:t>
        <a:bodyPr/>
        <a:lstStyle/>
        <a:p>
          <a:endParaRPr lang="ru-RU" sz="2000" b="1"/>
        </a:p>
      </dgm:t>
    </dgm:pt>
    <dgm:pt modelId="{B27E7227-7A4F-4655-A7D2-5DF5D3227C95}" type="sibTrans" cxnId="{57DF756A-8336-4A99-8C96-F6CDB2E26E12}">
      <dgm:prSet/>
      <dgm:spPr/>
      <dgm:t>
        <a:bodyPr/>
        <a:lstStyle/>
        <a:p>
          <a:endParaRPr lang="ru-RU" sz="2000" b="1"/>
        </a:p>
      </dgm:t>
    </dgm:pt>
    <dgm:pt modelId="{7B4707E5-2516-49FA-A91E-BF4399AC1220}">
      <dgm:prSet phldrT="[Текст]" custT="1"/>
      <dgm:spPr/>
      <dgm:t>
        <a:bodyPr/>
        <a:lstStyle/>
        <a:p>
          <a:r>
            <a:rPr lang="uk-UA" sz="2000" b="1" dirty="0" err="1" smtClean="0"/>
            <a:t>Опла</a:t>
          </a:r>
          <a:r>
            <a:rPr lang="uk-UA" sz="2000" b="1" dirty="0" smtClean="0"/>
            <a:t>-чувати</a:t>
          </a:r>
          <a:endParaRPr lang="ru-RU" sz="2000" b="1" dirty="0"/>
        </a:p>
      </dgm:t>
    </dgm:pt>
    <dgm:pt modelId="{11F1F01B-2405-4664-BC3D-9294CE4F0DF6}" type="parTrans" cxnId="{A796B9E4-3C83-4EA5-8502-1A0822D90A2D}">
      <dgm:prSet custT="1"/>
      <dgm:spPr/>
      <dgm:t>
        <a:bodyPr/>
        <a:lstStyle/>
        <a:p>
          <a:endParaRPr lang="ru-RU" sz="2000" b="1"/>
        </a:p>
      </dgm:t>
    </dgm:pt>
    <dgm:pt modelId="{5D3D4481-8CA1-4D63-83C3-F318AE341246}" type="sibTrans" cxnId="{A796B9E4-3C83-4EA5-8502-1A0822D90A2D}">
      <dgm:prSet/>
      <dgm:spPr/>
      <dgm:t>
        <a:bodyPr/>
        <a:lstStyle/>
        <a:p>
          <a:endParaRPr lang="ru-RU" sz="2000" b="1"/>
        </a:p>
      </dgm:t>
    </dgm:pt>
    <dgm:pt modelId="{7BBE4F79-4C0D-4C15-84FB-03BB8DDF6FF2}">
      <dgm:prSet phldrT="[Текст]" custT="1"/>
      <dgm:spPr/>
      <dgm:t>
        <a:bodyPr/>
        <a:lstStyle/>
        <a:p>
          <a:r>
            <a:rPr lang="uk-UA" sz="2000" b="1" dirty="0" err="1" smtClean="0"/>
            <a:t>Здійс-нювати</a:t>
          </a:r>
          <a:endParaRPr lang="ru-RU" sz="2000" b="1" dirty="0"/>
        </a:p>
      </dgm:t>
    </dgm:pt>
    <dgm:pt modelId="{40231F8E-76C6-4C1F-853C-3273D14407E2}" type="parTrans" cxnId="{328E0CD1-2161-4F05-8406-A378959A70FF}">
      <dgm:prSet custT="1"/>
      <dgm:spPr/>
      <dgm:t>
        <a:bodyPr/>
        <a:lstStyle/>
        <a:p>
          <a:endParaRPr lang="ru-RU" sz="2000" b="1"/>
        </a:p>
      </dgm:t>
    </dgm:pt>
    <dgm:pt modelId="{446F2C78-FA1B-4766-8BB4-4FEB2D1F43BD}" type="sibTrans" cxnId="{328E0CD1-2161-4F05-8406-A378959A70FF}">
      <dgm:prSet/>
      <dgm:spPr/>
      <dgm:t>
        <a:bodyPr/>
        <a:lstStyle/>
        <a:p>
          <a:endParaRPr lang="ru-RU" sz="2000" b="1"/>
        </a:p>
      </dgm:t>
    </dgm:pt>
    <dgm:pt modelId="{16EE0C89-F8F0-4B45-9BEE-98146264B303}">
      <dgm:prSet phldrT="[Текст]" custT="1"/>
      <dgm:spPr/>
      <dgm:t>
        <a:bodyPr/>
        <a:lstStyle/>
        <a:p>
          <a:r>
            <a:rPr lang="uk-UA" sz="2000" b="1" dirty="0" err="1" smtClean="0"/>
            <a:t>Перека-зувати</a:t>
          </a:r>
          <a:endParaRPr lang="ru-RU" sz="2000" b="1" dirty="0"/>
        </a:p>
      </dgm:t>
    </dgm:pt>
    <dgm:pt modelId="{6B6275A6-2359-4D89-8D3D-335073ADC8F4}" type="parTrans" cxnId="{F7EEA55E-5512-42D5-AFE6-FEFE6A71E7F0}">
      <dgm:prSet custT="1"/>
      <dgm:spPr/>
      <dgm:t>
        <a:bodyPr/>
        <a:lstStyle/>
        <a:p>
          <a:endParaRPr lang="ru-RU" sz="2000" b="1"/>
        </a:p>
      </dgm:t>
    </dgm:pt>
    <dgm:pt modelId="{FFDB516A-B33E-454A-BE9A-8291221D7DB0}" type="sibTrans" cxnId="{F7EEA55E-5512-42D5-AFE6-FEFE6A71E7F0}">
      <dgm:prSet/>
      <dgm:spPr/>
      <dgm:t>
        <a:bodyPr/>
        <a:lstStyle/>
        <a:p>
          <a:endParaRPr lang="ru-RU" sz="2000" b="1"/>
        </a:p>
      </dgm:t>
    </dgm:pt>
    <dgm:pt modelId="{8A923145-572A-4C15-BA5B-F39855109A00}">
      <dgm:prSet phldrT="[Текст]" custT="1"/>
      <dgm:spPr/>
      <dgm:t>
        <a:bodyPr/>
        <a:lstStyle/>
        <a:p>
          <a:r>
            <a:rPr lang="uk-UA" sz="2000" b="1" dirty="0" err="1" smtClean="0"/>
            <a:t>Здійс-нювати</a:t>
          </a:r>
          <a:endParaRPr lang="ru-RU" sz="2000" b="1" dirty="0"/>
        </a:p>
      </dgm:t>
    </dgm:pt>
    <dgm:pt modelId="{3E9BC46B-F636-4C9C-8E09-7E8E9D182D1F}" type="parTrans" cxnId="{CD8DFF3B-7793-4597-B371-15A458538B9E}">
      <dgm:prSet custT="1"/>
      <dgm:spPr/>
      <dgm:t>
        <a:bodyPr/>
        <a:lstStyle/>
        <a:p>
          <a:endParaRPr lang="ru-RU" sz="2000" b="1"/>
        </a:p>
      </dgm:t>
    </dgm:pt>
    <dgm:pt modelId="{8AB68B4E-86B8-42D5-9534-11696B3E912E}" type="sibTrans" cxnId="{CD8DFF3B-7793-4597-B371-15A458538B9E}">
      <dgm:prSet/>
      <dgm:spPr/>
      <dgm:t>
        <a:bodyPr/>
        <a:lstStyle/>
        <a:p>
          <a:endParaRPr lang="ru-RU" sz="2000" b="1"/>
        </a:p>
      </dgm:t>
    </dgm:pt>
    <dgm:pt modelId="{A1F97CBA-1B54-4FF7-8D6A-D3C7D49FFEFF}">
      <dgm:prSet custT="1"/>
      <dgm:spPr/>
      <dgm:t>
        <a:bodyPr/>
        <a:lstStyle/>
        <a:p>
          <a:r>
            <a:rPr lang="uk-UA" sz="2000" b="1" dirty="0" smtClean="0"/>
            <a:t>Купу-вати</a:t>
          </a:r>
          <a:endParaRPr lang="ru-RU" sz="2000" b="1" dirty="0"/>
        </a:p>
      </dgm:t>
    </dgm:pt>
    <dgm:pt modelId="{FB72DBEC-C269-420A-8FC6-6FEDE13A8423}" type="parTrans" cxnId="{0904BB1E-1FE8-4760-9F45-E07949965A5C}">
      <dgm:prSet custT="1"/>
      <dgm:spPr/>
      <dgm:t>
        <a:bodyPr/>
        <a:lstStyle/>
        <a:p>
          <a:endParaRPr lang="ru-RU" sz="2000" b="1"/>
        </a:p>
      </dgm:t>
    </dgm:pt>
    <dgm:pt modelId="{FB97D985-F79E-416E-B88B-1883F704CA0C}" type="sibTrans" cxnId="{0904BB1E-1FE8-4760-9F45-E07949965A5C}">
      <dgm:prSet/>
      <dgm:spPr/>
      <dgm:t>
        <a:bodyPr/>
        <a:lstStyle/>
        <a:p>
          <a:endParaRPr lang="ru-RU" sz="2000" b="1"/>
        </a:p>
      </dgm:t>
    </dgm:pt>
    <dgm:pt modelId="{8989F3CA-7D7B-4DAA-B88F-C8BE0F504D96}">
      <dgm:prSet custT="1"/>
      <dgm:spPr/>
      <dgm:t>
        <a:bodyPr/>
        <a:lstStyle/>
        <a:p>
          <a:r>
            <a:rPr lang="uk-UA" sz="2000" b="1" dirty="0" smtClean="0"/>
            <a:t>Попов-</a:t>
          </a:r>
          <a:r>
            <a:rPr lang="uk-UA" sz="2000" b="1" dirty="0" err="1" smtClean="0"/>
            <a:t>нювати</a:t>
          </a:r>
          <a:endParaRPr lang="ru-RU" sz="2000" b="1" dirty="0"/>
        </a:p>
      </dgm:t>
    </dgm:pt>
    <dgm:pt modelId="{48C065BD-E2EB-4090-952F-0B5B5F57E26B}" type="parTrans" cxnId="{0FE58EF5-7DE1-4DE4-BCEE-CA9819B5183F}">
      <dgm:prSet custT="1"/>
      <dgm:spPr/>
      <dgm:t>
        <a:bodyPr/>
        <a:lstStyle/>
        <a:p>
          <a:endParaRPr lang="ru-RU" sz="2000" b="1"/>
        </a:p>
      </dgm:t>
    </dgm:pt>
    <dgm:pt modelId="{3A69FBB7-2C82-47CE-8BB0-916E60DD22F7}" type="sibTrans" cxnId="{0FE58EF5-7DE1-4DE4-BCEE-CA9819B5183F}">
      <dgm:prSet/>
      <dgm:spPr/>
      <dgm:t>
        <a:bodyPr/>
        <a:lstStyle/>
        <a:p>
          <a:endParaRPr lang="ru-RU" sz="2000" b="1"/>
        </a:p>
      </dgm:t>
    </dgm:pt>
    <dgm:pt modelId="{D2EB7CBB-F2DF-4797-A46F-54AF9F4A0704}">
      <dgm:prSet custT="1"/>
      <dgm:spPr/>
      <dgm:t>
        <a:bodyPr/>
        <a:lstStyle/>
        <a:p>
          <a:r>
            <a:rPr lang="uk-UA" sz="2000" b="1" dirty="0" err="1" smtClean="0"/>
            <a:t>Відкри</a:t>
          </a:r>
          <a:r>
            <a:rPr lang="uk-UA" sz="2000" b="1" dirty="0" smtClean="0"/>
            <a:t>-вати</a:t>
          </a:r>
          <a:endParaRPr lang="ru-RU" sz="2000" b="1" dirty="0"/>
        </a:p>
      </dgm:t>
    </dgm:pt>
    <dgm:pt modelId="{C8CE5626-A2C1-43AA-A9AB-9D5C0FE64788}" type="parTrans" cxnId="{548D007A-E6F3-4F78-AC43-94E34399CCD7}">
      <dgm:prSet custT="1"/>
      <dgm:spPr/>
      <dgm:t>
        <a:bodyPr/>
        <a:lstStyle/>
        <a:p>
          <a:endParaRPr lang="ru-RU" sz="2000" b="1"/>
        </a:p>
      </dgm:t>
    </dgm:pt>
    <dgm:pt modelId="{57ABFE55-B15F-4C8E-86E5-285CB31F84E6}" type="sibTrans" cxnId="{548D007A-E6F3-4F78-AC43-94E34399CCD7}">
      <dgm:prSet/>
      <dgm:spPr/>
      <dgm:t>
        <a:bodyPr/>
        <a:lstStyle/>
        <a:p>
          <a:endParaRPr lang="ru-RU" sz="2000" b="1"/>
        </a:p>
      </dgm:t>
    </dgm:pt>
    <dgm:pt modelId="{020BC2D0-730C-44CF-B613-21B92D66D5D5}">
      <dgm:prSet custT="1"/>
      <dgm:spPr/>
      <dgm:t>
        <a:bodyPr/>
        <a:lstStyle/>
        <a:p>
          <a:r>
            <a:rPr lang="uk-UA" sz="2000" b="1" dirty="0" smtClean="0"/>
            <a:t>Отри-</a:t>
          </a:r>
          <a:r>
            <a:rPr lang="uk-UA" sz="2000" b="1" dirty="0" err="1" smtClean="0"/>
            <a:t>мувати</a:t>
          </a:r>
          <a:endParaRPr lang="ru-RU" sz="2000" b="1" dirty="0"/>
        </a:p>
      </dgm:t>
    </dgm:pt>
    <dgm:pt modelId="{1417D4FB-7C12-4AD3-A882-9D96CD1E779F}" type="parTrans" cxnId="{78B8F710-1B7C-47A2-92B3-A67FB8CE4C6E}">
      <dgm:prSet custT="1"/>
      <dgm:spPr/>
      <dgm:t>
        <a:bodyPr/>
        <a:lstStyle/>
        <a:p>
          <a:endParaRPr lang="ru-RU" sz="2000" b="1"/>
        </a:p>
      </dgm:t>
    </dgm:pt>
    <dgm:pt modelId="{46916C4A-0BBF-4486-A582-179D12EB62B9}" type="sibTrans" cxnId="{78B8F710-1B7C-47A2-92B3-A67FB8CE4C6E}">
      <dgm:prSet/>
      <dgm:spPr/>
      <dgm:t>
        <a:bodyPr/>
        <a:lstStyle/>
        <a:p>
          <a:endParaRPr lang="ru-RU" sz="2000" b="1"/>
        </a:p>
      </dgm:t>
    </dgm:pt>
    <dgm:pt modelId="{C0C1371E-2AC1-4FE8-AE50-948DA9DDFBC1}" type="pres">
      <dgm:prSet presAssocID="{4283BB4A-8AC8-4D36-A132-72F8B0267BFA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D4EC84D-8520-4D44-9E08-C260B8140775}" type="pres">
      <dgm:prSet presAssocID="{1365AFFF-EDF4-42BC-A0E9-5003BFD953DD}" presName="centerShape" presStyleLbl="node0" presStyleIdx="0" presStyleCnt="1"/>
      <dgm:spPr/>
      <dgm:t>
        <a:bodyPr/>
        <a:lstStyle/>
        <a:p>
          <a:endParaRPr lang="ru-RU"/>
        </a:p>
      </dgm:t>
    </dgm:pt>
    <dgm:pt modelId="{340BFA3D-36DB-4883-9471-67D1531A7518}" type="pres">
      <dgm:prSet presAssocID="{11F1F01B-2405-4664-BC3D-9294CE4F0DF6}" presName="parTrans" presStyleLbl="sibTrans2D1" presStyleIdx="0" presStyleCnt="8"/>
      <dgm:spPr/>
      <dgm:t>
        <a:bodyPr/>
        <a:lstStyle/>
        <a:p>
          <a:endParaRPr lang="ru-RU"/>
        </a:p>
      </dgm:t>
    </dgm:pt>
    <dgm:pt modelId="{1B442309-1626-46CD-9ED5-7CA3CD57830F}" type="pres">
      <dgm:prSet presAssocID="{11F1F01B-2405-4664-BC3D-9294CE4F0DF6}" presName="connectorText" presStyleLbl="sibTrans2D1" presStyleIdx="0" presStyleCnt="8"/>
      <dgm:spPr/>
      <dgm:t>
        <a:bodyPr/>
        <a:lstStyle/>
        <a:p>
          <a:endParaRPr lang="ru-RU"/>
        </a:p>
      </dgm:t>
    </dgm:pt>
    <dgm:pt modelId="{ACEBEDCD-C62E-48E9-BAAB-4D5DDD7E1673}" type="pres">
      <dgm:prSet presAssocID="{7B4707E5-2516-49FA-A91E-BF4399AC1220}" presName="node" presStyleLbl="node1" presStyleIdx="0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31B8DDF-88D4-4F4A-AEC1-973E51E0C924}" type="pres">
      <dgm:prSet presAssocID="{40231F8E-76C6-4C1F-853C-3273D14407E2}" presName="parTrans" presStyleLbl="sibTrans2D1" presStyleIdx="1" presStyleCnt="8"/>
      <dgm:spPr/>
      <dgm:t>
        <a:bodyPr/>
        <a:lstStyle/>
        <a:p>
          <a:endParaRPr lang="ru-RU"/>
        </a:p>
      </dgm:t>
    </dgm:pt>
    <dgm:pt modelId="{97715D9C-CD5C-4D81-B02B-D774198B3B9F}" type="pres">
      <dgm:prSet presAssocID="{40231F8E-76C6-4C1F-853C-3273D14407E2}" presName="connectorText" presStyleLbl="sibTrans2D1" presStyleIdx="1" presStyleCnt="8"/>
      <dgm:spPr/>
      <dgm:t>
        <a:bodyPr/>
        <a:lstStyle/>
        <a:p>
          <a:endParaRPr lang="ru-RU"/>
        </a:p>
      </dgm:t>
    </dgm:pt>
    <dgm:pt modelId="{9E27507D-FC98-4A8E-B286-F0567E6B70D3}" type="pres">
      <dgm:prSet presAssocID="{7BBE4F79-4C0D-4C15-84FB-03BB8DDF6FF2}" presName="node" presStyleLbl="node1" presStyleIdx="1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743A267-5841-4DB7-9981-21FECC363159}" type="pres">
      <dgm:prSet presAssocID="{6B6275A6-2359-4D89-8D3D-335073ADC8F4}" presName="parTrans" presStyleLbl="sibTrans2D1" presStyleIdx="2" presStyleCnt="8"/>
      <dgm:spPr/>
      <dgm:t>
        <a:bodyPr/>
        <a:lstStyle/>
        <a:p>
          <a:endParaRPr lang="ru-RU"/>
        </a:p>
      </dgm:t>
    </dgm:pt>
    <dgm:pt modelId="{FC6FC8B8-2CAC-4CB6-9607-B33BA7DFD875}" type="pres">
      <dgm:prSet presAssocID="{6B6275A6-2359-4D89-8D3D-335073ADC8F4}" presName="connectorText" presStyleLbl="sibTrans2D1" presStyleIdx="2" presStyleCnt="8"/>
      <dgm:spPr/>
      <dgm:t>
        <a:bodyPr/>
        <a:lstStyle/>
        <a:p>
          <a:endParaRPr lang="ru-RU"/>
        </a:p>
      </dgm:t>
    </dgm:pt>
    <dgm:pt modelId="{4DB87E20-AE0E-43F5-A6C0-F65CEE6F31EE}" type="pres">
      <dgm:prSet presAssocID="{16EE0C89-F8F0-4B45-9BEE-98146264B303}" presName="node" presStyleLbl="node1" presStyleIdx="2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36FB66F-647C-48E2-835A-2C1FD5E13067}" type="pres">
      <dgm:prSet presAssocID="{3E9BC46B-F636-4C9C-8E09-7E8E9D182D1F}" presName="parTrans" presStyleLbl="sibTrans2D1" presStyleIdx="3" presStyleCnt="8"/>
      <dgm:spPr/>
      <dgm:t>
        <a:bodyPr/>
        <a:lstStyle/>
        <a:p>
          <a:endParaRPr lang="ru-RU"/>
        </a:p>
      </dgm:t>
    </dgm:pt>
    <dgm:pt modelId="{F0B6F280-54B6-447B-AC3C-85F1DEB8FB1F}" type="pres">
      <dgm:prSet presAssocID="{3E9BC46B-F636-4C9C-8E09-7E8E9D182D1F}" presName="connectorText" presStyleLbl="sibTrans2D1" presStyleIdx="3" presStyleCnt="8"/>
      <dgm:spPr/>
      <dgm:t>
        <a:bodyPr/>
        <a:lstStyle/>
        <a:p>
          <a:endParaRPr lang="ru-RU"/>
        </a:p>
      </dgm:t>
    </dgm:pt>
    <dgm:pt modelId="{3F98B27B-DBCE-416B-836B-6A899C468A70}" type="pres">
      <dgm:prSet presAssocID="{8A923145-572A-4C15-BA5B-F39855109A00}" presName="node" presStyleLbl="node1" presStyleIdx="3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48F77AB-A8BB-4EDA-B8C6-EF828E753D53}" type="pres">
      <dgm:prSet presAssocID="{FB72DBEC-C269-420A-8FC6-6FEDE13A8423}" presName="parTrans" presStyleLbl="sibTrans2D1" presStyleIdx="4" presStyleCnt="8"/>
      <dgm:spPr/>
      <dgm:t>
        <a:bodyPr/>
        <a:lstStyle/>
        <a:p>
          <a:endParaRPr lang="ru-RU"/>
        </a:p>
      </dgm:t>
    </dgm:pt>
    <dgm:pt modelId="{3B964816-6846-4217-BB1F-45F120D8DD4E}" type="pres">
      <dgm:prSet presAssocID="{FB72DBEC-C269-420A-8FC6-6FEDE13A8423}" presName="connectorText" presStyleLbl="sibTrans2D1" presStyleIdx="4" presStyleCnt="8"/>
      <dgm:spPr/>
      <dgm:t>
        <a:bodyPr/>
        <a:lstStyle/>
        <a:p>
          <a:endParaRPr lang="ru-RU"/>
        </a:p>
      </dgm:t>
    </dgm:pt>
    <dgm:pt modelId="{9923D1E1-BC99-43D2-8763-91CA7E42091F}" type="pres">
      <dgm:prSet presAssocID="{A1F97CBA-1B54-4FF7-8D6A-D3C7D49FFEFF}" presName="node" presStyleLbl="node1" presStyleIdx="4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8C2B92C-67A2-4767-9A17-66180B233124}" type="pres">
      <dgm:prSet presAssocID="{48C065BD-E2EB-4090-952F-0B5B5F57E26B}" presName="parTrans" presStyleLbl="sibTrans2D1" presStyleIdx="5" presStyleCnt="8"/>
      <dgm:spPr/>
      <dgm:t>
        <a:bodyPr/>
        <a:lstStyle/>
        <a:p>
          <a:endParaRPr lang="ru-RU"/>
        </a:p>
      </dgm:t>
    </dgm:pt>
    <dgm:pt modelId="{4BD7B6CE-0580-4651-A853-B3B5F99E6E22}" type="pres">
      <dgm:prSet presAssocID="{48C065BD-E2EB-4090-952F-0B5B5F57E26B}" presName="connectorText" presStyleLbl="sibTrans2D1" presStyleIdx="5" presStyleCnt="8"/>
      <dgm:spPr/>
      <dgm:t>
        <a:bodyPr/>
        <a:lstStyle/>
        <a:p>
          <a:endParaRPr lang="ru-RU"/>
        </a:p>
      </dgm:t>
    </dgm:pt>
    <dgm:pt modelId="{CD50BC3C-9CAA-46F1-B264-0712B8C63FC2}" type="pres">
      <dgm:prSet presAssocID="{8989F3CA-7D7B-4DAA-B88F-C8BE0F504D96}" presName="node" presStyleLbl="node1" presStyleIdx="5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ED891CA-D8C5-43FD-88B5-BE5F650A101B}" type="pres">
      <dgm:prSet presAssocID="{C8CE5626-A2C1-43AA-A9AB-9D5C0FE64788}" presName="parTrans" presStyleLbl="sibTrans2D1" presStyleIdx="6" presStyleCnt="8"/>
      <dgm:spPr/>
      <dgm:t>
        <a:bodyPr/>
        <a:lstStyle/>
        <a:p>
          <a:endParaRPr lang="ru-RU"/>
        </a:p>
      </dgm:t>
    </dgm:pt>
    <dgm:pt modelId="{CD2F4296-3F93-4A0B-8DB6-EEA8BE78932F}" type="pres">
      <dgm:prSet presAssocID="{C8CE5626-A2C1-43AA-A9AB-9D5C0FE64788}" presName="connectorText" presStyleLbl="sibTrans2D1" presStyleIdx="6" presStyleCnt="8"/>
      <dgm:spPr/>
      <dgm:t>
        <a:bodyPr/>
        <a:lstStyle/>
        <a:p>
          <a:endParaRPr lang="ru-RU"/>
        </a:p>
      </dgm:t>
    </dgm:pt>
    <dgm:pt modelId="{101DAFA1-468E-4103-A730-3066508F07F9}" type="pres">
      <dgm:prSet presAssocID="{D2EB7CBB-F2DF-4797-A46F-54AF9F4A0704}" presName="node" presStyleLbl="node1" presStyleIdx="6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E0728C2-D4C2-4049-B4F2-318B4374F077}" type="pres">
      <dgm:prSet presAssocID="{1417D4FB-7C12-4AD3-A882-9D96CD1E779F}" presName="parTrans" presStyleLbl="sibTrans2D1" presStyleIdx="7" presStyleCnt="8"/>
      <dgm:spPr/>
      <dgm:t>
        <a:bodyPr/>
        <a:lstStyle/>
        <a:p>
          <a:endParaRPr lang="ru-RU"/>
        </a:p>
      </dgm:t>
    </dgm:pt>
    <dgm:pt modelId="{868D44E9-26C6-4299-9477-D51135FEAB9E}" type="pres">
      <dgm:prSet presAssocID="{1417D4FB-7C12-4AD3-A882-9D96CD1E779F}" presName="connectorText" presStyleLbl="sibTrans2D1" presStyleIdx="7" presStyleCnt="8"/>
      <dgm:spPr/>
      <dgm:t>
        <a:bodyPr/>
        <a:lstStyle/>
        <a:p>
          <a:endParaRPr lang="ru-RU"/>
        </a:p>
      </dgm:t>
    </dgm:pt>
    <dgm:pt modelId="{36FABAFE-0CFD-4986-8E9F-5A4A0CE866EA}" type="pres">
      <dgm:prSet presAssocID="{020BC2D0-730C-44CF-B613-21B92D66D5D5}" presName="node" presStyleLbl="node1" presStyleIdx="7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3826BA0-D948-4BBD-9660-1A9B29119CCD}" type="presOf" srcId="{48C065BD-E2EB-4090-952F-0B5B5F57E26B}" destId="{58C2B92C-67A2-4767-9A17-66180B233124}" srcOrd="0" destOrd="0" presId="urn:microsoft.com/office/officeart/2005/8/layout/radial5"/>
    <dgm:cxn modelId="{57DF756A-8336-4A99-8C96-F6CDB2E26E12}" srcId="{4283BB4A-8AC8-4D36-A132-72F8B0267BFA}" destId="{1365AFFF-EDF4-42BC-A0E9-5003BFD953DD}" srcOrd="0" destOrd="0" parTransId="{3440CD53-47AF-482F-8D87-FEE43C222E5A}" sibTransId="{B27E7227-7A4F-4655-A7D2-5DF5D3227C95}"/>
    <dgm:cxn modelId="{2FE75DD6-776C-4C5E-93B5-E26132A792FB}" type="presOf" srcId="{11F1F01B-2405-4664-BC3D-9294CE4F0DF6}" destId="{340BFA3D-36DB-4883-9471-67D1531A7518}" srcOrd="0" destOrd="0" presId="urn:microsoft.com/office/officeart/2005/8/layout/radial5"/>
    <dgm:cxn modelId="{163D1580-8A29-4869-8B67-899C70D614E3}" type="presOf" srcId="{6B6275A6-2359-4D89-8D3D-335073ADC8F4}" destId="{FC6FC8B8-2CAC-4CB6-9607-B33BA7DFD875}" srcOrd="1" destOrd="0" presId="urn:microsoft.com/office/officeart/2005/8/layout/radial5"/>
    <dgm:cxn modelId="{42C9F943-3528-4674-9E69-83F46E15C648}" type="presOf" srcId="{1417D4FB-7C12-4AD3-A882-9D96CD1E779F}" destId="{1E0728C2-D4C2-4049-B4F2-318B4374F077}" srcOrd="0" destOrd="0" presId="urn:microsoft.com/office/officeart/2005/8/layout/radial5"/>
    <dgm:cxn modelId="{548D007A-E6F3-4F78-AC43-94E34399CCD7}" srcId="{1365AFFF-EDF4-42BC-A0E9-5003BFD953DD}" destId="{D2EB7CBB-F2DF-4797-A46F-54AF9F4A0704}" srcOrd="6" destOrd="0" parTransId="{C8CE5626-A2C1-43AA-A9AB-9D5C0FE64788}" sibTransId="{57ABFE55-B15F-4C8E-86E5-285CB31F84E6}"/>
    <dgm:cxn modelId="{9FF4C925-31A9-4F48-A747-A24756000C77}" type="presOf" srcId="{3E9BC46B-F636-4C9C-8E09-7E8E9D182D1F}" destId="{F0B6F280-54B6-447B-AC3C-85F1DEB8FB1F}" srcOrd="1" destOrd="0" presId="urn:microsoft.com/office/officeart/2005/8/layout/radial5"/>
    <dgm:cxn modelId="{328E0CD1-2161-4F05-8406-A378959A70FF}" srcId="{1365AFFF-EDF4-42BC-A0E9-5003BFD953DD}" destId="{7BBE4F79-4C0D-4C15-84FB-03BB8DDF6FF2}" srcOrd="1" destOrd="0" parTransId="{40231F8E-76C6-4C1F-853C-3273D14407E2}" sibTransId="{446F2C78-FA1B-4766-8BB4-4FEB2D1F43BD}"/>
    <dgm:cxn modelId="{A796B9E4-3C83-4EA5-8502-1A0822D90A2D}" srcId="{1365AFFF-EDF4-42BC-A0E9-5003BFD953DD}" destId="{7B4707E5-2516-49FA-A91E-BF4399AC1220}" srcOrd="0" destOrd="0" parTransId="{11F1F01B-2405-4664-BC3D-9294CE4F0DF6}" sibTransId="{5D3D4481-8CA1-4D63-83C3-F318AE341246}"/>
    <dgm:cxn modelId="{0904BB1E-1FE8-4760-9F45-E07949965A5C}" srcId="{1365AFFF-EDF4-42BC-A0E9-5003BFD953DD}" destId="{A1F97CBA-1B54-4FF7-8D6A-D3C7D49FFEFF}" srcOrd="4" destOrd="0" parTransId="{FB72DBEC-C269-420A-8FC6-6FEDE13A8423}" sibTransId="{FB97D985-F79E-416E-B88B-1883F704CA0C}"/>
    <dgm:cxn modelId="{A6271564-BF09-47D0-8786-E4D3C3F618BC}" type="presOf" srcId="{11F1F01B-2405-4664-BC3D-9294CE4F0DF6}" destId="{1B442309-1626-46CD-9ED5-7CA3CD57830F}" srcOrd="1" destOrd="0" presId="urn:microsoft.com/office/officeart/2005/8/layout/radial5"/>
    <dgm:cxn modelId="{AF33DEA2-ED47-421A-8427-336541F453DE}" type="presOf" srcId="{6B6275A6-2359-4D89-8D3D-335073ADC8F4}" destId="{7743A267-5841-4DB7-9981-21FECC363159}" srcOrd="0" destOrd="0" presId="urn:microsoft.com/office/officeart/2005/8/layout/radial5"/>
    <dgm:cxn modelId="{1F791BF4-2545-4740-A911-57A3AB4379C0}" type="presOf" srcId="{A1F97CBA-1B54-4FF7-8D6A-D3C7D49FFEFF}" destId="{9923D1E1-BC99-43D2-8763-91CA7E42091F}" srcOrd="0" destOrd="0" presId="urn:microsoft.com/office/officeart/2005/8/layout/radial5"/>
    <dgm:cxn modelId="{93994FB0-4998-446A-8BD5-225A8D3FB62C}" type="presOf" srcId="{1417D4FB-7C12-4AD3-A882-9D96CD1E779F}" destId="{868D44E9-26C6-4299-9477-D51135FEAB9E}" srcOrd="1" destOrd="0" presId="urn:microsoft.com/office/officeart/2005/8/layout/radial5"/>
    <dgm:cxn modelId="{EE8A11C7-A1D6-4213-84B5-F5A0A613320A}" type="presOf" srcId="{FB72DBEC-C269-420A-8FC6-6FEDE13A8423}" destId="{3B964816-6846-4217-BB1F-45F120D8DD4E}" srcOrd="1" destOrd="0" presId="urn:microsoft.com/office/officeart/2005/8/layout/radial5"/>
    <dgm:cxn modelId="{CD8DFF3B-7793-4597-B371-15A458538B9E}" srcId="{1365AFFF-EDF4-42BC-A0E9-5003BFD953DD}" destId="{8A923145-572A-4C15-BA5B-F39855109A00}" srcOrd="3" destOrd="0" parTransId="{3E9BC46B-F636-4C9C-8E09-7E8E9D182D1F}" sibTransId="{8AB68B4E-86B8-42D5-9534-11696B3E912E}"/>
    <dgm:cxn modelId="{0FE58EF5-7DE1-4DE4-BCEE-CA9819B5183F}" srcId="{1365AFFF-EDF4-42BC-A0E9-5003BFD953DD}" destId="{8989F3CA-7D7B-4DAA-B88F-C8BE0F504D96}" srcOrd="5" destOrd="0" parTransId="{48C065BD-E2EB-4090-952F-0B5B5F57E26B}" sibTransId="{3A69FBB7-2C82-47CE-8BB0-916E60DD22F7}"/>
    <dgm:cxn modelId="{645B170D-0355-4B05-9167-643BE0A359D9}" type="presOf" srcId="{4283BB4A-8AC8-4D36-A132-72F8B0267BFA}" destId="{C0C1371E-2AC1-4FE8-AE50-948DA9DDFBC1}" srcOrd="0" destOrd="0" presId="urn:microsoft.com/office/officeart/2005/8/layout/radial5"/>
    <dgm:cxn modelId="{6A8F8A1F-A6F4-4C6C-94A6-4E308775B77E}" type="presOf" srcId="{C8CE5626-A2C1-43AA-A9AB-9D5C0FE64788}" destId="{5ED891CA-D8C5-43FD-88B5-BE5F650A101B}" srcOrd="0" destOrd="0" presId="urn:microsoft.com/office/officeart/2005/8/layout/radial5"/>
    <dgm:cxn modelId="{19864723-92AB-4396-ACD3-05267FB7DB37}" type="presOf" srcId="{7B4707E5-2516-49FA-A91E-BF4399AC1220}" destId="{ACEBEDCD-C62E-48E9-BAAB-4D5DDD7E1673}" srcOrd="0" destOrd="0" presId="urn:microsoft.com/office/officeart/2005/8/layout/radial5"/>
    <dgm:cxn modelId="{174A450A-C7B7-49C4-82EB-639C812BB712}" type="presOf" srcId="{8989F3CA-7D7B-4DAA-B88F-C8BE0F504D96}" destId="{CD50BC3C-9CAA-46F1-B264-0712B8C63FC2}" srcOrd="0" destOrd="0" presId="urn:microsoft.com/office/officeart/2005/8/layout/radial5"/>
    <dgm:cxn modelId="{AF0BC855-C8B2-47A1-94B7-365C6523EB40}" type="presOf" srcId="{8A923145-572A-4C15-BA5B-F39855109A00}" destId="{3F98B27B-DBCE-416B-836B-6A899C468A70}" srcOrd="0" destOrd="0" presId="urn:microsoft.com/office/officeart/2005/8/layout/radial5"/>
    <dgm:cxn modelId="{F2A406DE-01C0-4B0B-A95E-CF2CE5879BC8}" type="presOf" srcId="{40231F8E-76C6-4C1F-853C-3273D14407E2}" destId="{A31B8DDF-88D4-4F4A-AEC1-973E51E0C924}" srcOrd="0" destOrd="0" presId="urn:microsoft.com/office/officeart/2005/8/layout/radial5"/>
    <dgm:cxn modelId="{381A1914-EC52-4325-99A1-8E85535CFB2F}" type="presOf" srcId="{D2EB7CBB-F2DF-4797-A46F-54AF9F4A0704}" destId="{101DAFA1-468E-4103-A730-3066508F07F9}" srcOrd="0" destOrd="0" presId="urn:microsoft.com/office/officeart/2005/8/layout/radial5"/>
    <dgm:cxn modelId="{0482D1C3-F552-469D-B072-A232B8321AD5}" type="presOf" srcId="{7BBE4F79-4C0D-4C15-84FB-03BB8DDF6FF2}" destId="{9E27507D-FC98-4A8E-B286-F0567E6B70D3}" srcOrd="0" destOrd="0" presId="urn:microsoft.com/office/officeart/2005/8/layout/radial5"/>
    <dgm:cxn modelId="{47E7632F-3E5C-4600-8CB5-D5EC9E862BE0}" type="presOf" srcId="{020BC2D0-730C-44CF-B613-21B92D66D5D5}" destId="{36FABAFE-0CFD-4986-8E9F-5A4A0CE866EA}" srcOrd="0" destOrd="0" presId="urn:microsoft.com/office/officeart/2005/8/layout/radial5"/>
    <dgm:cxn modelId="{97ED4455-53EB-4093-8DB9-9BD87F4745F8}" type="presOf" srcId="{16EE0C89-F8F0-4B45-9BEE-98146264B303}" destId="{4DB87E20-AE0E-43F5-A6C0-F65CEE6F31EE}" srcOrd="0" destOrd="0" presId="urn:microsoft.com/office/officeart/2005/8/layout/radial5"/>
    <dgm:cxn modelId="{E61FE155-8A47-47E1-9B84-CB2F2FA912B9}" type="presOf" srcId="{C8CE5626-A2C1-43AA-A9AB-9D5C0FE64788}" destId="{CD2F4296-3F93-4A0B-8DB6-EEA8BE78932F}" srcOrd="1" destOrd="0" presId="urn:microsoft.com/office/officeart/2005/8/layout/radial5"/>
    <dgm:cxn modelId="{78B8F710-1B7C-47A2-92B3-A67FB8CE4C6E}" srcId="{1365AFFF-EDF4-42BC-A0E9-5003BFD953DD}" destId="{020BC2D0-730C-44CF-B613-21B92D66D5D5}" srcOrd="7" destOrd="0" parTransId="{1417D4FB-7C12-4AD3-A882-9D96CD1E779F}" sibTransId="{46916C4A-0BBF-4486-A582-179D12EB62B9}"/>
    <dgm:cxn modelId="{F7EEA55E-5512-42D5-AFE6-FEFE6A71E7F0}" srcId="{1365AFFF-EDF4-42BC-A0E9-5003BFD953DD}" destId="{16EE0C89-F8F0-4B45-9BEE-98146264B303}" srcOrd="2" destOrd="0" parTransId="{6B6275A6-2359-4D89-8D3D-335073ADC8F4}" sibTransId="{FFDB516A-B33E-454A-BE9A-8291221D7DB0}"/>
    <dgm:cxn modelId="{9E73A304-7D98-449F-A9FB-3E4034B41942}" type="presOf" srcId="{FB72DBEC-C269-420A-8FC6-6FEDE13A8423}" destId="{548F77AB-A8BB-4EDA-B8C6-EF828E753D53}" srcOrd="0" destOrd="0" presId="urn:microsoft.com/office/officeart/2005/8/layout/radial5"/>
    <dgm:cxn modelId="{B6585E96-870D-4C06-BEE6-7D9F5E21E648}" type="presOf" srcId="{3E9BC46B-F636-4C9C-8E09-7E8E9D182D1F}" destId="{536FB66F-647C-48E2-835A-2C1FD5E13067}" srcOrd="0" destOrd="0" presId="urn:microsoft.com/office/officeart/2005/8/layout/radial5"/>
    <dgm:cxn modelId="{AECCF5DC-2F0B-4DE7-8E3F-C97E0ED65950}" type="presOf" srcId="{40231F8E-76C6-4C1F-853C-3273D14407E2}" destId="{97715D9C-CD5C-4D81-B02B-D774198B3B9F}" srcOrd="1" destOrd="0" presId="urn:microsoft.com/office/officeart/2005/8/layout/radial5"/>
    <dgm:cxn modelId="{5ACDD40B-FE62-46DE-BBE4-A62CCE3F8027}" type="presOf" srcId="{48C065BD-E2EB-4090-952F-0B5B5F57E26B}" destId="{4BD7B6CE-0580-4651-A853-B3B5F99E6E22}" srcOrd="1" destOrd="0" presId="urn:microsoft.com/office/officeart/2005/8/layout/radial5"/>
    <dgm:cxn modelId="{260C26AD-12B0-40E0-A1F2-7D58B44F5065}" type="presOf" srcId="{1365AFFF-EDF4-42BC-A0E9-5003BFD953DD}" destId="{CD4EC84D-8520-4D44-9E08-C260B8140775}" srcOrd="0" destOrd="0" presId="urn:microsoft.com/office/officeart/2005/8/layout/radial5"/>
    <dgm:cxn modelId="{507A7FBC-2B1F-48C6-88C2-F7F398551640}" type="presParOf" srcId="{C0C1371E-2AC1-4FE8-AE50-948DA9DDFBC1}" destId="{CD4EC84D-8520-4D44-9E08-C260B8140775}" srcOrd="0" destOrd="0" presId="urn:microsoft.com/office/officeart/2005/8/layout/radial5"/>
    <dgm:cxn modelId="{5AB4EB39-3213-4421-B18F-F7B2ED73343D}" type="presParOf" srcId="{C0C1371E-2AC1-4FE8-AE50-948DA9DDFBC1}" destId="{340BFA3D-36DB-4883-9471-67D1531A7518}" srcOrd="1" destOrd="0" presId="urn:microsoft.com/office/officeart/2005/8/layout/radial5"/>
    <dgm:cxn modelId="{3A67C49F-7384-42C0-96C7-95DC3708F684}" type="presParOf" srcId="{340BFA3D-36DB-4883-9471-67D1531A7518}" destId="{1B442309-1626-46CD-9ED5-7CA3CD57830F}" srcOrd="0" destOrd="0" presId="urn:microsoft.com/office/officeart/2005/8/layout/radial5"/>
    <dgm:cxn modelId="{B0344E92-B2FE-4291-8E20-3DD85DB2B380}" type="presParOf" srcId="{C0C1371E-2AC1-4FE8-AE50-948DA9DDFBC1}" destId="{ACEBEDCD-C62E-48E9-BAAB-4D5DDD7E1673}" srcOrd="2" destOrd="0" presId="urn:microsoft.com/office/officeart/2005/8/layout/radial5"/>
    <dgm:cxn modelId="{BC3425CC-C1EE-4C1D-8058-3AF0DF1E0D73}" type="presParOf" srcId="{C0C1371E-2AC1-4FE8-AE50-948DA9DDFBC1}" destId="{A31B8DDF-88D4-4F4A-AEC1-973E51E0C924}" srcOrd="3" destOrd="0" presId="urn:microsoft.com/office/officeart/2005/8/layout/radial5"/>
    <dgm:cxn modelId="{DEF0A723-8015-47BA-AC31-6061C12BB339}" type="presParOf" srcId="{A31B8DDF-88D4-4F4A-AEC1-973E51E0C924}" destId="{97715D9C-CD5C-4D81-B02B-D774198B3B9F}" srcOrd="0" destOrd="0" presId="urn:microsoft.com/office/officeart/2005/8/layout/radial5"/>
    <dgm:cxn modelId="{FE57B550-177E-476F-9425-A04F94AF0F56}" type="presParOf" srcId="{C0C1371E-2AC1-4FE8-AE50-948DA9DDFBC1}" destId="{9E27507D-FC98-4A8E-B286-F0567E6B70D3}" srcOrd="4" destOrd="0" presId="urn:microsoft.com/office/officeart/2005/8/layout/radial5"/>
    <dgm:cxn modelId="{35303613-7B89-43FC-9490-2A8E2FD1109A}" type="presParOf" srcId="{C0C1371E-2AC1-4FE8-AE50-948DA9DDFBC1}" destId="{7743A267-5841-4DB7-9981-21FECC363159}" srcOrd="5" destOrd="0" presId="urn:microsoft.com/office/officeart/2005/8/layout/radial5"/>
    <dgm:cxn modelId="{E9C80E09-2A1D-4FD1-A4D6-6E259ABE69CF}" type="presParOf" srcId="{7743A267-5841-4DB7-9981-21FECC363159}" destId="{FC6FC8B8-2CAC-4CB6-9607-B33BA7DFD875}" srcOrd="0" destOrd="0" presId="urn:microsoft.com/office/officeart/2005/8/layout/radial5"/>
    <dgm:cxn modelId="{AC1BA502-155B-477E-9936-52DE879BB4CF}" type="presParOf" srcId="{C0C1371E-2AC1-4FE8-AE50-948DA9DDFBC1}" destId="{4DB87E20-AE0E-43F5-A6C0-F65CEE6F31EE}" srcOrd="6" destOrd="0" presId="urn:microsoft.com/office/officeart/2005/8/layout/radial5"/>
    <dgm:cxn modelId="{CD9FB246-EE99-4251-ACEA-0A40D666F8DF}" type="presParOf" srcId="{C0C1371E-2AC1-4FE8-AE50-948DA9DDFBC1}" destId="{536FB66F-647C-48E2-835A-2C1FD5E13067}" srcOrd="7" destOrd="0" presId="urn:microsoft.com/office/officeart/2005/8/layout/radial5"/>
    <dgm:cxn modelId="{DF0ED798-65E4-4F26-ACC9-877B655009E4}" type="presParOf" srcId="{536FB66F-647C-48E2-835A-2C1FD5E13067}" destId="{F0B6F280-54B6-447B-AC3C-85F1DEB8FB1F}" srcOrd="0" destOrd="0" presId="urn:microsoft.com/office/officeart/2005/8/layout/radial5"/>
    <dgm:cxn modelId="{6834AAD8-6D08-4468-80D0-ABF711781112}" type="presParOf" srcId="{C0C1371E-2AC1-4FE8-AE50-948DA9DDFBC1}" destId="{3F98B27B-DBCE-416B-836B-6A899C468A70}" srcOrd="8" destOrd="0" presId="urn:microsoft.com/office/officeart/2005/8/layout/radial5"/>
    <dgm:cxn modelId="{53BC9520-C5A8-4681-AFD6-6F898AA0D44B}" type="presParOf" srcId="{C0C1371E-2AC1-4FE8-AE50-948DA9DDFBC1}" destId="{548F77AB-A8BB-4EDA-B8C6-EF828E753D53}" srcOrd="9" destOrd="0" presId="urn:microsoft.com/office/officeart/2005/8/layout/radial5"/>
    <dgm:cxn modelId="{4B73813F-364B-4EC1-B55C-66A6DA7E9E23}" type="presParOf" srcId="{548F77AB-A8BB-4EDA-B8C6-EF828E753D53}" destId="{3B964816-6846-4217-BB1F-45F120D8DD4E}" srcOrd="0" destOrd="0" presId="urn:microsoft.com/office/officeart/2005/8/layout/radial5"/>
    <dgm:cxn modelId="{858B30CC-BBB9-487E-9045-A1307E6147F9}" type="presParOf" srcId="{C0C1371E-2AC1-4FE8-AE50-948DA9DDFBC1}" destId="{9923D1E1-BC99-43D2-8763-91CA7E42091F}" srcOrd="10" destOrd="0" presId="urn:microsoft.com/office/officeart/2005/8/layout/radial5"/>
    <dgm:cxn modelId="{4EAD68B7-38A2-40CB-B592-7559CFADA727}" type="presParOf" srcId="{C0C1371E-2AC1-4FE8-AE50-948DA9DDFBC1}" destId="{58C2B92C-67A2-4767-9A17-66180B233124}" srcOrd="11" destOrd="0" presId="urn:microsoft.com/office/officeart/2005/8/layout/radial5"/>
    <dgm:cxn modelId="{01FAEFB9-D446-4597-8F4A-C2A88BE20B62}" type="presParOf" srcId="{58C2B92C-67A2-4767-9A17-66180B233124}" destId="{4BD7B6CE-0580-4651-A853-B3B5F99E6E22}" srcOrd="0" destOrd="0" presId="urn:microsoft.com/office/officeart/2005/8/layout/radial5"/>
    <dgm:cxn modelId="{AB4C6E4B-3E20-421F-B112-68FD0CF1BCB8}" type="presParOf" srcId="{C0C1371E-2AC1-4FE8-AE50-948DA9DDFBC1}" destId="{CD50BC3C-9CAA-46F1-B264-0712B8C63FC2}" srcOrd="12" destOrd="0" presId="urn:microsoft.com/office/officeart/2005/8/layout/radial5"/>
    <dgm:cxn modelId="{380EB97D-F950-4E58-9E66-91324129FCF9}" type="presParOf" srcId="{C0C1371E-2AC1-4FE8-AE50-948DA9DDFBC1}" destId="{5ED891CA-D8C5-43FD-88B5-BE5F650A101B}" srcOrd="13" destOrd="0" presId="urn:microsoft.com/office/officeart/2005/8/layout/radial5"/>
    <dgm:cxn modelId="{17E14B3E-F91C-4C91-9E0B-2A2DE234DDC0}" type="presParOf" srcId="{5ED891CA-D8C5-43FD-88B5-BE5F650A101B}" destId="{CD2F4296-3F93-4A0B-8DB6-EEA8BE78932F}" srcOrd="0" destOrd="0" presId="urn:microsoft.com/office/officeart/2005/8/layout/radial5"/>
    <dgm:cxn modelId="{AAE817DF-32C8-4B97-85BD-A6C7208F2376}" type="presParOf" srcId="{C0C1371E-2AC1-4FE8-AE50-948DA9DDFBC1}" destId="{101DAFA1-468E-4103-A730-3066508F07F9}" srcOrd="14" destOrd="0" presId="urn:microsoft.com/office/officeart/2005/8/layout/radial5"/>
    <dgm:cxn modelId="{DDFE3A56-2F01-400A-9664-073086106A05}" type="presParOf" srcId="{C0C1371E-2AC1-4FE8-AE50-948DA9DDFBC1}" destId="{1E0728C2-D4C2-4049-B4F2-318B4374F077}" srcOrd="15" destOrd="0" presId="urn:microsoft.com/office/officeart/2005/8/layout/radial5"/>
    <dgm:cxn modelId="{73AA1BC4-0207-4912-A6D6-9A05B999C256}" type="presParOf" srcId="{1E0728C2-D4C2-4049-B4F2-318B4374F077}" destId="{868D44E9-26C6-4299-9477-D51135FEAB9E}" srcOrd="0" destOrd="0" presId="urn:microsoft.com/office/officeart/2005/8/layout/radial5"/>
    <dgm:cxn modelId="{29BDABF3-FF3F-4DE7-94A4-F37EA286DA1B}" type="presParOf" srcId="{C0C1371E-2AC1-4FE8-AE50-948DA9DDFBC1}" destId="{36FABAFE-0CFD-4986-8E9F-5A4A0CE866EA}" srcOrd="16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6">
  <dgm:title val=""/>
  <dgm:desc val=""/>
  <dgm:catLst>
    <dgm:cat type="relationship" pri="4000"/>
    <dgm:cat type="process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ctr"/>
      <dgm:param type="vertAlign" val="mid"/>
      <dgm:param type="ar" val="2.5"/>
    </dgm:alg>
    <dgm:shape xmlns:r="http://schemas.openxmlformats.org/officeDocument/2006/relationships" r:blip="">
      <dgm:adjLst/>
    </dgm:shape>
    <dgm:presOf/>
    <dgm:constrLst>
      <dgm:constr type="primFontSz" for="des" ptType="node" op="equ"/>
      <dgm:constr type="w" for="ch" forName="ribbon" refType="h" refFor="ch" refForName="ribbon" fact="2.5"/>
      <dgm:constr type="h" for="ch" forName="leftArrowText" refType="h" fact="0.49"/>
      <dgm:constr type="ctrY" for="ch" forName="leftArrowText" refType="ctrY" refFor="ch" refForName="ribbon"/>
      <dgm:constr type="ctrYOff" for="ch" forName="leftArrowText" refType="h" refFor="ch" refForName="ribbon" fact="-0.08"/>
      <dgm:constr type="l" for="ch" forName="leftArrowText" refType="w" refFor="ch" refForName="ribbon" fact="0.12"/>
      <dgm:constr type="r" for="ch" forName="leftArrowText" refType="w" refFor="ch" refForName="ribbon" fact="0.45"/>
      <dgm:constr type="h" for="ch" forName="rightArrowText" refType="h" fact="0.49"/>
      <dgm:constr type="ctrY" for="ch" forName="rightArrowText" refType="ctrY" refFor="ch" refForName="ribbon"/>
      <dgm:constr type="ctrYOff" for="ch" forName="rightArrowText" refType="h" refFor="ch" refForName="ribbon" fact="0.08"/>
      <dgm:constr type="l" for="ch" forName="rightArrowText" refType="w" refFor="ch" refForName="ribbon" fact="0.5"/>
      <dgm:constr type="r" for="ch" forName="rightArrowText" refType="w" refFor="ch" refForName="ribbon" fact="0.89"/>
    </dgm:constrLst>
    <dgm:ruleLst/>
    <dgm:choose name="Name0">
      <dgm:if name="Name1" axis="ch" ptType="node" func="cnt" op="gte" val="1">
        <dgm:layoutNode name="ribbon" styleLbl="node1">
          <dgm:alg type="sp"/>
          <dgm:shape xmlns:r="http://schemas.openxmlformats.org/officeDocument/2006/relationships" type="leftRightRibbon" r:blip="">
            <dgm:adjLst/>
          </dgm:shape>
          <dgm:presOf/>
          <dgm:constrLst/>
          <dgm:ruleLst/>
        </dgm:layoutNode>
        <dgm:layoutNode name="lef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2">
            <dgm:if name="Name3" func="var" arg="dir" op="equ" val="norm">
              <dgm:presOf axis="ch desOrSelf" ptType="node node" st="1 1" cnt="1 0"/>
            </dgm:if>
            <dgm:else name="Name4">
              <dgm:presOf axis="ch desOrSelf" ptType="node node" st="2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  <dgm:layoutNode name="righ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5">
            <dgm:if name="Name6" func="var" arg="dir" op="equ" val="norm">
              <dgm:presOf axis="ch desOrSelf" ptType="node node" st="2 1" cnt="1 0"/>
            </dgm:if>
            <dgm:else name="Name7">
              <dgm:presOf axis="ch desOrSelf" ptType="node node" st="1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</dgm:if>
      <dgm:else name="Name8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CA1693-279D-48F7-83F8-9F14426C2149}" type="datetimeFigureOut">
              <a:rPr lang="ru-RU" smtClean="0"/>
              <a:t>23.11.2018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ACD01F-2978-44A4-B993-068C3BD0C7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92400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9389A218-1BD9-44B7-AD25-60C2204205A7}" type="datetimeFigureOut">
              <a:rPr lang="ru-RU" smtClean="0"/>
              <a:t>23.11.2018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538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9389A218-1BD9-44B7-AD25-60C2204205A7}" type="datetimeFigureOut">
              <a:rPr lang="ru-RU" smtClean="0"/>
              <a:t>23.11.2018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72015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9389A218-1BD9-44B7-AD25-60C2204205A7}" type="datetimeFigureOut">
              <a:rPr lang="ru-RU" smtClean="0"/>
              <a:t>23.11.2018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9314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32646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9389A218-1BD9-44B7-AD25-60C2204205A7}" type="datetimeFigureOut">
              <a:rPr lang="ru-RU" smtClean="0"/>
              <a:t>23.11.2018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1913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9389A218-1BD9-44B7-AD25-60C2204205A7}" type="datetimeFigureOut">
              <a:rPr lang="ru-RU" smtClean="0"/>
              <a:t>23.11.2018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944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9389A218-1BD9-44B7-AD25-60C2204205A7}" type="datetimeFigureOut">
              <a:rPr lang="ru-RU" smtClean="0"/>
              <a:t>23.11.2018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7040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9389A218-1BD9-44B7-AD25-60C2204205A7}" type="datetimeFigureOut">
              <a:rPr lang="ru-RU" smtClean="0"/>
              <a:t>23.11.2018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9886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9389A218-1BD9-44B7-AD25-60C2204205A7}" type="datetimeFigureOut">
              <a:rPr lang="ru-RU" smtClean="0"/>
              <a:t>23.11.2018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0264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9389A218-1BD9-44B7-AD25-60C2204205A7}" type="datetimeFigureOut">
              <a:rPr lang="ru-RU" smtClean="0"/>
              <a:t>23.11.2018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Диаграмма 5"/>
          <p:cNvSpPr>
            <a:spLocks noGrp="1"/>
          </p:cNvSpPr>
          <p:nvPr>
            <p:ph type="chart" sz="quarter" idx="13"/>
          </p:nvPr>
        </p:nvSpPr>
        <p:spPr>
          <a:xfrm>
            <a:off x="1562100" y="1722438"/>
            <a:ext cx="1935702" cy="78105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8" name="Рисунок SmartArt 7"/>
          <p:cNvSpPr>
            <a:spLocks noGrp="1"/>
          </p:cNvSpPr>
          <p:nvPr>
            <p:ph type="dgm" sz="quarter" idx="14"/>
          </p:nvPr>
        </p:nvSpPr>
        <p:spPr>
          <a:xfrm>
            <a:off x="4447281" y="1722438"/>
            <a:ext cx="1854200" cy="949325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143964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9389A218-1BD9-44B7-AD25-60C2204205A7}" type="datetimeFigureOut">
              <a:rPr lang="ru-RU" smtClean="0"/>
              <a:t>23.11.2018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6733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9389A218-1BD9-44B7-AD25-60C2204205A7}" type="datetimeFigureOut">
              <a:rPr lang="ru-RU" smtClean="0"/>
              <a:t>23.11.2018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44860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  <a:blipFill>
            <a:blip r:embed="rId14"/>
            <a:tile tx="0" ty="0" sx="100000" sy="100000" flip="none" algn="tl"/>
          </a:blip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2746177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2.jpg"/><Relationship Id="rId5" Type="http://schemas.openxmlformats.org/officeDocument/2006/relationships/image" Target="../media/image31.jpg"/><Relationship Id="rId4" Type="http://schemas.openxmlformats.org/officeDocument/2006/relationships/image" Target="../media/image30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jpeg"/><Relationship Id="rId13" Type="http://schemas.openxmlformats.org/officeDocument/2006/relationships/image" Target="../media/image43.png"/><Relationship Id="rId3" Type="http://schemas.openxmlformats.org/officeDocument/2006/relationships/image" Target="../media/image33.jpg"/><Relationship Id="rId7" Type="http://schemas.openxmlformats.org/officeDocument/2006/relationships/image" Target="../media/image37.png"/><Relationship Id="rId12" Type="http://schemas.openxmlformats.org/officeDocument/2006/relationships/image" Target="../media/image42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6.jpg"/><Relationship Id="rId11" Type="http://schemas.openxmlformats.org/officeDocument/2006/relationships/image" Target="../media/image41.jpg"/><Relationship Id="rId5" Type="http://schemas.openxmlformats.org/officeDocument/2006/relationships/image" Target="../media/image35.png"/><Relationship Id="rId10" Type="http://schemas.openxmlformats.org/officeDocument/2006/relationships/image" Target="../media/image40.jpeg"/><Relationship Id="rId4" Type="http://schemas.openxmlformats.org/officeDocument/2006/relationships/image" Target="../media/image34.jpeg"/><Relationship Id="rId9" Type="http://schemas.openxmlformats.org/officeDocument/2006/relationships/image" Target="../media/image3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g"/><Relationship Id="rId5" Type="http://schemas.openxmlformats.org/officeDocument/2006/relationships/image" Target="../media/image5.jpg"/><Relationship Id="rId4" Type="http://schemas.openxmlformats.org/officeDocument/2006/relationships/image" Target="../media/image4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7" Type="http://schemas.openxmlformats.org/officeDocument/2006/relationships/image" Target="../media/image12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1.jpeg"/><Relationship Id="rId5" Type="http://schemas.openxmlformats.org/officeDocument/2006/relationships/image" Target="../media/image10.jpg"/><Relationship Id="rId4" Type="http://schemas.openxmlformats.org/officeDocument/2006/relationships/image" Target="../media/image9.jp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1.xml"/><Relationship Id="rId3" Type="http://schemas.openxmlformats.org/officeDocument/2006/relationships/image" Target="../media/image13.jpeg"/><Relationship Id="rId7" Type="http://schemas.openxmlformats.org/officeDocument/2006/relationships/diagramLayout" Target="../diagrams/layout1.xml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2.xml"/><Relationship Id="rId6" Type="http://schemas.openxmlformats.org/officeDocument/2006/relationships/diagramData" Target="../diagrams/data1.xml"/><Relationship Id="rId5" Type="http://schemas.openxmlformats.org/officeDocument/2006/relationships/image" Target="../media/image14.jpg"/><Relationship Id="rId10" Type="http://schemas.microsoft.com/office/2007/relationships/diagramDrawing" Target="../diagrams/drawing1.xml"/><Relationship Id="rId4" Type="http://schemas.openxmlformats.org/officeDocument/2006/relationships/image" Target="../media/image9.jpg"/><Relationship Id="rId9" Type="http://schemas.openxmlformats.org/officeDocument/2006/relationships/diagramColors" Target="../diagrams/colors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7.jpg"/><Relationship Id="rId4" Type="http://schemas.openxmlformats.org/officeDocument/2006/relationships/image" Target="../media/image16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8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.xml"/><Relationship Id="rId3" Type="http://schemas.openxmlformats.org/officeDocument/2006/relationships/image" Target="../media/image20.jpeg"/><Relationship Id="rId7" Type="http://schemas.openxmlformats.org/officeDocument/2006/relationships/diagramColors" Target="../diagrams/colors3.xml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2.xml"/><Relationship Id="rId6" Type="http://schemas.openxmlformats.org/officeDocument/2006/relationships/diagramQuickStyle" Target="../diagrams/quickStyle3.xml"/><Relationship Id="rId5" Type="http://schemas.openxmlformats.org/officeDocument/2006/relationships/diagramLayout" Target="../diagrams/layout3.xml"/><Relationship Id="rId4" Type="http://schemas.openxmlformats.org/officeDocument/2006/relationships/diagramData" Target="../diagrams/data3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g"/><Relationship Id="rId3" Type="http://schemas.openxmlformats.org/officeDocument/2006/relationships/image" Target="../media/image21.jpeg"/><Relationship Id="rId7" Type="http://schemas.openxmlformats.org/officeDocument/2006/relationships/image" Target="../media/image25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4.jpeg"/><Relationship Id="rId5" Type="http://schemas.openxmlformats.org/officeDocument/2006/relationships/image" Target="../media/image23.jpg"/><Relationship Id="rId4" Type="http://schemas.openxmlformats.org/officeDocument/2006/relationships/image" Target="../media/image22.jpg"/><Relationship Id="rId9" Type="http://schemas.openxmlformats.org/officeDocument/2006/relationships/image" Target="../media/image27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3542190" y="1740400"/>
            <a:ext cx="4691849" cy="37548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</a:rPr>
              <a:t>ПЕРСПЕКТИВИ РОЗВИТКУ ДИСТАНЦІЙНОГО ОБСЛУГОВУВАННЯ </a:t>
            </a:r>
          </a:p>
          <a:p>
            <a:r>
              <a:rPr lang="ru-RU" sz="3200" b="1" dirty="0" smtClean="0">
                <a:solidFill>
                  <a:srgbClr val="002060"/>
                </a:solidFill>
              </a:rPr>
              <a:t>НА РИНКУ БАНКІВСЬКИХ ПОСЛУГ УКРАЇНИ</a:t>
            </a:r>
          </a:p>
          <a:p>
            <a:endParaRPr lang="ru-RU" sz="3200" b="1" dirty="0">
              <a:solidFill>
                <a:srgbClr val="002060"/>
              </a:solidFill>
            </a:endParaRPr>
          </a:p>
          <a:p>
            <a:r>
              <a:rPr lang="ru-RU" sz="2800" b="1" dirty="0">
                <a:solidFill>
                  <a:srgbClr val="002060"/>
                </a:solidFill>
              </a:rPr>
              <a:t> </a:t>
            </a:r>
          </a:p>
          <a:p>
            <a:endParaRPr lang="ru-RU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26660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22658" y="172485"/>
            <a:ext cx="761439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Aft>
                <a:spcPts val="0"/>
              </a:spcAft>
            </a:pPr>
            <a:r>
              <a:rPr lang="uk-UA" sz="32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Найбільш технологічні учасники ринку</a:t>
            </a:r>
            <a:endParaRPr lang="ru-RU" sz="3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5" name="Диаграмма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93638802"/>
              </p:ext>
            </p:extLst>
          </p:nvPr>
        </p:nvGraphicFramePr>
        <p:xfrm>
          <a:off x="947737" y="1064418"/>
          <a:ext cx="7248525" cy="47291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5364646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0585" y="1590348"/>
            <a:ext cx="5895136" cy="393323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882064" y="310718"/>
            <a:ext cx="69867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dirty="0" smtClean="0">
                <a:latin typeface="Arial Black" panose="020B0A04020102020204" pitchFamily="34" charset="0"/>
              </a:rPr>
              <a:t>ПАТ КБ «ПРИВАТБАНК»</a:t>
            </a:r>
            <a:endParaRPr lang="ru-RU" sz="2800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50062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2026890" y="523783"/>
            <a:ext cx="3231472" cy="1417440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800" dirty="0" smtClean="0">
                <a:solidFill>
                  <a:schemeClr val="tx1"/>
                </a:solidFill>
              </a:rPr>
              <a:t>ПРИВАТБАНК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49987" y="3240349"/>
            <a:ext cx="1669002" cy="1491446"/>
          </a:xfrm>
          <a:prstGeom prst="rect">
            <a:avLst/>
          </a:prstGeom>
          <a:scene3d>
            <a:camera prst="perspectiveRelaxedModerately"/>
            <a:lightRig rig="brightRoom" dir="tl">
              <a:rot lat="0" lon="0" rev="1800000"/>
            </a:lightRig>
          </a:scene3d>
          <a:sp3d contourW="10160" prstMaterial="dkEdge">
            <a:bevelT w="38100" h="50800" prst="riblet"/>
            <a:contourClr>
              <a:schemeClr val="accent3">
                <a:shade val="40000"/>
                <a:satMod val="150000"/>
              </a:schemeClr>
            </a:contourClr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800" dirty="0" smtClean="0">
                <a:solidFill>
                  <a:schemeClr val="tx1"/>
                </a:solidFill>
              </a:rPr>
              <a:t>Клієнт-Банк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627418" y="4242530"/>
            <a:ext cx="1669002" cy="1526958"/>
          </a:xfrm>
          <a:prstGeom prst="rect">
            <a:avLst/>
          </a:prstGeom>
          <a:scene3d>
            <a:camera prst="perspectiveRelaxedModerately"/>
            <a:lightRig rig="brightRoom" dir="tl">
              <a:rot lat="0" lon="0" rev="1800000"/>
            </a:lightRig>
          </a:scene3d>
          <a:sp3d contourW="10160" prstMaterial="dkEdge">
            <a:bevelT w="38100" h="50800" prst="riblet"/>
            <a:contourClr>
              <a:schemeClr val="accent3">
                <a:shade val="40000"/>
                <a:satMod val="150000"/>
              </a:schemeClr>
            </a:contourClr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 smtClean="0">
              <a:solidFill>
                <a:schemeClr val="tx1"/>
              </a:solidFill>
            </a:endParaRPr>
          </a:p>
          <a:p>
            <a:pPr algn="ctr"/>
            <a:r>
              <a:rPr lang="uk-UA" sz="2400" dirty="0" smtClean="0">
                <a:solidFill>
                  <a:schemeClr val="tx1"/>
                </a:solidFill>
              </a:rPr>
              <a:t>Інтернет-Клієнт-Банк</a:t>
            </a:r>
          </a:p>
          <a:p>
            <a:pPr algn="ctr"/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 rot="21382864">
            <a:off x="4854178" y="3915054"/>
            <a:ext cx="1669002" cy="1615736"/>
          </a:xfrm>
          <a:prstGeom prst="rect">
            <a:avLst/>
          </a:prstGeom>
          <a:scene3d>
            <a:camera prst="perspectiveRelaxedModerately"/>
            <a:lightRig rig="brightRoom" dir="tl">
              <a:rot lat="0" lon="0" rev="1800000"/>
            </a:lightRig>
          </a:scene3d>
          <a:sp3d contourW="10160" prstMaterial="dkEdge">
            <a:bevelT w="38100" h="50800" prst="riblet"/>
            <a:contourClr>
              <a:schemeClr val="accent3">
                <a:shade val="40000"/>
                <a:satMod val="150000"/>
              </a:schemeClr>
            </a:contourClr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dirty="0" smtClean="0">
                <a:solidFill>
                  <a:schemeClr val="tx1"/>
                </a:solidFill>
              </a:rPr>
              <a:t>Приват 24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 rot="20973551">
            <a:off x="7213524" y="3378201"/>
            <a:ext cx="1669002" cy="1615736"/>
          </a:xfrm>
          <a:prstGeom prst="rect">
            <a:avLst/>
          </a:prstGeom>
          <a:scene3d>
            <a:camera prst="perspectiveRelaxedModerately"/>
            <a:lightRig rig="brightRoom" dir="tl">
              <a:rot lat="0" lon="0" rev="1800000"/>
            </a:lightRig>
          </a:scene3d>
          <a:sp3d contourW="10160" prstMaterial="dkEdge">
            <a:bevelT w="38100" h="50800" prst="riblet"/>
            <a:contourClr>
              <a:schemeClr val="accent3">
                <a:shade val="40000"/>
                <a:satMod val="150000"/>
              </a:schemeClr>
            </a:contourClr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err="1" smtClean="0">
                <a:solidFill>
                  <a:schemeClr val="tx1"/>
                </a:solidFill>
              </a:rPr>
              <a:t>Privat</a:t>
            </a:r>
            <a:r>
              <a:rPr lang="en-US" sz="2400" dirty="0" smtClean="0">
                <a:solidFill>
                  <a:schemeClr val="tx1"/>
                </a:solidFill>
              </a:rPr>
              <a:t> Mobile</a:t>
            </a:r>
            <a:endParaRPr lang="ru-RU" sz="2400" dirty="0">
              <a:solidFill>
                <a:schemeClr val="tx1"/>
              </a:solidFill>
            </a:endParaRPr>
          </a:p>
        </p:txBody>
      </p:sp>
      <p:cxnSp>
        <p:nvCxnSpPr>
          <p:cNvPr id="13" name="Прямая со стрелкой 12"/>
          <p:cNvCxnSpPr/>
          <p:nvPr/>
        </p:nvCxnSpPr>
        <p:spPr>
          <a:xfrm flipH="1">
            <a:off x="1341747" y="1967854"/>
            <a:ext cx="2151790" cy="1476682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flipH="1">
            <a:off x="3461919" y="1941223"/>
            <a:ext cx="66955" cy="2444346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>
            <a:off x="3528874" y="1941223"/>
            <a:ext cx="2159806" cy="2151383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>
            <a:off x="3528874" y="1941223"/>
            <a:ext cx="4274598" cy="1663111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Скругленная соединительная линия 22"/>
          <p:cNvCxnSpPr/>
          <p:nvPr/>
        </p:nvCxnSpPr>
        <p:spPr>
          <a:xfrm>
            <a:off x="5266993" y="1167416"/>
            <a:ext cx="2329081" cy="1090956"/>
          </a:xfrm>
          <a:prstGeom prst="curvedConnector4">
            <a:avLst>
              <a:gd name="adj1" fmla="val 18476"/>
              <a:gd name="adj2" fmla="val 120954"/>
            </a:avLst>
          </a:prstGeom>
          <a:ln w="381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7038" y="78799"/>
            <a:ext cx="2838073" cy="2093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82459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6000"/>
                            </p:stCondLst>
                            <p:childTnLst>
                              <p:par>
                                <p:cTn id="3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70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8000"/>
                            </p:stCondLst>
                            <p:childTnLst>
                              <p:par>
                                <p:cTn id="4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13391" y="100106"/>
            <a:ext cx="9534617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uk-UA" sz="28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Послуги Інтернет-банку  </a:t>
            </a:r>
          </a:p>
          <a:p>
            <a:pPr algn="just">
              <a:spcAft>
                <a:spcPts val="0"/>
              </a:spcAft>
            </a:pPr>
            <a:r>
              <a:rPr lang="uk-UA" sz="28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                      ПРИВАТБАНКУ</a:t>
            </a:r>
            <a:endParaRPr lang="ru-RU" sz="28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074198" y="1054213"/>
            <a:ext cx="5854823" cy="51337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40000"/>
              </a:lnSpc>
              <a:spcAft>
                <a:spcPts val="0"/>
              </a:spcAft>
              <a:buFont typeface="Symbol" panose="05050102010706020507" pitchFamily="18" charset="2"/>
              <a:buChar char=""/>
            </a:pPr>
            <a:r>
              <a:rPr lang="uk-UA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внутрішньобанківські </a:t>
            </a:r>
            <a:r>
              <a:rPr lang="uk-UA" dirty="0">
                <a:solidFill>
                  <a:srgbClr val="000000"/>
                </a:solidFill>
                <a:latin typeface="Times New Roman" panose="02020603050405020304" pitchFamily="18" charset="0"/>
              </a:rPr>
              <a:t>та </a:t>
            </a:r>
            <a:r>
              <a:rPr lang="uk-UA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міжбанківські платежі </a:t>
            </a:r>
            <a:r>
              <a:rPr lang="uk-UA" dirty="0">
                <a:solidFill>
                  <a:srgbClr val="000000"/>
                </a:solidFill>
                <a:latin typeface="Times New Roman" panose="02020603050405020304" pitchFamily="18" charset="0"/>
              </a:rPr>
              <a:t>на рахунки фізичних і юридичних осіб;</a:t>
            </a:r>
            <a:endParaRPr lang="ru-RU" dirty="0"/>
          </a:p>
          <a:p>
            <a:pPr marL="342900" lvl="0" indent="-342900" algn="just">
              <a:lnSpc>
                <a:spcPct val="140000"/>
              </a:lnSpc>
              <a:spcAft>
                <a:spcPts val="0"/>
              </a:spcAft>
              <a:buFont typeface="Symbol" panose="05050102010706020507" pitchFamily="18" charset="2"/>
              <a:buChar char=""/>
            </a:pPr>
            <a:r>
              <a:rPr lang="uk-UA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грошові перекази;</a:t>
            </a:r>
            <a:endParaRPr lang="ru-RU" dirty="0"/>
          </a:p>
          <a:p>
            <a:pPr marL="342900" lvl="0" indent="-342900" algn="just">
              <a:lnSpc>
                <a:spcPct val="140000"/>
              </a:lnSpc>
              <a:spcAft>
                <a:spcPts val="0"/>
              </a:spcAft>
              <a:buFont typeface="Symbol" panose="05050102010706020507" pitchFamily="18" charset="2"/>
              <a:buChar char=""/>
            </a:pPr>
            <a:r>
              <a:rPr lang="uk-UA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комунальні платежі;</a:t>
            </a:r>
            <a:endParaRPr lang="ru-RU" dirty="0"/>
          </a:p>
          <a:p>
            <a:pPr marL="342900" lvl="0" indent="-342900" algn="just">
              <a:lnSpc>
                <a:spcPct val="140000"/>
              </a:lnSpc>
              <a:spcAft>
                <a:spcPts val="0"/>
              </a:spcAft>
              <a:buFont typeface="Symbol" panose="05050102010706020507" pitchFamily="18" charset="2"/>
              <a:buChar char=""/>
            </a:pPr>
            <a:r>
              <a:rPr lang="uk-UA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миттєве </a:t>
            </a:r>
            <a:r>
              <a:rPr lang="uk-UA" dirty="0">
                <a:solidFill>
                  <a:srgbClr val="000000"/>
                </a:solidFill>
                <a:latin typeface="Times New Roman" panose="02020603050405020304" pitchFamily="18" charset="0"/>
              </a:rPr>
              <a:t>відкриття поточних рахунків, депозитів в національній та іноземній валюті;</a:t>
            </a:r>
            <a:endParaRPr lang="ru-RU" dirty="0"/>
          </a:p>
          <a:p>
            <a:pPr marL="342900" lvl="0" indent="-342900" algn="just">
              <a:lnSpc>
                <a:spcPct val="140000"/>
              </a:lnSpc>
              <a:spcAft>
                <a:spcPts val="0"/>
              </a:spcAft>
              <a:buFont typeface="Symbol" panose="05050102010706020507" pitchFamily="18" charset="2"/>
              <a:buChar char=""/>
            </a:pPr>
            <a:r>
              <a:rPr lang="uk-UA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контроль </a:t>
            </a:r>
            <a:r>
              <a:rPr lang="uk-UA" dirty="0">
                <a:solidFill>
                  <a:srgbClr val="000000"/>
                </a:solidFill>
                <a:latin typeface="Times New Roman" panose="02020603050405020304" pitchFamily="18" charset="0"/>
              </a:rPr>
              <a:t>залишків на своїх рахунках, отримання виписок по ним;</a:t>
            </a:r>
            <a:endParaRPr lang="ru-RU" dirty="0"/>
          </a:p>
          <a:p>
            <a:pPr marL="342900" lvl="0" indent="-342900" algn="just">
              <a:lnSpc>
                <a:spcPct val="140000"/>
              </a:lnSpc>
              <a:spcAft>
                <a:spcPts val="0"/>
              </a:spcAft>
              <a:buFont typeface="Symbol" panose="05050102010706020507" pitchFamily="18" charset="2"/>
              <a:buChar char=""/>
            </a:pPr>
            <a:r>
              <a:rPr lang="uk-UA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валюто обмінні операції;</a:t>
            </a:r>
            <a:endParaRPr lang="ru-RU" dirty="0"/>
          </a:p>
          <a:p>
            <a:pPr marL="342900" lvl="0" indent="-342900" algn="just">
              <a:lnSpc>
                <a:spcPct val="140000"/>
              </a:lnSpc>
              <a:spcAft>
                <a:spcPts val="0"/>
              </a:spcAft>
              <a:buFont typeface="Symbol" panose="05050102010706020507" pitchFamily="18" charset="2"/>
              <a:buChar char=""/>
            </a:pPr>
            <a:r>
              <a:rPr lang="uk-UA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конвертація </a:t>
            </a:r>
            <a:r>
              <a:rPr lang="uk-UA" dirty="0">
                <a:solidFill>
                  <a:srgbClr val="000000"/>
                </a:solidFill>
                <a:latin typeface="Times New Roman" panose="02020603050405020304" pitchFamily="18" charset="0"/>
              </a:rPr>
              <a:t>валюти при перерахуванні коштів з використанням пластикових карток</a:t>
            </a:r>
            <a:r>
              <a:rPr lang="uk-UA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;</a:t>
            </a:r>
          </a:p>
          <a:p>
            <a:pPr marL="342900" lvl="0" indent="-342900" algn="just">
              <a:lnSpc>
                <a:spcPct val="140000"/>
              </a:lnSpc>
              <a:spcAft>
                <a:spcPts val="0"/>
              </a:spcAft>
              <a:buFont typeface="Symbol" panose="05050102010706020507" pitchFamily="18" charset="2"/>
              <a:buChar char=""/>
            </a:pPr>
            <a:r>
              <a:rPr lang="uk-UA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придбання квитків на всі види транспорту</a:t>
            </a:r>
            <a:endParaRPr lang="ru-RU" dirty="0"/>
          </a:p>
          <a:p>
            <a:pPr marL="342900" lvl="0" indent="-342900" algn="just">
              <a:lnSpc>
                <a:spcPct val="140000"/>
              </a:lnSpc>
              <a:spcAft>
                <a:spcPts val="0"/>
              </a:spcAft>
              <a:buFont typeface="Symbol" panose="05050102010706020507" pitchFamily="18" charset="2"/>
              <a:buChar char=""/>
            </a:pPr>
            <a:endParaRPr lang="ru-RU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909253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481" y="107641"/>
            <a:ext cx="3900662" cy="219167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3639" y="3400147"/>
            <a:ext cx="3241829" cy="277550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5468" y="752752"/>
            <a:ext cx="3330057" cy="264739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5911" y="4067305"/>
            <a:ext cx="2949614" cy="16364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5832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6" y="98346"/>
            <a:ext cx="1664828" cy="110786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6562" y="2390115"/>
            <a:ext cx="1086936" cy="2118511"/>
          </a:xfrm>
          <a:prstGeom prst="rect">
            <a:avLst/>
          </a:prstGeom>
        </p:spPr>
      </p:pic>
      <p:sp>
        <p:nvSpPr>
          <p:cNvPr id="6" name="Двойная стрелка влево/вправо 5"/>
          <p:cNvSpPr/>
          <p:nvPr/>
        </p:nvSpPr>
        <p:spPr>
          <a:xfrm>
            <a:off x="5069941" y="3911097"/>
            <a:ext cx="2580237" cy="950613"/>
          </a:xfrm>
          <a:prstGeom prst="leftRight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«Хмара»</a:t>
            </a:r>
            <a:endParaRPr lang="ru-RU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" name="Двойная стрелка влево/вправо 7"/>
          <p:cNvSpPr/>
          <p:nvPr/>
        </p:nvSpPr>
        <p:spPr>
          <a:xfrm>
            <a:off x="709882" y="3911096"/>
            <a:ext cx="2580237" cy="950613"/>
          </a:xfrm>
          <a:prstGeom prst="leftRight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Реальний світ</a:t>
            </a:r>
            <a:endParaRPr lang="ru-RU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9" name="Выноска-облако 8"/>
          <p:cNvSpPr/>
          <p:nvPr/>
        </p:nvSpPr>
        <p:spPr>
          <a:xfrm>
            <a:off x="4203957" y="940298"/>
            <a:ext cx="3838669" cy="1530036"/>
          </a:xfrm>
          <a:prstGeom prst="cloudCallout">
            <a:avLst>
              <a:gd name="adj1" fmla="val 61748"/>
              <a:gd name="adj2" fmla="val 4617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Мобільний </a:t>
            </a:r>
            <a:r>
              <a:rPr lang="uk-UA" dirty="0" err="1" smtClean="0"/>
              <a:t>банкінг</a:t>
            </a:r>
            <a:r>
              <a:rPr lang="uk-UA" dirty="0" smtClean="0"/>
              <a:t> (платежі)</a:t>
            </a:r>
          </a:p>
          <a:p>
            <a:pPr algn="ctr"/>
            <a:r>
              <a:rPr lang="uk-UA" dirty="0" err="1" smtClean="0"/>
              <a:t>Аутенфікація</a:t>
            </a:r>
            <a:r>
              <a:rPr lang="uk-UA" dirty="0" smtClean="0"/>
              <a:t> пристроїв</a:t>
            </a:r>
          </a:p>
          <a:p>
            <a:pPr algn="ctr"/>
            <a:r>
              <a:rPr lang="uk-UA" dirty="0" smtClean="0"/>
              <a:t>Крамниці</a:t>
            </a:r>
            <a:endParaRPr lang="ru-RU" dirty="0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0067" y="2123194"/>
            <a:ext cx="2633933" cy="178790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grpSp>
        <p:nvGrpSpPr>
          <p:cNvPr id="36" name="Группа 35"/>
          <p:cNvGrpSpPr/>
          <p:nvPr/>
        </p:nvGrpSpPr>
        <p:grpSpPr>
          <a:xfrm>
            <a:off x="1141046" y="2018760"/>
            <a:ext cx="1313895" cy="1199851"/>
            <a:chOff x="772357" y="1800801"/>
            <a:chExt cx="2235532" cy="2176395"/>
          </a:xfrm>
        </p:grpSpPr>
        <p:sp>
          <p:nvSpPr>
            <p:cNvPr id="12" name="Овал 11"/>
            <p:cNvSpPr/>
            <p:nvPr/>
          </p:nvSpPr>
          <p:spPr>
            <a:xfrm>
              <a:off x="1305017" y="2251816"/>
              <a:ext cx="1212412" cy="1254060"/>
            </a:xfrm>
            <a:prstGeom prst="ellipse">
              <a:avLst/>
            </a:prstGeom>
            <a:noFill/>
            <a:ln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6" name="Прямая со стрелкой 15"/>
            <p:cNvCxnSpPr>
              <a:stCxn id="12" idx="0"/>
            </p:cNvCxnSpPr>
            <p:nvPr/>
          </p:nvCxnSpPr>
          <p:spPr>
            <a:xfrm flipV="1">
              <a:off x="1911223" y="1800801"/>
              <a:ext cx="0" cy="451015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Прямая со стрелкой 17"/>
            <p:cNvCxnSpPr/>
            <p:nvPr/>
          </p:nvCxnSpPr>
          <p:spPr>
            <a:xfrm flipV="1">
              <a:off x="2383219" y="2251816"/>
              <a:ext cx="351103" cy="218519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 стрелкой 19"/>
            <p:cNvCxnSpPr/>
            <p:nvPr/>
          </p:nvCxnSpPr>
          <p:spPr>
            <a:xfrm flipV="1">
              <a:off x="2546277" y="2875555"/>
              <a:ext cx="461612" cy="2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Прямая со стрелкой 21"/>
            <p:cNvCxnSpPr/>
            <p:nvPr/>
          </p:nvCxnSpPr>
          <p:spPr>
            <a:xfrm flipH="1" flipV="1">
              <a:off x="1137196" y="2108990"/>
              <a:ext cx="367135" cy="33426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Прямая со стрелкой 24"/>
            <p:cNvCxnSpPr/>
            <p:nvPr/>
          </p:nvCxnSpPr>
          <p:spPr>
            <a:xfrm flipH="1" flipV="1">
              <a:off x="772357" y="2802271"/>
              <a:ext cx="532660" cy="982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Прямая со стрелкой 26"/>
            <p:cNvCxnSpPr/>
            <p:nvPr/>
          </p:nvCxnSpPr>
          <p:spPr>
            <a:xfrm flipH="1">
              <a:off x="1080940" y="3326571"/>
              <a:ext cx="423392" cy="322131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Прямая со стрелкой 28"/>
            <p:cNvCxnSpPr/>
            <p:nvPr/>
          </p:nvCxnSpPr>
          <p:spPr>
            <a:xfrm flipH="1">
              <a:off x="1911223" y="3552079"/>
              <a:ext cx="21759" cy="42511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Прямая со стрелкой 32"/>
            <p:cNvCxnSpPr/>
            <p:nvPr/>
          </p:nvCxnSpPr>
          <p:spPr>
            <a:xfrm>
              <a:off x="2383219" y="3326572"/>
              <a:ext cx="393864" cy="32213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8" name="Рисунок 37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6727" y="1507544"/>
            <a:ext cx="953945" cy="823862"/>
          </a:xfrm>
          <a:prstGeom prst="rect">
            <a:avLst/>
          </a:prstGeom>
        </p:spPr>
      </p:pic>
      <p:pic>
        <p:nvPicPr>
          <p:cNvPr id="39" name="Рисунок 3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5474" y="1426416"/>
            <a:ext cx="867761" cy="564322"/>
          </a:xfrm>
          <a:prstGeom prst="rect">
            <a:avLst/>
          </a:prstGeom>
        </p:spPr>
      </p:pic>
      <p:pic>
        <p:nvPicPr>
          <p:cNvPr id="40" name="Рисунок 39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2832" y="3044557"/>
            <a:ext cx="1147699" cy="841840"/>
          </a:xfrm>
          <a:prstGeom prst="rect">
            <a:avLst/>
          </a:prstGeom>
        </p:spPr>
      </p:pic>
      <p:pic>
        <p:nvPicPr>
          <p:cNvPr id="41" name="Рисунок 4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210" y="2040115"/>
            <a:ext cx="514130" cy="770818"/>
          </a:xfrm>
          <a:prstGeom prst="rect">
            <a:avLst/>
          </a:prstGeom>
        </p:spPr>
      </p:pic>
      <p:pic>
        <p:nvPicPr>
          <p:cNvPr id="42" name="Рисунок 41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303" y="3078275"/>
            <a:ext cx="667181" cy="446211"/>
          </a:xfrm>
          <a:prstGeom prst="rect">
            <a:avLst/>
          </a:prstGeom>
        </p:spPr>
      </p:pic>
      <p:pic>
        <p:nvPicPr>
          <p:cNvPr id="43" name="Рисунок 42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3668" y="2513316"/>
            <a:ext cx="686451" cy="518892"/>
          </a:xfrm>
          <a:prstGeom prst="rect">
            <a:avLst/>
          </a:prstGeom>
        </p:spPr>
      </p:pic>
      <p:pic>
        <p:nvPicPr>
          <p:cNvPr id="44" name="Рисунок 43"/>
          <p:cNvPicPr>
            <a:picLocks noChangeAspect="1"/>
          </p:cNvPicPr>
          <p:nvPr/>
        </p:nvPicPr>
        <p:blipFill>
          <a:blip r:embed="rId1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4516" y="5248319"/>
            <a:ext cx="1214438" cy="942975"/>
          </a:xfrm>
          <a:prstGeom prst="rect">
            <a:avLst/>
          </a:prstGeom>
        </p:spPr>
      </p:pic>
      <p:pic>
        <p:nvPicPr>
          <p:cNvPr id="45" name="Рисунок 44"/>
          <p:cNvPicPr>
            <a:picLocks noChangeAspect="1"/>
          </p:cNvPicPr>
          <p:nvPr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3645" y="5348302"/>
            <a:ext cx="1049646" cy="743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11204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7038" y="1184922"/>
            <a:ext cx="5708465" cy="47989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2344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82710" y="1562383"/>
            <a:ext cx="608392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7200" b="1" dirty="0" err="1" smtClean="0">
                <a:solidFill>
                  <a:srgbClr val="303030"/>
                </a:solidFill>
                <a:latin typeface="Monotype Corsiva" panose="03010101010201010101" pitchFamily="66" charset="0"/>
                <a:cs typeface="AngsanaUPC" panose="02020603050405020304" pitchFamily="18" charset="-34"/>
              </a:rPr>
              <a:t>Дякую</a:t>
            </a:r>
            <a:r>
              <a:rPr lang="ru-RU" sz="7200" b="1" dirty="0" smtClean="0">
                <a:solidFill>
                  <a:srgbClr val="303030"/>
                </a:solidFill>
                <a:latin typeface="Monotype Corsiva" panose="03010101010201010101" pitchFamily="66" charset="0"/>
                <a:cs typeface="AngsanaUPC" panose="02020603050405020304" pitchFamily="18" charset="-34"/>
              </a:rPr>
              <a:t> за </a:t>
            </a:r>
            <a:r>
              <a:rPr lang="ru-RU" sz="7200" b="1" dirty="0" err="1" smtClean="0">
                <a:solidFill>
                  <a:srgbClr val="303030"/>
                </a:solidFill>
                <a:latin typeface="Monotype Corsiva" panose="03010101010201010101" pitchFamily="66" charset="0"/>
                <a:cs typeface="AngsanaUPC" panose="02020603050405020304" pitchFamily="18" charset="-34"/>
              </a:rPr>
              <a:t>увагу</a:t>
            </a:r>
            <a:r>
              <a:rPr lang="ru-RU" sz="7200" b="1" dirty="0" smtClean="0">
                <a:solidFill>
                  <a:srgbClr val="303030"/>
                </a:solidFill>
                <a:latin typeface="Monotype Corsiva" panose="03010101010201010101" pitchFamily="66" charset="0"/>
                <a:cs typeface="AngsanaUPC" panose="02020603050405020304" pitchFamily="18" charset="-34"/>
              </a:rPr>
              <a:t>!</a:t>
            </a:r>
          </a:p>
          <a:p>
            <a:r>
              <a:rPr lang="ru-RU" sz="7200" dirty="0">
                <a:solidFill>
                  <a:srgbClr val="303030"/>
                </a:solidFill>
                <a:latin typeface="Monotype Corsiva" panose="03010101010201010101" pitchFamily="66" charset="0"/>
                <a:cs typeface="AngsanaUPC" panose="02020603050405020304" pitchFamily="18" charset="-34"/>
              </a:rPr>
              <a:t> </a:t>
            </a:r>
            <a:r>
              <a:rPr lang="ru-RU" sz="7200" dirty="0" smtClean="0">
                <a:solidFill>
                  <a:srgbClr val="303030"/>
                </a:solidFill>
                <a:latin typeface="Monotype Corsiva" panose="03010101010201010101" pitchFamily="66" charset="0"/>
                <a:cs typeface="AngsanaUPC" panose="02020603050405020304" pitchFamily="18" charset="-34"/>
              </a:rPr>
              <a:t>                                   </a:t>
            </a:r>
            <a:endParaRPr lang="ru-RU" sz="7200" dirty="0"/>
          </a:p>
        </p:txBody>
      </p:sp>
    </p:spTree>
    <p:extLst>
      <p:ext uri="{BB962C8B-B14F-4D97-AF65-F5344CB8AC3E}">
        <p14:creationId xmlns:p14="http://schemas.microsoft.com/office/powerpoint/2010/main" val="42384233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3542190" y="1740400"/>
            <a:ext cx="4691849" cy="37548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</a:rPr>
              <a:t>ПЕРСПЕКТИВИ РОЗВИТКУ ДИСТАНЦІЙНОГО ОБСЛУГОВУВАННЯ </a:t>
            </a:r>
          </a:p>
          <a:p>
            <a:r>
              <a:rPr lang="ru-RU" sz="3200" b="1" dirty="0" smtClean="0">
                <a:solidFill>
                  <a:srgbClr val="002060"/>
                </a:solidFill>
              </a:rPr>
              <a:t>НА РИНКУ БАНКІВСЬКИХ ПОСЛУГ УКРАЇНИ</a:t>
            </a:r>
          </a:p>
          <a:p>
            <a:endParaRPr lang="ru-RU" sz="3200" b="1" dirty="0">
              <a:solidFill>
                <a:srgbClr val="002060"/>
              </a:solidFill>
            </a:endParaRPr>
          </a:p>
          <a:p>
            <a:r>
              <a:rPr lang="ru-RU" sz="2800" b="1" dirty="0">
                <a:solidFill>
                  <a:srgbClr val="002060"/>
                </a:solidFill>
              </a:rPr>
              <a:t> </a:t>
            </a:r>
          </a:p>
          <a:p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9552" y="-125343"/>
            <a:ext cx="5286617" cy="3524412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850" y="3227972"/>
            <a:ext cx="6076618" cy="363002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8131" y="2261295"/>
            <a:ext cx="4245869" cy="459670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8178" y="-109700"/>
            <a:ext cx="4631312" cy="2609708"/>
          </a:xfrm>
          <a:prstGeom prst="rect">
            <a:avLst/>
          </a:prstGeom>
          <a:effectLst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val="3646434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Группа 18"/>
          <p:cNvGrpSpPr/>
          <p:nvPr/>
        </p:nvGrpSpPr>
        <p:grpSpPr>
          <a:xfrm>
            <a:off x="822641" y="1249576"/>
            <a:ext cx="3011255" cy="1030005"/>
            <a:chOff x="1867761" y="201315"/>
            <a:chExt cx="3170746" cy="1030005"/>
          </a:xfrm>
        </p:grpSpPr>
        <p:grpSp>
          <p:nvGrpSpPr>
            <p:cNvPr id="9" name="Группа 8"/>
            <p:cNvGrpSpPr/>
            <p:nvPr/>
          </p:nvGrpSpPr>
          <p:grpSpPr>
            <a:xfrm>
              <a:off x="2720575" y="606847"/>
              <a:ext cx="2317932" cy="441991"/>
              <a:chOff x="3881293" y="761279"/>
              <a:chExt cx="2317932" cy="441991"/>
            </a:xfrm>
            <a:scene3d>
              <a:camera prst="orthographicFront">
                <a:rot lat="0" lon="0" rev="0"/>
              </a:camera>
              <a:lightRig rig="contrasting" dir="t">
                <a:rot lat="0" lon="0" rev="1200000"/>
              </a:lightRig>
            </a:scene3d>
          </p:grpSpPr>
          <p:sp>
            <p:nvSpPr>
              <p:cNvPr id="10" name="Скругленный прямоугольник 9"/>
              <p:cNvSpPr/>
              <p:nvPr/>
            </p:nvSpPr>
            <p:spPr>
              <a:xfrm>
                <a:off x="3881293" y="761279"/>
                <a:ext cx="2317932" cy="441991"/>
              </a:xfrm>
              <a:prstGeom prst="roundRect">
                <a:avLst/>
              </a:prstGeom>
              <a:sp3d contourW="19050" prstMaterial="metal">
                <a:bevelT w="88900" h="203200"/>
                <a:bevelB w="165100" h="254000"/>
              </a:sp3d>
            </p:spPr>
            <p:style>
              <a:lnRef idx="0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5">
                  <a:hueOff val="-7353344"/>
                  <a:satOff val="-10228"/>
                  <a:lumOff val="-3922"/>
                  <a:alphaOff val="0"/>
                </a:schemeClr>
              </a:fillRef>
              <a:effectRef idx="2">
                <a:schemeClr val="accent5">
                  <a:hueOff val="-7353344"/>
                  <a:satOff val="-10228"/>
                  <a:lumOff val="-3922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11" name="Скругленный прямоугольник 4"/>
              <p:cNvSpPr/>
              <p:nvPr/>
            </p:nvSpPr>
            <p:spPr>
              <a:xfrm>
                <a:off x="3902869" y="782855"/>
                <a:ext cx="2274780" cy="398839"/>
              </a:xfrm>
              <a:prstGeom prst="rect">
                <a:avLst/>
              </a:prstGeom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349003" tIns="68580" rIns="68580" bIns="68580" numCol="1" spcCol="1270" anchor="ctr" anchorCtr="0">
                <a:noAutofit/>
              </a:bodyPr>
              <a:lstStyle/>
              <a:p>
                <a:pPr lvl="0" algn="l" defTabSz="8001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uk-UA" dirty="0" smtClean="0"/>
                  <a:t>З</a:t>
                </a:r>
                <a:r>
                  <a:rPr lang="en-US" dirty="0" smtClean="0"/>
                  <a:t>`</a:t>
                </a:r>
                <a:r>
                  <a:rPr lang="uk-UA" dirty="0" smtClean="0"/>
                  <a:t>ясува</a:t>
                </a:r>
                <a:r>
                  <a:rPr lang="uk-UA" sz="1800" kern="1200" dirty="0" smtClean="0"/>
                  <a:t>ти</a:t>
                </a:r>
                <a:endParaRPr lang="ru-RU" sz="1800" kern="1200" dirty="0"/>
              </a:p>
            </p:txBody>
          </p:sp>
        </p:grpSp>
        <p:sp>
          <p:nvSpPr>
            <p:cNvPr id="8" name="Овал 7"/>
            <p:cNvSpPr/>
            <p:nvPr/>
          </p:nvSpPr>
          <p:spPr>
            <a:xfrm>
              <a:off x="1867761" y="201315"/>
              <a:ext cx="1118607" cy="1030005"/>
            </a:xfrm>
            <a:prstGeom prst="ellipse">
              <a:avLst/>
            </a:prstGeom>
            <a:blipFill dpi="0" rotWithShape="1">
              <a:blip r:embed="rId3"/>
              <a:srcRect/>
              <a:stretch>
                <a:fillRect l="-1000" t="-3000" r="-22000" b="-33000"/>
              </a:stretch>
            </a:blipFill>
            <a:scene3d>
              <a:camera prst="orthographicFront">
                <a:rot lat="0" lon="0" rev="0"/>
              </a:camera>
              <a:lightRig rig="contrasting" dir="t">
                <a:rot lat="0" lon="0" rev="1200000"/>
              </a:lightRig>
            </a:scene3d>
            <a:sp3d z="300000" contourW="19050" prstMaterial="metal">
              <a:bevelT w="88900" h="203200"/>
              <a:bevelB w="165100" h="2540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1">
              <a:schemeClr val="accent5">
                <a:tint val="50000"/>
                <a:hueOff val="-2462990"/>
                <a:satOff val="-4332"/>
                <a:lumOff val="-557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</p:grpSp>
      <p:sp>
        <p:nvSpPr>
          <p:cNvPr id="15" name="Скругленный прямоугольник 4"/>
          <p:cNvSpPr/>
          <p:nvPr/>
        </p:nvSpPr>
        <p:spPr>
          <a:xfrm>
            <a:off x="3201435" y="1876431"/>
            <a:ext cx="2211902" cy="398839"/>
          </a:xfrm>
          <a:prstGeom prst="rect">
            <a:avLst/>
          </a:prstGeo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349003" tIns="68580" rIns="68580" bIns="68580" numCol="1" spcCol="1270" anchor="ctr" anchorCtr="0">
            <a:noAutofit/>
          </a:bodyPr>
          <a:lstStyle/>
          <a:p>
            <a:pPr lvl="0" algn="l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sz="1800" kern="1200"/>
          </a:p>
        </p:txBody>
      </p:sp>
      <p:grpSp>
        <p:nvGrpSpPr>
          <p:cNvPr id="20" name="Группа 19"/>
          <p:cNvGrpSpPr/>
          <p:nvPr/>
        </p:nvGrpSpPr>
        <p:grpSpPr>
          <a:xfrm>
            <a:off x="1643157" y="2584440"/>
            <a:ext cx="3132778" cy="1133925"/>
            <a:chOff x="2365013" y="1518251"/>
            <a:chExt cx="3132778" cy="1133925"/>
          </a:xfrm>
        </p:grpSpPr>
        <p:grpSp>
          <p:nvGrpSpPr>
            <p:cNvPr id="16" name="Группа 15"/>
            <p:cNvGrpSpPr/>
            <p:nvPr/>
          </p:nvGrpSpPr>
          <p:grpSpPr>
            <a:xfrm>
              <a:off x="3201435" y="1903064"/>
              <a:ext cx="2296356" cy="441991"/>
              <a:chOff x="4382748" y="1931496"/>
              <a:chExt cx="1648835" cy="441991"/>
            </a:xfrm>
            <a:scene3d>
              <a:camera prst="orthographicFront">
                <a:rot lat="0" lon="0" rev="0"/>
              </a:camera>
              <a:lightRig rig="contrasting" dir="t">
                <a:rot lat="0" lon="0" rev="1200000"/>
              </a:lightRig>
            </a:scene3d>
          </p:grpSpPr>
          <p:sp>
            <p:nvSpPr>
              <p:cNvPr id="17" name="Скругленный прямоугольник 16"/>
              <p:cNvSpPr/>
              <p:nvPr/>
            </p:nvSpPr>
            <p:spPr>
              <a:xfrm>
                <a:off x="4382748" y="1931496"/>
                <a:ext cx="1648835" cy="441991"/>
              </a:xfrm>
              <a:prstGeom prst="roundRect">
                <a:avLst/>
              </a:prstGeom>
              <a:sp3d contourW="19050" prstMaterial="metal">
                <a:bevelT w="88900" h="203200"/>
                <a:bevelB w="165100" h="254000"/>
              </a:sp3d>
            </p:spPr>
            <p:style>
              <a:lnRef idx="0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5">
                  <a:hueOff val="-6127787"/>
                  <a:satOff val="-8523"/>
                  <a:lumOff val="-3268"/>
                  <a:alphaOff val="0"/>
                </a:schemeClr>
              </a:fillRef>
              <a:effectRef idx="2">
                <a:schemeClr val="accent5">
                  <a:hueOff val="-6127787"/>
                  <a:satOff val="-8523"/>
                  <a:lumOff val="-3268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18" name="Скругленный прямоугольник 4"/>
              <p:cNvSpPr/>
              <p:nvPr/>
            </p:nvSpPr>
            <p:spPr>
              <a:xfrm>
                <a:off x="4404324" y="1953072"/>
                <a:ext cx="1605683" cy="398839"/>
              </a:xfrm>
              <a:prstGeom prst="rect">
                <a:avLst/>
              </a:prstGeom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349003" tIns="68580" rIns="68580" bIns="68580" numCol="1" spcCol="1270" anchor="ctr" anchorCtr="0">
                <a:noAutofit/>
              </a:bodyPr>
              <a:lstStyle/>
              <a:p>
                <a:pPr lvl="0" algn="l" defTabSz="8001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uk-UA" sz="1800" kern="1200" dirty="0" smtClean="0"/>
                  <a:t>    Порівняти</a:t>
                </a:r>
                <a:endParaRPr lang="ru-RU" sz="1800" kern="1200" dirty="0"/>
              </a:p>
            </p:txBody>
          </p:sp>
        </p:grpSp>
        <p:sp>
          <p:nvSpPr>
            <p:cNvPr id="12" name="Овал 11"/>
            <p:cNvSpPr/>
            <p:nvPr/>
          </p:nvSpPr>
          <p:spPr>
            <a:xfrm>
              <a:off x="2365013" y="1518251"/>
              <a:ext cx="1079963" cy="1133925"/>
            </a:xfrm>
            <a:prstGeom prst="ellipse">
              <a:avLst/>
            </a:prstGeom>
            <a:blipFill>
              <a:blip r:embed="rId4"/>
              <a:srcRect/>
              <a:stretch>
                <a:fillRect l="-25000" r="-25000"/>
              </a:stretch>
            </a:blipFill>
            <a:scene3d>
              <a:camera prst="orthographicFront">
                <a:rot lat="0" lon="0" rev="0"/>
              </a:camera>
              <a:lightRig rig="contrasting" dir="t">
                <a:rot lat="0" lon="0" rev="1200000"/>
              </a:lightRig>
            </a:scene3d>
            <a:sp3d z="300000" contourW="19050" prstMaterial="metal">
              <a:bevelT w="88900" h="203200"/>
              <a:bevelB w="165100" h="2540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1">
              <a:schemeClr val="accent5">
                <a:tint val="50000"/>
                <a:hueOff val="-4925980"/>
                <a:satOff val="-8665"/>
                <a:lumOff val="-1115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</p:grpSp>
      <p:grpSp>
        <p:nvGrpSpPr>
          <p:cNvPr id="53" name="Группа 52"/>
          <p:cNvGrpSpPr/>
          <p:nvPr/>
        </p:nvGrpSpPr>
        <p:grpSpPr>
          <a:xfrm>
            <a:off x="2733227" y="4019980"/>
            <a:ext cx="3008926" cy="1073957"/>
            <a:chOff x="3286002" y="2968325"/>
            <a:chExt cx="3008926" cy="1073957"/>
          </a:xfrm>
        </p:grpSpPr>
        <p:sp>
          <p:nvSpPr>
            <p:cNvPr id="22" name="Скругленный прямоугольник 21"/>
            <p:cNvSpPr/>
            <p:nvPr/>
          </p:nvSpPr>
          <p:spPr>
            <a:xfrm>
              <a:off x="4163412" y="3357696"/>
              <a:ext cx="1972595" cy="441991"/>
            </a:xfrm>
            <a:prstGeom prst="roundRect">
              <a:avLst/>
            </a:prstGeom>
            <a:scene3d>
              <a:camera prst="orthographicFront">
                <a:rot lat="0" lon="0" rev="0"/>
              </a:camera>
              <a:lightRig rig="contrasting" dir="t">
                <a:rot lat="0" lon="0" rev="1200000"/>
              </a:lightRig>
            </a:scene3d>
            <a:sp3d contourW="19050" prstMaterial="metal">
              <a:bevelT w="88900" h="203200"/>
              <a:bevelB w="165100" h="2540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-4902230"/>
                <a:satOff val="-6819"/>
                <a:lumOff val="-2615"/>
                <a:alphaOff val="0"/>
              </a:schemeClr>
            </a:fillRef>
            <a:effectRef idx="2">
              <a:schemeClr val="accent5">
                <a:hueOff val="-4902230"/>
                <a:satOff val="-6819"/>
                <a:lumOff val="-2615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3" name="Скругленный прямоугольник 4"/>
            <p:cNvSpPr/>
            <p:nvPr/>
          </p:nvSpPr>
          <p:spPr>
            <a:xfrm>
              <a:off x="4307385" y="3357696"/>
              <a:ext cx="1987543" cy="398839"/>
            </a:xfrm>
            <a:prstGeom prst="rect">
              <a:avLst/>
            </a:prstGeom>
            <a:scene3d>
              <a:camera prst="orthographicFront">
                <a:rot lat="0" lon="0" rev="0"/>
              </a:camera>
              <a:lightRig rig="contrasting" dir="t">
                <a:rot lat="0" lon="0" rev="1200000"/>
              </a:lightRig>
            </a:scene3d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49003" tIns="68580" rIns="68580" bIns="68580" numCol="1" spcCol="1270" anchor="ctr" anchorCtr="0">
              <a:noAutofit/>
            </a:bodyPr>
            <a:lstStyle/>
            <a:p>
              <a:pPr lvl="0" algn="l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uk-UA" sz="1800" kern="1200" dirty="0" smtClean="0"/>
                <a:t>Визначити</a:t>
              </a:r>
              <a:endParaRPr lang="ru-RU" sz="1800" kern="1200" dirty="0"/>
            </a:p>
          </p:txBody>
        </p:sp>
        <p:sp>
          <p:nvSpPr>
            <p:cNvPr id="29" name="Овал 28"/>
            <p:cNvSpPr/>
            <p:nvPr/>
          </p:nvSpPr>
          <p:spPr>
            <a:xfrm>
              <a:off x="3286002" y="2968325"/>
              <a:ext cx="1021383" cy="1073957"/>
            </a:xfrm>
            <a:prstGeom prst="ellipse">
              <a:avLst/>
            </a:prstGeom>
            <a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 l="-17000" r="-17000"/>
              </a:stretch>
            </a:blipFill>
            <a:scene3d>
              <a:camera prst="orthographicFront">
                <a:rot lat="0" lon="0" rev="0"/>
              </a:camera>
              <a:lightRig rig="contrasting" dir="t">
                <a:rot lat="0" lon="0" rev="1200000"/>
              </a:lightRig>
            </a:scene3d>
            <a:sp3d z="300000" contourW="19050" prstMaterial="metal">
              <a:bevelT w="88900" h="203200"/>
              <a:bevelB w="165100" h="2540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1">
              <a:schemeClr val="accent5">
                <a:tint val="50000"/>
                <a:hueOff val="-4925980"/>
                <a:satOff val="-8665"/>
                <a:lumOff val="-1115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</p:grpSp>
      <p:grpSp>
        <p:nvGrpSpPr>
          <p:cNvPr id="49" name="Группа 48"/>
          <p:cNvGrpSpPr/>
          <p:nvPr/>
        </p:nvGrpSpPr>
        <p:grpSpPr>
          <a:xfrm>
            <a:off x="4195461" y="5400654"/>
            <a:ext cx="2435752" cy="1049559"/>
            <a:chOff x="992877" y="4640132"/>
            <a:chExt cx="2435752" cy="1049559"/>
          </a:xfrm>
        </p:grpSpPr>
        <p:grpSp>
          <p:nvGrpSpPr>
            <p:cNvPr id="30" name="Группа 29"/>
            <p:cNvGrpSpPr/>
            <p:nvPr/>
          </p:nvGrpSpPr>
          <p:grpSpPr>
            <a:xfrm>
              <a:off x="1779794" y="5143336"/>
              <a:ext cx="1648835" cy="441991"/>
              <a:chOff x="4451319" y="2823013"/>
              <a:chExt cx="1648835" cy="441991"/>
            </a:xfrm>
            <a:scene3d>
              <a:camera prst="orthographicFront">
                <a:rot lat="0" lon="0" rev="0"/>
              </a:camera>
              <a:lightRig rig="contrasting" dir="t">
                <a:rot lat="0" lon="0" rev="1200000"/>
              </a:lightRig>
            </a:scene3d>
          </p:grpSpPr>
          <p:sp>
            <p:nvSpPr>
              <p:cNvPr id="31" name="Скругленный прямоугольник 30"/>
              <p:cNvSpPr/>
              <p:nvPr/>
            </p:nvSpPr>
            <p:spPr>
              <a:xfrm>
                <a:off x="4451319" y="2823013"/>
                <a:ext cx="1648835" cy="441991"/>
              </a:xfrm>
              <a:prstGeom prst="roundRect">
                <a:avLst/>
              </a:prstGeom>
              <a:sp3d contourW="19050" prstMaterial="metal">
                <a:bevelT w="88900" h="203200"/>
                <a:bevelB w="165100" h="254000"/>
              </a:sp3d>
            </p:spPr>
            <p:style>
              <a:lnRef idx="0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5">
                  <a:hueOff val="-4902230"/>
                  <a:satOff val="-6819"/>
                  <a:lumOff val="-2615"/>
                  <a:alphaOff val="0"/>
                </a:schemeClr>
              </a:fillRef>
              <a:effectRef idx="2">
                <a:schemeClr val="accent5">
                  <a:hueOff val="-4902230"/>
                  <a:satOff val="-6819"/>
                  <a:lumOff val="-2615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32" name="Скругленный прямоугольник 4"/>
              <p:cNvSpPr/>
              <p:nvPr/>
            </p:nvSpPr>
            <p:spPr>
              <a:xfrm>
                <a:off x="4472895" y="2844589"/>
                <a:ext cx="1605683" cy="398839"/>
              </a:xfrm>
              <a:prstGeom prst="rect">
                <a:avLst/>
              </a:prstGeom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349003" tIns="68580" rIns="68580" bIns="68580" numCol="1" spcCol="1270" anchor="ctr" anchorCtr="0">
                <a:noAutofit/>
              </a:bodyPr>
              <a:lstStyle/>
              <a:p>
                <a:pPr lvl="0" algn="l" defTabSz="8001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uk-UA" sz="1800" kern="1200" dirty="0" smtClean="0"/>
                  <a:t>Надати</a:t>
                </a:r>
                <a:endParaRPr lang="ru-RU" sz="1800" kern="1200" dirty="0"/>
              </a:p>
            </p:txBody>
          </p:sp>
        </p:grpSp>
        <p:sp>
          <p:nvSpPr>
            <p:cNvPr id="33" name="Овал 32"/>
            <p:cNvSpPr/>
            <p:nvPr/>
          </p:nvSpPr>
          <p:spPr>
            <a:xfrm>
              <a:off x="992877" y="4640132"/>
              <a:ext cx="1030261" cy="1049559"/>
            </a:xfrm>
            <a:prstGeom prst="ellipse">
              <a:avLst/>
            </a:prstGeom>
            <a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 l="-33000" r="-33000"/>
              </a:stretch>
            </a:blipFill>
            <a:scene3d>
              <a:camera prst="orthographicFront">
                <a:rot lat="0" lon="0" rev="0"/>
              </a:camera>
              <a:lightRig rig="contrasting" dir="t">
                <a:rot lat="0" lon="0" rev="1200000"/>
              </a:lightRig>
            </a:scene3d>
            <a:sp3d z="300000" contourW="19050" prstMaterial="metal">
              <a:bevelT w="88900" h="203200"/>
              <a:bevelB w="165100" h="2540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1">
              <a:schemeClr val="accent5">
                <a:tint val="50000"/>
                <a:hueOff val="-3694485"/>
                <a:satOff val="-6499"/>
                <a:lumOff val="-836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</p:grpSp>
      <p:sp>
        <p:nvSpPr>
          <p:cNvPr id="24" name="Shape 23"/>
          <p:cNvSpPr/>
          <p:nvPr/>
        </p:nvSpPr>
        <p:spPr>
          <a:xfrm flipH="1">
            <a:off x="2832507" y="1574754"/>
            <a:ext cx="2414134" cy="2414134"/>
          </a:xfrm>
          <a:prstGeom prst="leftCircularArrow">
            <a:avLst>
              <a:gd name="adj1" fmla="val 6452"/>
              <a:gd name="adj2" fmla="val 429999"/>
              <a:gd name="adj3" fmla="val 10489124"/>
              <a:gd name="adj4" fmla="val 16033661"/>
              <a:gd name="adj5" fmla="val 6789"/>
            </a:avLst>
          </a:prstGeo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  <a:sp3d z="-182000" contourW="19050" prstMaterial="metal">
            <a:bevelT w="88900" h="203200"/>
            <a:bevelB w="165100" h="254000"/>
          </a:sp3d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4" name="Прямоугольник 3"/>
          <p:cNvSpPr/>
          <p:nvPr/>
        </p:nvSpPr>
        <p:spPr>
          <a:xfrm>
            <a:off x="1653049" y="187760"/>
            <a:ext cx="573317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002060"/>
                </a:solidFill>
              </a:rPr>
              <a:t>ПЕРСПЕКТИВИ РОЗВИТКУ ДИСТАНЦІЙНОГО ОБСЛУГОВУВАННЯ </a:t>
            </a:r>
          </a:p>
          <a:p>
            <a:r>
              <a:rPr lang="ru-RU" b="1" dirty="0">
                <a:solidFill>
                  <a:srgbClr val="002060"/>
                </a:solidFill>
              </a:rPr>
              <a:t>НА РИНКУ БАНКІВСЬКИХ ПОСЛУГ УКРАЇНИ</a:t>
            </a:r>
          </a:p>
        </p:txBody>
      </p:sp>
      <p:sp>
        <p:nvSpPr>
          <p:cNvPr id="26" name="Shape 25"/>
          <p:cNvSpPr/>
          <p:nvPr/>
        </p:nvSpPr>
        <p:spPr>
          <a:xfrm rot="16451647">
            <a:off x="1334714" y="2866868"/>
            <a:ext cx="2414134" cy="2414134"/>
          </a:xfrm>
          <a:prstGeom prst="leftCircularArrow">
            <a:avLst>
              <a:gd name="adj1" fmla="val 6452"/>
              <a:gd name="adj2" fmla="val 429999"/>
              <a:gd name="adj3" fmla="val 10489124"/>
              <a:gd name="adj4" fmla="val 15908366"/>
              <a:gd name="adj5" fmla="val 6789"/>
            </a:avLst>
          </a:prstGeo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  <a:sp3d z="-182000" contourW="19050" prstMaterial="metal">
            <a:bevelT w="88900" h="203200"/>
            <a:bevelB w="165100" h="254000"/>
          </a:sp3d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27" name="Shape 26"/>
          <p:cNvSpPr/>
          <p:nvPr/>
        </p:nvSpPr>
        <p:spPr>
          <a:xfrm flipH="1">
            <a:off x="4777211" y="4409351"/>
            <a:ext cx="2414134" cy="2414134"/>
          </a:xfrm>
          <a:prstGeom prst="leftCircularArrow">
            <a:avLst>
              <a:gd name="adj1" fmla="val 6452"/>
              <a:gd name="adj2" fmla="val 429999"/>
              <a:gd name="adj3" fmla="val 10489124"/>
              <a:gd name="adj4" fmla="val 16033661"/>
              <a:gd name="adj5" fmla="val 6789"/>
            </a:avLst>
          </a:prstGeo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  <a:sp3d z="-182000" contourW="19050" prstMaterial="metal">
            <a:bevelT w="88900" h="203200"/>
            <a:bevelB w="165100" h="254000"/>
          </a:sp3d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6028" y="2496594"/>
            <a:ext cx="1940858" cy="14537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09564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3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3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90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3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000"/>
                            </p:stCondLst>
                            <p:childTnLst>
                              <p:par>
                                <p:cTn id="2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300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1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4250"/>
                            </p:stCondLst>
                            <p:childTnLst>
                              <p:par>
                                <p:cTn id="2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974" y="1562470"/>
            <a:ext cx="3539359" cy="2361460"/>
          </a:xfrm>
          <a:prstGeom prst="rect">
            <a:avLst/>
          </a:prstGeom>
          <a:blipFill>
            <a:blip r:embed="rId4"/>
            <a:stretch>
              <a:fillRect l="-25000" r="-25000"/>
            </a:stretch>
          </a:blipFill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6471" y="2083940"/>
            <a:ext cx="2738854" cy="2738854"/>
          </a:xfrm>
          <a:prstGeom prst="rect">
            <a:avLst/>
          </a:prstGeom>
        </p:spPr>
      </p:pic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1723320369"/>
              </p:ext>
            </p:extLst>
          </p:nvPr>
        </p:nvGraphicFramePr>
        <p:xfrm>
          <a:off x="1613146" y="2497832"/>
          <a:ext cx="5489359" cy="35744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</p:spTree>
    <p:extLst>
      <p:ext uri="{BB962C8B-B14F-4D97-AF65-F5344CB8AC3E}">
        <p14:creationId xmlns:p14="http://schemas.microsoft.com/office/powerpoint/2010/main" val="25194863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2193" y="2314399"/>
            <a:ext cx="5552381" cy="3904762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867" b="3626"/>
          <a:stretch/>
        </p:blipFill>
        <p:spPr>
          <a:xfrm>
            <a:off x="-121610" y="-72427"/>
            <a:ext cx="3362750" cy="2386826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4574" y="4330501"/>
            <a:ext cx="2527499" cy="2527499"/>
          </a:xfrm>
          <a:prstGeom prst="rect">
            <a:avLst/>
          </a:prstGeom>
          <a:effectLst>
            <a:softEdge rad="317500"/>
          </a:effectLst>
        </p:spPr>
      </p:pic>
    </p:spTree>
    <p:extLst>
      <p:ext uri="{BB962C8B-B14F-4D97-AF65-F5344CB8AC3E}">
        <p14:creationId xmlns:p14="http://schemas.microsoft.com/office/powerpoint/2010/main" val="66900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2661" y="1317059"/>
            <a:ext cx="7744756" cy="32542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uk-UA" sz="2800" dirty="0" smtClean="0">
                <a:latin typeface="Arial Black" panose="020B0A04020102020204" pitchFamily="34" charset="0"/>
              </a:rPr>
              <a:t>Дистанційне банківське обслуговування - </a:t>
            </a:r>
            <a:r>
              <a:rPr lang="ru-RU" sz="2800" dirty="0" err="1" smtClean="0">
                <a:solidFill>
                  <a:srgbClr val="222222"/>
                </a:solidFill>
                <a:latin typeface="arial" panose="020B0604020202020204" pitchFamily="34" charset="0"/>
              </a:rPr>
              <a:t>це</a:t>
            </a:r>
            <a:r>
              <a:rPr lang="ru-RU" sz="2800" dirty="0" smtClean="0">
                <a:solidFill>
                  <a:srgbClr val="222222"/>
                </a:solidFill>
                <a:latin typeface="arial" panose="020B0604020202020204" pitchFamily="34" charset="0"/>
              </a:rPr>
              <a:t> </a:t>
            </a:r>
            <a:r>
              <a:rPr lang="ru-RU" sz="2800" dirty="0" err="1">
                <a:solidFill>
                  <a:srgbClr val="222222"/>
                </a:solidFill>
                <a:latin typeface="arial" panose="020B0604020202020204" pitchFamily="34" charset="0"/>
              </a:rPr>
              <a:t>надання</a:t>
            </a:r>
            <a:r>
              <a:rPr lang="ru-RU" sz="2800" dirty="0">
                <a:solidFill>
                  <a:srgbClr val="222222"/>
                </a:solidFill>
                <a:latin typeface="arial" panose="020B0604020202020204" pitchFamily="34" charset="0"/>
              </a:rPr>
              <a:t> </a:t>
            </a:r>
            <a:r>
              <a:rPr lang="ru-RU" sz="2800" dirty="0" err="1">
                <a:solidFill>
                  <a:srgbClr val="222222"/>
                </a:solidFill>
                <a:latin typeface="arial" panose="020B0604020202020204" pitchFamily="34" charset="0"/>
              </a:rPr>
              <a:t>можливості</a:t>
            </a:r>
            <a:r>
              <a:rPr lang="ru-RU" sz="2800" dirty="0">
                <a:solidFill>
                  <a:srgbClr val="222222"/>
                </a:solidFill>
                <a:latin typeface="arial" panose="020B0604020202020204" pitchFamily="34" charset="0"/>
              </a:rPr>
              <a:t> </a:t>
            </a:r>
            <a:r>
              <a:rPr lang="ru-RU" sz="2800" dirty="0" err="1">
                <a:solidFill>
                  <a:srgbClr val="222222"/>
                </a:solidFill>
                <a:latin typeface="arial" panose="020B0604020202020204" pitchFamily="34" charset="0"/>
              </a:rPr>
              <a:t>клієнтам</a:t>
            </a:r>
            <a:r>
              <a:rPr lang="ru-RU" sz="2800" dirty="0">
                <a:solidFill>
                  <a:srgbClr val="222222"/>
                </a:solidFill>
                <a:latin typeface="arial" panose="020B0604020202020204" pitchFamily="34" charset="0"/>
              </a:rPr>
              <a:t> </a:t>
            </a:r>
            <a:r>
              <a:rPr lang="ru-RU" sz="2800" dirty="0" err="1">
                <a:solidFill>
                  <a:srgbClr val="222222"/>
                </a:solidFill>
                <a:latin typeface="arial" panose="020B0604020202020204" pitchFamily="34" charset="0"/>
              </a:rPr>
              <a:t>здійснювати</a:t>
            </a:r>
            <a:r>
              <a:rPr lang="ru-RU" sz="2800" dirty="0">
                <a:solidFill>
                  <a:srgbClr val="222222"/>
                </a:solidFill>
                <a:latin typeface="arial" panose="020B0604020202020204" pitchFamily="34" charset="0"/>
              </a:rPr>
              <a:t> </a:t>
            </a:r>
            <a:r>
              <a:rPr lang="ru-RU" sz="2800" dirty="0" err="1">
                <a:solidFill>
                  <a:srgbClr val="222222"/>
                </a:solidFill>
                <a:latin typeface="arial" panose="020B0604020202020204" pitchFamily="34" charset="0"/>
              </a:rPr>
              <a:t>банківські</a:t>
            </a:r>
            <a:r>
              <a:rPr lang="ru-RU" sz="2800" dirty="0">
                <a:solidFill>
                  <a:srgbClr val="222222"/>
                </a:solidFill>
                <a:latin typeface="arial" panose="020B0604020202020204" pitchFamily="34" charset="0"/>
              </a:rPr>
              <a:t> </a:t>
            </a:r>
            <a:r>
              <a:rPr lang="ru-RU" sz="2800" dirty="0" err="1">
                <a:solidFill>
                  <a:srgbClr val="222222"/>
                </a:solidFill>
                <a:latin typeface="arial" panose="020B0604020202020204" pitchFamily="34" charset="0"/>
              </a:rPr>
              <a:t>операції</a:t>
            </a:r>
            <a:r>
              <a:rPr lang="ru-RU" sz="2800" dirty="0">
                <a:solidFill>
                  <a:srgbClr val="222222"/>
                </a:solidFill>
                <a:latin typeface="arial" panose="020B0604020202020204" pitchFamily="34" charset="0"/>
              </a:rPr>
              <a:t>, не </a:t>
            </a:r>
            <a:r>
              <a:rPr lang="ru-RU" sz="2800" dirty="0" err="1">
                <a:solidFill>
                  <a:srgbClr val="222222"/>
                </a:solidFill>
                <a:latin typeface="arial" panose="020B0604020202020204" pitchFamily="34" charset="0"/>
              </a:rPr>
              <a:t>приходячи</a:t>
            </a:r>
            <a:r>
              <a:rPr lang="ru-RU" sz="2800" dirty="0">
                <a:solidFill>
                  <a:srgbClr val="222222"/>
                </a:solidFill>
                <a:latin typeface="arial" panose="020B0604020202020204" pitchFamily="34" charset="0"/>
              </a:rPr>
              <a:t> в банк, з </a:t>
            </a:r>
            <a:r>
              <a:rPr lang="ru-RU" sz="2800" dirty="0" err="1">
                <a:solidFill>
                  <a:srgbClr val="222222"/>
                </a:solidFill>
                <a:latin typeface="arial" panose="020B0604020202020204" pitchFamily="34" charset="0"/>
              </a:rPr>
              <a:t>використанням</a:t>
            </a:r>
            <a:r>
              <a:rPr lang="ru-RU" sz="2800" dirty="0">
                <a:solidFill>
                  <a:srgbClr val="222222"/>
                </a:solidFill>
                <a:latin typeface="arial" panose="020B0604020202020204" pitchFamily="34" charset="0"/>
              </a:rPr>
              <a:t> </a:t>
            </a:r>
            <a:r>
              <a:rPr lang="ru-RU" sz="2800" dirty="0" err="1">
                <a:solidFill>
                  <a:srgbClr val="222222"/>
                </a:solidFill>
                <a:latin typeface="arial" panose="020B0604020202020204" pitchFamily="34" charset="0"/>
              </a:rPr>
              <a:t>різних</a:t>
            </a:r>
            <a:r>
              <a:rPr lang="ru-RU" sz="2800" dirty="0">
                <a:solidFill>
                  <a:srgbClr val="222222"/>
                </a:solidFill>
                <a:latin typeface="arial" panose="020B0604020202020204" pitchFamily="34" charset="0"/>
              </a:rPr>
              <a:t> </a:t>
            </a:r>
            <a:r>
              <a:rPr lang="ru-RU" sz="2800" dirty="0" err="1">
                <a:solidFill>
                  <a:srgbClr val="222222"/>
                </a:solidFill>
                <a:latin typeface="arial" panose="020B0604020202020204" pitchFamily="34" charset="0"/>
              </a:rPr>
              <a:t>каналів</a:t>
            </a:r>
            <a:r>
              <a:rPr lang="ru-RU" sz="2800" dirty="0">
                <a:solidFill>
                  <a:srgbClr val="222222"/>
                </a:solidFill>
                <a:latin typeface="arial" panose="020B0604020202020204" pitchFamily="34" charset="0"/>
              </a:rPr>
              <a:t> </a:t>
            </a:r>
            <a:r>
              <a:rPr lang="ru-RU" sz="2800" dirty="0" err="1">
                <a:solidFill>
                  <a:srgbClr val="222222"/>
                </a:solidFill>
                <a:latin typeface="arial" panose="020B0604020202020204" pitchFamily="34" charset="0"/>
              </a:rPr>
              <a:t>телекомунікаці</a:t>
            </a:r>
            <a:endParaRPr lang="ru-RU" sz="2800" dirty="0">
              <a:latin typeface="Arial Black" panose="020B0A04020102020204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8858" y="4438835"/>
            <a:ext cx="3124484" cy="21695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0792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846191853"/>
              </p:ext>
            </p:extLst>
          </p:nvPr>
        </p:nvGraphicFramePr>
        <p:xfrm>
          <a:off x="244444" y="380247"/>
          <a:ext cx="8774037" cy="61794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3" name="Рисунок 2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046660" cy="1355580"/>
          </a:xfrm>
          <a:prstGeom prst="rect">
            <a:avLst/>
          </a:prstGeom>
          <a:effectLst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val="29595818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249010" cy="1686757"/>
          </a:xfrm>
          <a:prstGeom prst="rect">
            <a:avLst/>
          </a:prstGeom>
        </p:spPr>
      </p:pic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2554920399"/>
              </p:ext>
            </p:extLst>
          </p:nvPr>
        </p:nvGraphicFramePr>
        <p:xfrm>
          <a:off x="71021" y="479395"/>
          <a:ext cx="8327255" cy="58326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569358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69" y="70585"/>
            <a:ext cx="2450238" cy="1713282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266983" y="292962"/>
            <a:ext cx="685356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000" dirty="0" smtClean="0">
                <a:latin typeface="Arial Black" panose="020B0A04020102020204" pitchFamily="34" charset="0"/>
              </a:rPr>
              <a:t>Канали доступу</a:t>
            </a:r>
            <a:endParaRPr lang="ru-RU" sz="4000" dirty="0">
              <a:latin typeface="Arial Black" panose="020B0A04020102020204" pitchFamily="34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17567" y="1573382"/>
            <a:ext cx="1246347" cy="153472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3174" y="4035633"/>
            <a:ext cx="2013809" cy="170913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7412" y="2525649"/>
            <a:ext cx="841600" cy="1640334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7645" y="4423570"/>
            <a:ext cx="1864634" cy="1391304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7783" y="1897507"/>
            <a:ext cx="2038361" cy="1448309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3763" y="2439019"/>
            <a:ext cx="2147115" cy="13381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1183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ветящийся край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1927</TotalTime>
  <Words>183</Words>
  <Application>Microsoft Office PowerPoint</Application>
  <PresentationFormat>Экран (4:3)</PresentationFormat>
  <Paragraphs>66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7" baseType="lpstr">
      <vt:lpstr>AngsanaUPC</vt:lpstr>
      <vt:lpstr>arial</vt:lpstr>
      <vt:lpstr>arial</vt:lpstr>
      <vt:lpstr>Arial Black</vt:lpstr>
      <vt:lpstr>Calibri</vt:lpstr>
      <vt:lpstr>Calibri Light</vt:lpstr>
      <vt:lpstr>Monotype Corsiva</vt:lpstr>
      <vt:lpstr>Symbol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Михаил Горяйнов</dc:creator>
  <cp:lastModifiedBy>Користувач Windows</cp:lastModifiedBy>
  <cp:revision>104</cp:revision>
  <dcterms:created xsi:type="dcterms:W3CDTF">2013-11-19T05:52:05Z</dcterms:created>
  <dcterms:modified xsi:type="dcterms:W3CDTF">2018-11-23T18:15:13Z</dcterms:modified>
</cp:coreProperties>
</file>