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handoutMasterIdLst>
    <p:handoutMasterId r:id="rId53"/>
  </p:handoutMasterIdLst>
  <p:sldIdLst>
    <p:sldId id="282" r:id="rId5"/>
    <p:sldId id="256" r:id="rId6"/>
    <p:sldId id="276" r:id="rId7"/>
    <p:sldId id="277" r:id="rId8"/>
    <p:sldId id="278" r:id="rId9"/>
    <p:sldId id="279" r:id="rId10"/>
    <p:sldId id="311" r:id="rId11"/>
    <p:sldId id="309" r:id="rId12"/>
    <p:sldId id="310" r:id="rId13"/>
    <p:sldId id="280" r:id="rId14"/>
    <p:sldId id="281" r:id="rId15"/>
    <p:sldId id="260" r:id="rId16"/>
    <p:sldId id="302" r:id="rId17"/>
    <p:sldId id="283" r:id="rId18"/>
    <p:sldId id="303" r:id="rId19"/>
    <p:sldId id="261" r:id="rId20"/>
    <p:sldId id="293" r:id="rId21"/>
    <p:sldId id="284" r:id="rId22"/>
    <p:sldId id="304" r:id="rId23"/>
    <p:sldId id="262" r:id="rId24"/>
    <p:sldId id="294" r:id="rId25"/>
    <p:sldId id="285" r:id="rId26"/>
    <p:sldId id="305" r:id="rId27"/>
    <p:sldId id="264" r:id="rId28"/>
    <p:sldId id="295" r:id="rId29"/>
    <p:sldId id="286" r:id="rId30"/>
    <p:sldId id="306" r:id="rId31"/>
    <p:sldId id="266" r:id="rId32"/>
    <p:sldId id="296" r:id="rId33"/>
    <p:sldId id="287" r:id="rId34"/>
    <p:sldId id="307" r:id="rId35"/>
    <p:sldId id="274" r:id="rId36"/>
    <p:sldId id="297" r:id="rId37"/>
    <p:sldId id="288" r:id="rId38"/>
    <p:sldId id="308" r:id="rId39"/>
    <p:sldId id="270" r:id="rId40"/>
    <p:sldId id="298" r:id="rId41"/>
    <p:sldId id="289" r:id="rId42"/>
    <p:sldId id="271" r:id="rId43"/>
    <p:sldId id="299" r:id="rId44"/>
    <p:sldId id="290" r:id="rId45"/>
    <p:sldId id="272" r:id="rId46"/>
    <p:sldId id="300" r:id="rId47"/>
    <p:sldId id="291" r:id="rId48"/>
    <p:sldId id="273" r:id="rId49"/>
    <p:sldId id="301" r:id="rId50"/>
    <p:sldId id="292" r:id="rId51"/>
    <p:sldId id="275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EFFC"/>
    <a:srgbClr val="97EAFB"/>
    <a:srgbClr val="97F1FB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05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0" y="7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09DC9B-9AEF-432F-8697-B9E3F1B06C70}" type="doc">
      <dgm:prSet loTypeId="urn:microsoft.com/office/officeart/2008/layout/BendingPictureCaption" loCatId="pictur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22C193-3CAC-46BE-BC09-205C78871F3B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Фадей </a:t>
          </a:r>
          <a:r>
            <a:rPr lang="ru-RU" dirty="0" err="1" smtClean="0"/>
            <a:t>Беллінсгаузен</a:t>
          </a:r>
          <a:endParaRPr lang="ru-RU" dirty="0"/>
        </a:p>
      </dgm:t>
    </dgm:pt>
    <dgm:pt modelId="{23A1D315-5B4F-4C37-94CC-82D6EF438550}" type="parTrans" cxnId="{37D69246-18F1-48A8-85FA-0494C475AF1D}">
      <dgm:prSet/>
      <dgm:spPr/>
      <dgm:t>
        <a:bodyPr/>
        <a:lstStyle/>
        <a:p>
          <a:endParaRPr lang="ru-RU"/>
        </a:p>
      </dgm:t>
    </dgm:pt>
    <dgm:pt modelId="{05DB0467-EA84-4AFC-972A-73410009A683}" type="sibTrans" cxnId="{37D69246-18F1-48A8-85FA-0494C475AF1D}">
      <dgm:prSet/>
      <dgm:spPr/>
      <dgm:t>
        <a:bodyPr/>
        <a:lstStyle/>
        <a:p>
          <a:endParaRPr lang="ru-RU"/>
        </a:p>
      </dgm:t>
    </dgm:pt>
    <dgm:pt modelId="{11FC5180-9CE5-4A6E-AE3A-C7AB2BA5960E}">
      <dgm:prSet phldrT="[Текст]"/>
      <dgm:spPr>
        <a:solidFill>
          <a:srgbClr val="C00000"/>
        </a:solidFill>
      </dgm:spPr>
      <dgm:t>
        <a:bodyPr/>
        <a:lstStyle/>
        <a:p>
          <a:r>
            <a:rPr lang="ru-RU" dirty="0" smtClean="0"/>
            <a:t>Михайло Лазарев</a:t>
          </a:r>
          <a:endParaRPr lang="ru-RU" dirty="0"/>
        </a:p>
      </dgm:t>
    </dgm:pt>
    <dgm:pt modelId="{7D750D5E-15E5-4441-B56F-93D2D919B312}" type="parTrans" cxnId="{43D59555-6C8D-4921-A3F1-3F862C5DFB64}">
      <dgm:prSet/>
      <dgm:spPr/>
      <dgm:t>
        <a:bodyPr/>
        <a:lstStyle/>
        <a:p>
          <a:endParaRPr lang="ru-RU"/>
        </a:p>
      </dgm:t>
    </dgm:pt>
    <dgm:pt modelId="{DFAB0A3A-3875-46CB-81CD-9C0B8B0F87BF}" type="sibTrans" cxnId="{43D59555-6C8D-4921-A3F1-3F862C5DFB64}">
      <dgm:prSet/>
      <dgm:spPr/>
      <dgm:t>
        <a:bodyPr/>
        <a:lstStyle/>
        <a:p>
          <a:endParaRPr lang="ru-RU"/>
        </a:p>
      </dgm:t>
    </dgm:pt>
    <dgm:pt modelId="{680031B0-31C9-4256-8C1F-EB6FB21DCA73}" type="pres">
      <dgm:prSet presAssocID="{FE09DC9B-9AEF-432F-8697-B9E3F1B06C70}" presName="diagram" presStyleCnt="0">
        <dgm:presLayoutVars>
          <dgm:dir/>
        </dgm:presLayoutVars>
      </dgm:prSet>
      <dgm:spPr/>
      <dgm:t>
        <a:bodyPr/>
        <a:lstStyle/>
        <a:p>
          <a:endParaRPr lang="uk-UA"/>
        </a:p>
      </dgm:t>
    </dgm:pt>
    <dgm:pt modelId="{75183A47-CBBA-47D1-B5EB-BE6691A5ACDE}" type="pres">
      <dgm:prSet presAssocID="{4C22C193-3CAC-46BE-BC09-205C78871F3B}" presName="composite" presStyleCnt="0"/>
      <dgm:spPr/>
    </dgm:pt>
    <dgm:pt modelId="{27D3F1CF-29FE-452A-A5FE-0FF6D3D58CB6}" type="pres">
      <dgm:prSet presAssocID="{4C22C193-3CAC-46BE-BC09-205C78871F3B}" presName="Image" presStyleLbl="bgShp" presStyleIdx="0" presStyleCnt="2" custScaleY="13413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3CF63845-8609-4F54-8F64-11A36C2EB98C}" type="pres">
      <dgm:prSet presAssocID="{4C22C193-3CAC-46BE-BC09-205C78871F3B}" presName="Parent" presStyleLbl="node0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69E150F-02BB-4475-AF3C-FB08585D3423}" type="pres">
      <dgm:prSet presAssocID="{05DB0467-EA84-4AFC-972A-73410009A683}" presName="sibTrans" presStyleCnt="0"/>
      <dgm:spPr/>
    </dgm:pt>
    <dgm:pt modelId="{C931EB9B-6AAF-4405-BAC2-7A91F669350E}" type="pres">
      <dgm:prSet presAssocID="{11FC5180-9CE5-4A6E-AE3A-C7AB2BA5960E}" presName="composite" presStyleCnt="0"/>
      <dgm:spPr/>
    </dgm:pt>
    <dgm:pt modelId="{44DB5526-4643-42C1-B7BE-B6919179A323}" type="pres">
      <dgm:prSet presAssocID="{11FC5180-9CE5-4A6E-AE3A-C7AB2BA5960E}" presName="Image" presStyleLbl="bgShp" presStyleIdx="1" presStyleCnt="2" custScaleY="14047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954FAB53-B05E-43EF-9171-9A934D89B18E}" type="pres">
      <dgm:prSet presAssocID="{11FC5180-9CE5-4A6E-AE3A-C7AB2BA5960E}" presName="Parent" presStyleLbl="node0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B22A637-061A-4CA4-993E-B1DDD2C5EF0C}" type="presOf" srcId="{4C22C193-3CAC-46BE-BC09-205C78871F3B}" destId="{3CF63845-8609-4F54-8F64-11A36C2EB98C}" srcOrd="0" destOrd="0" presId="urn:microsoft.com/office/officeart/2008/layout/BendingPictureCaption"/>
    <dgm:cxn modelId="{37D69246-18F1-48A8-85FA-0494C475AF1D}" srcId="{FE09DC9B-9AEF-432F-8697-B9E3F1B06C70}" destId="{4C22C193-3CAC-46BE-BC09-205C78871F3B}" srcOrd="0" destOrd="0" parTransId="{23A1D315-5B4F-4C37-94CC-82D6EF438550}" sibTransId="{05DB0467-EA84-4AFC-972A-73410009A683}"/>
    <dgm:cxn modelId="{2EACC3B1-6A07-4593-B7A2-056E7E499B55}" type="presOf" srcId="{FE09DC9B-9AEF-432F-8697-B9E3F1B06C70}" destId="{680031B0-31C9-4256-8C1F-EB6FB21DCA73}" srcOrd="0" destOrd="0" presId="urn:microsoft.com/office/officeart/2008/layout/BendingPictureCaption"/>
    <dgm:cxn modelId="{43D59555-6C8D-4921-A3F1-3F862C5DFB64}" srcId="{FE09DC9B-9AEF-432F-8697-B9E3F1B06C70}" destId="{11FC5180-9CE5-4A6E-AE3A-C7AB2BA5960E}" srcOrd="1" destOrd="0" parTransId="{7D750D5E-15E5-4441-B56F-93D2D919B312}" sibTransId="{DFAB0A3A-3875-46CB-81CD-9C0B8B0F87BF}"/>
    <dgm:cxn modelId="{A2C6BCBB-EE78-4675-AD5A-130EC9683E2D}" type="presOf" srcId="{11FC5180-9CE5-4A6E-AE3A-C7AB2BA5960E}" destId="{954FAB53-B05E-43EF-9171-9A934D89B18E}" srcOrd="0" destOrd="0" presId="urn:microsoft.com/office/officeart/2008/layout/BendingPictureCaption"/>
    <dgm:cxn modelId="{979A5105-9CC9-4A9D-9BE9-885A7E72CA02}" type="presParOf" srcId="{680031B0-31C9-4256-8C1F-EB6FB21DCA73}" destId="{75183A47-CBBA-47D1-B5EB-BE6691A5ACDE}" srcOrd="0" destOrd="0" presId="urn:microsoft.com/office/officeart/2008/layout/BendingPictureCaption"/>
    <dgm:cxn modelId="{FB321895-8203-4DC4-9650-86593BD0D640}" type="presParOf" srcId="{75183A47-CBBA-47D1-B5EB-BE6691A5ACDE}" destId="{27D3F1CF-29FE-452A-A5FE-0FF6D3D58CB6}" srcOrd="0" destOrd="0" presId="urn:microsoft.com/office/officeart/2008/layout/BendingPictureCaption"/>
    <dgm:cxn modelId="{34F008BF-441F-41C6-B798-653F188577CC}" type="presParOf" srcId="{75183A47-CBBA-47D1-B5EB-BE6691A5ACDE}" destId="{3CF63845-8609-4F54-8F64-11A36C2EB98C}" srcOrd="1" destOrd="0" presId="urn:microsoft.com/office/officeart/2008/layout/BendingPictureCaption"/>
    <dgm:cxn modelId="{6845EC30-FC2C-42F6-8335-D0C504FA8506}" type="presParOf" srcId="{680031B0-31C9-4256-8C1F-EB6FB21DCA73}" destId="{869E150F-02BB-4475-AF3C-FB08585D3423}" srcOrd="1" destOrd="0" presId="urn:microsoft.com/office/officeart/2008/layout/BendingPictureCaption"/>
    <dgm:cxn modelId="{F23276A9-EFE2-4024-B033-FDB92A47B3C7}" type="presParOf" srcId="{680031B0-31C9-4256-8C1F-EB6FB21DCA73}" destId="{C931EB9B-6AAF-4405-BAC2-7A91F669350E}" srcOrd="2" destOrd="0" presId="urn:microsoft.com/office/officeart/2008/layout/BendingPictureCaption"/>
    <dgm:cxn modelId="{5B121871-6484-42EC-9F1A-314686317740}" type="presParOf" srcId="{C931EB9B-6AAF-4405-BAC2-7A91F669350E}" destId="{44DB5526-4643-42C1-B7BE-B6919179A323}" srcOrd="0" destOrd="0" presId="urn:microsoft.com/office/officeart/2008/layout/BendingPictureCaption"/>
    <dgm:cxn modelId="{2A861E0A-AC08-41AF-9F6E-E69484A38958}" type="presParOf" srcId="{C931EB9B-6AAF-4405-BAC2-7A91F669350E}" destId="{954FAB53-B05E-43EF-9171-9A934D89B18E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D3F1CF-29FE-452A-A5FE-0FF6D3D58CB6}">
      <dsp:nvSpPr>
        <dsp:cNvPr id="0" name=""/>
        <dsp:cNvSpPr/>
      </dsp:nvSpPr>
      <dsp:spPr>
        <a:xfrm>
          <a:off x="283" y="1266961"/>
          <a:ext cx="4740171" cy="469874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F63845-8609-4F54-8F64-11A36C2EB98C}">
      <dsp:nvSpPr>
        <dsp:cNvPr id="0" name=""/>
        <dsp:cNvSpPr/>
      </dsp:nvSpPr>
      <dsp:spPr>
        <a:xfrm>
          <a:off x="958403" y="4732663"/>
          <a:ext cx="4084615" cy="981601"/>
        </a:xfrm>
        <a:prstGeom prst="rect">
          <a:avLst/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3400" kern="1200" dirty="0" smtClean="0"/>
            <a:t>Фадей </a:t>
          </a:r>
          <a:r>
            <a:rPr lang="ru-RU" sz="3400" kern="1200" dirty="0" err="1" smtClean="0"/>
            <a:t>Беллінсгаузен</a:t>
          </a:r>
          <a:endParaRPr lang="ru-RU" sz="3400" kern="1200" dirty="0"/>
        </a:p>
      </dsp:txBody>
      <dsp:txXfrm>
        <a:off x="958403" y="4732663"/>
        <a:ext cx="4084615" cy="981601"/>
      </dsp:txXfrm>
    </dsp:sp>
    <dsp:sp modelId="{44DB5526-4643-42C1-B7BE-B6919179A323}">
      <dsp:nvSpPr>
        <dsp:cNvPr id="0" name=""/>
        <dsp:cNvSpPr/>
      </dsp:nvSpPr>
      <dsp:spPr>
        <a:xfrm>
          <a:off x="5610001" y="1155934"/>
          <a:ext cx="4740171" cy="4920795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4FAB53-B05E-43EF-9171-9A934D89B18E}">
      <dsp:nvSpPr>
        <dsp:cNvPr id="0" name=""/>
        <dsp:cNvSpPr/>
      </dsp:nvSpPr>
      <dsp:spPr>
        <a:xfrm>
          <a:off x="6568120" y="4732663"/>
          <a:ext cx="4084615" cy="981601"/>
        </a:xfrm>
        <a:prstGeom prst="rect">
          <a:avLst/>
        </a:prstGeom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ru-RU" sz="3400" kern="1200" dirty="0" smtClean="0"/>
            <a:t>Михайло Лазарев</a:t>
          </a:r>
          <a:endParaRPr lang="ru-RU" sz="3400" kern="1200" dirty="0"/>
        </a:p>
      </dsp:txBody>
      <dsp:txXfrm>
        <a:off x="6568120" y="4732663"/>
        <a:ext cx="4084615" cy="981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043CB-B768-41E0-9FBE-91E76D71338D}" type="datetimeFigureOut">
              <a:rPr lang="ru-RU" smtClean="0"/>
              <a:t>10.11.2018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7947-BB5E-4C61-BA50-1045C0442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6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46" y="669318"/>
            <a:ext cx="9934575" cy="3946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909666" y="1107661"/>
            <a:ext cx="8372671" cy="2967134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Введите сюда название презентации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2" y="3994064"/>
            <a:ext cx="2580477" cy="27570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426" y="4701021"/>
            <a:ext cx="2676525" cy="1752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55" y="73078"/>
            <a:ext cx="1514475" cy="19240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50" y="0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363" y="5925827"/>
            <a:ext cx="962025" cy="5905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8" y="2305121"/>
            <a:ext cx="1335317" cy="9028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6981">
            <a:off x="2877094" y="502773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33">
            <a:off x="4857827" y="5583801"/>
            <a:ext cx="1038225" cy="10477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1182911" y="2147012"/>
            <a:ext cx="971551" cy="12954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58" y="160446"/>
            <a:ext cx="1189375" cy="14139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978" y="4143435"/>
            <a:ext cx="1200151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4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563312" y="889686"/>
            <a:ext cx="7065377" cy="1994055"/>
          </a:xfrm>
        </p:spPr>
        <p:txBody>
          <a:bodyPr/>
          <a:lstStyle>
            <a:lvl1pPr algn="ctr">
              <a:defRPr lang="ru-RU" sz="3600" kern="1200" baseline="0" dirty="0" smtClean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defRPr>
            </a:lvl1pPr>
          </a:lstStyle>
          <a:p>
            <a:r>
              <a:rPr lang="ru-RU" dirty="0"/>
              <a:t>Введите сюда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486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703" y="1148799"/>
            <a:ext cx="7520662" cy="2987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926866" y="1619854"/>
            <a:ext cx="6338272" cy="1942748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Молодец !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" y="3994064"/>
            <a:ext cx="2316132" cy="2474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986" y="4607546"/>
            <a:ext cx="1932896" cy="12656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55" y="408441"/>
            <a:ext cx="1080658" cy="13729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77" y="250836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307" y="5561242"/>
            <a:ext cx="808329" cy="4962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4" y="1619854"/>
            <a:ext cx="1442735" cy="9754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733">
            <a:off x="3095022" y="553186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7752">
            <a:off x="4870713" y="5547467"/>
            <a:ext cx="941707" cy="95034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178792" y="2153101"/>
            <a:ext cx="924327" cy="123243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31" y="157018"/>
            <a:ext cx="1088456" cy="129396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356" y="4096790"/>
            <a:ext cx="781485" cy="9923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787" y="5658514"/>
            <a:ext cx="821592" cy="81018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19884">
            <a:off x="2562843" y="4138241"/>
            <a:ext cx="334800" cy="103598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312" y="4106455"/>
            <a:ext cx="762106" cy="79104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59" y="2938641"/>
            <a:ext cx="913483" cy="77616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75" y="97483"/>
            <a:ext cx="1340567" cy="105131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27" y="166197"/>
            <a:ext cx="1342076" cy="119295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386">
            <a:off x="4786126" y="4446131"/>
            <a:ext cx="928595" cy="87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5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22222E-6 L 0 -0.03797 " pathEditMode="relative" rAng="0" ptsTypes="AA">
                                      <p:cBhvr>
                                        <p:cTn id="114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"/>
                                    </p:animMotion>
                                    <p:animRot by="1500000">
                                      <p:cBhvr>
                                        <p:cTn id="115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8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37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6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13" Type="http://schemas.openxmlformats.org/officeDocument/2006/relationships/slide" Target="slide47.xml"/><Relationship Id="rId18" Type="http://schemas.openxmlformats.org/officeDocument/2006/relationships/slide" Target="slide38.xml"/><Relationship Id="rId26" Type="http://schemas.openxmlformats.org/officeDocument/2006/relationships/slide" Target="slide12.xml"/><Relationship Id="rId3" Type="http://schemas.openxmlformats.org/officeDocument/2006/relationships/slide" Target="slide22.xml"/><Relationship Id="rId21" Type="http://schemas.openxmlformats.org/officeDocument/2006/relationships/slide" Target="slide27.xml"/><Relationship Id="rId34" Type="http://schemas.openxmlformats.org/officeDocument/2006/relationships/slide" Target="slide31.xml"/><Relationship Id="rId7" Type="http://schemas.openxmlformats.org/officeDocument/2006/relationships/slide" Target="slide17.xml"/><Relationship Id="rId12" Type="http://schemas.openxmlformats.org/officeDocument/2006/relationships/slide" Target="slide46.xml"/><Relationship Id="rId17" Type="http://schemas.openxmlformats.org/officeDocument/2006/relationships/slide" Target="slide32.xml"/><Relationship Id="rId25" Type="http://schemas.openxmlformats.org/officeDocument/2006/relationships/slide" Target="slide45.xml"/><Relationship Id="rId33" Type="http://schemas.openxmlformats.org/officeDocument/2006/relationships/slide" Target="slide25.xml"/><Relationship Id="rId2" Type="http://schemas.openxmlformats.org/officeDocument/2006/relationships/slide" Target="slide16.xml"/><Relationship Id="rId16" Type="http://schemas.openxmlformats.org/officeDocument/2006/relationships/slide" Target="slide26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0.xml"/><Relationship Id="rId11" Type="http://schemas.openxmlformats.org/officeDocument/2006/relationships/slide" Target="slide41.xml"/><Relationship Id="rId24" Type="http://schemas.openxmlformats.org/officeDocument/2006/relationships/slide" Target="slide44.xml"/><Relationship Id="rId32" Type="http://schemas.openxmlformats.org/officeDocument/2006/relationships/slide" Target="slide19.xml"/><Relationship Id="rId37" Type="http://schemas.openxmlformats.org/officeDocument/2006/relationships/slide" Target="slide43.xml"/><Relationship Id="rId5" Type="http://schemas.openxmlformats.org/officeDocument/2006/relationships/slide" Target="slide34.xml"/><Relationship Id="rId15" Type="http://schemas.openxmlformats.org/officeDocument/2006/relationships/slide" Target="slide20.xml"/><Relationship Id="rId23" Type="http://schemas.openxmlformats.org/officeDocument/2006/relationships/slide" Target="slide39.xml"/><Relationship Id="rId28" Type="http://schemas.openxmlformats.org/officeDocument/2006/relationships/slide" Target="slide24.xml"/><Relationship Id="rId36" Type="http://schemas.openxmlformats.org/officeDocument/2006/relationships/slide" Target="slide42.xml"/><Relationship Id="rId10" Type="http://schemas.openxmlformats.org/officeDocument/2006/relationships/slide" Target="slide35.xml"/><Relationship Id="rId19" Type="http://schemas.openxmlformats.org/officeDocument/2006/relationships/slide" Target="slide15.xml"/><Relationship Id="rId31" Type="http://schemas.openxmlformats.org/officeDocument/2006/relationships/slide" Target="slide13.xml"/><Relationship Id="rId4" Type="http://schemas.openxmlformats.org/officeDocument/2006/relationships/slide" Target="slide28.xml"/><Relationship Id="rId9" Type="http://schemas.openxmlformats.org/officeDocument/2006/relationships/slide" Target="slide29.xml"/><Relationship Id="rId14" Type="http://schemas.openxmlformats.org/officeDocument/2006/relationships/slide" Target="slide14.xml"/><Relationship Id="rId22" Type="http://schemas.openxmlformats.org/officeDocument/2006/relationships/slide" Target="slide33.xml"/><Relationship Id="rId27" Type="http://schemas.openxmlformats.org/officeDocument/2006/relationships/slide" Target="slide18.xml"/><Relationship Id="rId30" Type="http://schemas.openxmlformats.org/officeDocument/2006/relationships/slide" Target="slide36.xml"/><Relationship Id="rId35" Type="http://schemas.openxmlformats.org/officeDocument/2006/relationships/slide" Target="slide3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openxmlformats.org/officeDocument/2006/relationships/image" Target="../media/image26.png"/><Relationship Id="rId21" Type="http://schemas.openxmlformats.org/officeDocument/2006/relationships/image" Target="../media/image12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2.png"/><Relationship Id="rId2" Type="http://schemas.openxmlformats.org/officeDocument/2006/relationships/audio" Target="../media/audio2.wav"/><Relationship Id="rId16" Type="http://schemas.openxmlformats.org/officeDocument/2006/relationships/image" Target="../media/image1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30.png"/><Relationship Id="rId10" Type="http://schemas.openxmlformats.org/officeDocument/2006/relationships/image" Target="../media/image14.png"/><Relationship Id="rId19" Type="http://schemas.openxmlformats.org/officeDocument/2006/relationships/image" Target="../media/image7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12.png"/><Relationship Id="rId3" Type="http://schemas.openxmlformats.org/officeDocument/2006/relationships/image" Target="../media/image26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7.png"/><Relationship Id="rId2" Type="http://schemas.openxmlformats.org/officeDocument/2006/relationships/audio" Target="../media/audio2.wav"/><Relationship Id="rId16" Type="http://schemas.openxmlformats.org/officeDocument/2006/relationships/image" Target="../media/image4.png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2.png"/><Relationship Id="rId10" Type="http://schemas.openxmlformats.org/officeDocument/2006/relationships/image" Target="../media/image14.png"/><Relationship Id="rId19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openxmlformats.org/officeDocument/2006/relationships/image" Target="../media/image26.png"/><Relationship Id="rId21" Type="http://schemas.openxmlformats.org/officeDocument/2006/relationships/image" Target="../media/image12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2.png"/><Relationship Id="rId2" Type="http://schemas.openxmlformats.org/officeDocument/2006/relationships/audio" Target="../media/audio2.wav"/><Relationship Id="rId16" Type="http://schemas.openxmlformats.org/officeDocument/2006/relationships/image" Target="../media/image1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30.png"/><Relationship Id="rId10" Type="http://schemas.openxmlformats.org/officeDocument/2006/relationships/image" Target="../media/image14.png"/><Relationship Id="rId19" Type="http://schemas.openxmlformats.org/officeDocument/2006/relationships/image" Target="../media/image7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4.png"/><Relationship Id="rId3" Type="http://schemas.openxmlformats.org/officeDocument/2006/relationships/image" Target="../media/image26.png"/><Relationship Id="rId21" Type="http://schemas.openxmlformats.org/officeDocument/2006/relationships/image" Target="../media/image12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2.png"/><Relationship Id="rId2" Type="http://schemas.openxmlformats.org/officeDocument/2006/relationships/audio" Target="../media/audio2.wav"/><Relationship Id="rId16" Type="http://schemas.openxmlformats.org/officeDocument/2006/relationships/image" Target="../media/image1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30.png"/><Relationship Id="rId10" Type="http://schemas.openxmlformats.org/officeDocument/2006/relationships/image" Target="../media/image14.png"/><Relationship Id="rId19" Type="http://schemas.openxmlformats.org/officeDocument/2006/relationships/image" Target="../media/image7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5.png"/><Relationship Id="rId7" Type="http://schemas.openxmlformats.org/officeDocument/2006/relationships/slide" Target="slide11.xml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3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4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31.png"/><Relationship Id="rId22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5.png"/><Relationship Id="rId7" Type="http://schemas.openxmlformats.org/officeDocument/2006/relationships/slide" Target="slide11.xml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3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4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31.png"/><Relationship Id="rId22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5.png"/><Relationship Id="rId7" Type="http://schemas.openxmlformats.org/officeDocument/2006/relationships/slide" Target="slide11.xml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3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4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31.png"/><Relationship Id="rId22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5.png"/><Relationship Id="rId7" Type="http://schemas.openxmlformats.org/officeDocument/2006/relationships/slide" Target="slide11.xml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3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4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31.png"/><Relationship Id="rId2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11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7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8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7.png"/><Relationship Id="rId22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9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7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9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9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7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9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7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9.png"/><Relationship Id="rId7" Type="http://schemas.openxmlformats.org/officeDocument/2006/relationships/slide" Target="slide11.xml"/><Relationship Id="rId12" Type="http://schemas.openxmlformats.org/officeDocument/2006/relationships/image" Target="../media/image16.png"/><Relationship Id="rId17" Type="http://schemas.openxmlformats.org/officeDocument/2006/relationships/image" Target="../media/image7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5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39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11.xml"/><Relationship Id="rId3" Type="http://schemas.openxmlformats.org/officeDocument/2006/relationships/image" Target="../media/image15.png"/><Relationship Id="rId7" Type="http://schemas.openxmlformats.org/officeDocument/2006/relationships/image" Target="../media/image3.png"/><Relationship Id="rId12" Type="http://schemas.openxmlformats.org/officeDocument/2006/relationships/image" Target="../media/image4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0" Type="http://schemas.openxmlformats.org/officeDocument/2006/relationships/image" Target="../media/image34.png"/><Relationship Id="rId4" Type="http://schemas.openxmlformats.org/officeDocument/2006/relationships/image" Target="../media/image18.png"/><Relationship Id="rId9" Type="http://schemas.openxmlformats.org/officeDocument/2006/relationships/image" Target="../media/image6.png"/><Relationship Id="rId1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2.png"/><Relationship Id="rId18" Type="http://schemas.openxmlformats.org/officeDocument/2006/relationships/image" Target="../media/image34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5.png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9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7.png"/><Relationship Id="rId5" Type="http://schemas.openxmlformats.org/officeDocument/2006/relationships/image" Target="../media/image28.png"/><Relationship Id="rId15" Type="http://schemas.openxmlformats.org/officeDocument/2006/relationships/image" Target="../media/image3.png"/><Relationship Id="rId10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openxmlformats.org/officeDocument/2006/relationships/image" Target="../media/image31.png"/><Relationship Id="rId22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2.png"/><Relationship Id="rId18" Type="http://schemas.openxmlformats.org/officeDocument/2006/relationships/image" Target="../media/image34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5.png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9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7.png"/><Relationship Id="rId5" Type="http://schemas.openxmlformats.org/officeDocument/2006/relationships/image" Target="../media/image28.png"/><Relationship Id="rId15" Type="http://schemas.openxmlformats.org/officeDocument/2006/relationships/image" Target="../media/image3.png"/><Relationship Id="rId10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2.png"/><Relationship Id="rId18" Type="http://schemas.openxmlformats.org/officeDocument/2006/relationships/image" Target="../media/image34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5.png"/><Relationship Id="rId12" Type="http://schemas.openxmlformats.org/officeDocument/2006/relationships/image" Target="../media/image10.png"/><Relationship Id="rId17" Type="http://schemas.openxmlformats.org/officeDocument/2006/relationships/image" Target="../media/image6.png"/><Relationship Id="rId2" Type="http://schemas.openxmlformats.org/officeDocument/2006/relationships/audio" Target="../media/audio2.wav"/><Relationship Id="rId16" Type="http://schemas.openxmlformats.org/officeDocument/2006/relationships/image" Target="../media/image9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7.png"/><Relationship Id="rId5" Type="http://schemas.openxmlformats.org/officeDocument/2006/relationships/image" Target="../media/image28.png"/><Relationship Id="rId15" Type="http://schemas.openxmlformats.org/officeDocument/2006/relationships/image" Target="../media/image3.png"/><Relationship Id="rId10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Relationship Id="rId1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7.png"/><Relationship Id="rId18" Type="http://schemas.openxmlformats.org/officeDocument/2006/relationships/image" Target="../media/image33.png"/><Relationship Id="rId26" Type="http://schemas.microsoft.com/office/2007/relationships/diagramDrawing" Target="../diagrams/drawing1.xml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3.png"/><Relationship Id="rId25" Type="http://schemas.openxmlformats.org/officeDocument/2006/relationships/diagramColors" Target="../diagrams/colors1.xml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24" Type="http://schemas.openxmlformats.org/officeDocument/2006/relationships/diagramQuickStyle" Target="../diagrams/quickStyle1.xml"/><Relationship Id="rId5" Type="http://schemas.openxmlformats.org/officeDocument/2006/relationships/image" Target="../media/image28.png"/><Relationship Id="rId15" Type="http://schemas.openxmlformats.org/officeDocument/2006/relationships/image" Target="../media/image31.png"/><Relationship Id="rId23" Type="http://schemas.openxmlformats.org/officeDocument/2006/relationships/diagramLayout" Target="../diagrams/layout1.xml"/><Relationship Id="rId10" Type="http://schemas.openxmlformats.org/officeDocument/2006/relationships/image" Target="../media/image18.png"/><Relationship Id="rId19" Type="http://schemas.openxmlformats.org/officeDocument/2006/relationships/image" Target="../media/image17.png"/><Relationship Id="rId4" Type="http://schemas.openxmlformats.org/officeDocument/2006/relationships/image" Target="../media/image27.png"/><Relationship Id="rId9" Type="http://schemas.openxmlformats.org/officeDocument/2006/relationships/image" Target="../media/image16.png"/><Relationship Id="rId14" Type="http://schemas.openxmlformats.org/officeDocument/2006/relationships/image" Target="../media/image12.png"/><Relationship Id="rId22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7.png"/><Relationship Id="rId18" Type="http://schemas.openxmlformats.org/officeDocument/2006/relationships/image" Target="../media/image33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17.png"/><Relationship Id="rId4" Type="http://schemas.openxmlformats.org/officeDocument/2006/relationships/image" Target="../media/image27.png"/><Relationship Id="rId9" Type="http://schemas.openxmlformats.org/officeDocument/2006/relationships/image" Target="../media/image16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7.png"/><Relationship Id="rId18" Type="http://schemas.openxmlformats.org/officeDocument/2006/relationships/image" Target="../media/image33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17.png"/><Relationship Id="rId4" Type="http://schemas.openxmlformats.org/officeDocument/2006/relationships/image" Target="../media/image27.png"/><Relationship Id="rId9" Type="http://schemas.openxmlformats.org/officeDocument/2006/relationships/image" Target="../media/image16.png"/><Relationship Id="rId1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7.png"/><Relationship Id="rId18" Type="http://schemas.openxmlformats.org/officeDocument/2006/relationships/image" Target="../media/image33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17.png"/><Relationship Id="rId4" Type="http://schemas.openxmlformats.org/officeDocument/2006/relationships/image" Target="../media/image27.png"/><Relationship Id="rId9" Type="http://schemas.openxmlformats.org/officeDocument/2006/relationships/image" Target="../media/image16.png"/><Relationship Id="rId1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8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15.png"/><Relationship Id="rId7" Type="http://schemas.openxmlformats.org/officeDocument/2006/relationships/slide" Target="slide11.xml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6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23" Type="http://schemas.openxmlformats.org/officeDocument/2006/relationships/image" Target="../media/image45.jpeg"/><Relationship Id="rId10" Type="http://schemas.openxmlformats.org/officeDocument/2006/relationships/image" Target="../media/image14.png"/><Relationship Id="rId19" Type="http://schemas.openxmlformats.org/officeDocument/2006/relationships/image" Target="../media/image12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0.png"/><Relationship Id="rId22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8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15.png"/><Relationship Id="rId7" Type="http://schemas.openxmlformats.org/officeDocument/2006/relationships/slide" Target="slide11.xml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6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23" Type="http://schemas.openxmlformats.org/officeDocument/2006/relationships/image" Target="../media/image46.jpeg"/><Relationship Id="rId10" Type="http://schemas.openxmlformats.org/officeDocument/2006/relationships/image" Target="../media/image14.png"/><Relationship Id="rId19" Type="http://schemas.openxmlformats.org/officeDocument/2006/relationships/image" Target="../media/image12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0.png"/><Relationship Id="rId22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8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15.png"/><Relationship Id="rId7" Type="http://schemas.openxmlformats.org/officeDocument/2006/relationships/slide" Target="slide11.xml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6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12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0.png"/><Relationship Id="rId22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8.png"/><Relationship Id="rId18" Type="http://schemas.openxmlformats.org/officeDocument/2006/relationships/image" Target="../media/image10.png"/><Relationship Id="rId3" Type="http://schemas.openxmlformats.org/officeDocument/2006/relationships/image" Target="../media/image26.png"/><Relationship Id="rId21" Type="http://schemas.openxmlformats.org/officeDocument/2006/relationships/image" Target="../media/image15.png"/><Relationship Id="rId7" Type="http://schemas.openxmlformats.org/officeDocument/2006/relationships/slide" Target="slide11.xml"/><Relationship Id="rId12" Type="http://schemas.openxmlformats.org/officeDocument/2006/relationships/image" Target="../media/image17.png"/><Relationship Id="rId17" Type="http://schemas.openxmlformats.org/officeDocument/2006/relationships/image" Target="../media/image4.png"/><Relationship Id="rId2" Type="http://schemas.openxmlformats.org/officeDocument/2006/relationships/audio" Target="../media/audio2.wav"/><Relationship Id="rId16" Type="http://schemas.openxmlformats.org/officeDocument/2006/relationships/image" Target="../media/image2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6.png"/><Relationship Id="rId5" Type="http://schemas.openxmlformats.org/officeDocument/2006/relationships/image" Target="../media/image28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12.png"/><Relationship Id="rId4" Type="http://schemas.openxmlformats.org/officeDocument/2006/relationships/image" Target="../media/image27.png"/><Relationship Id="rId9" Type="http://schemas.openxmlformats.org/officeDocument/2006/relationships/image" Target="../media/image13.png"/><Relationship Id="rId14" Type="http://schemas.openxmlformats.org/officeDocument/2006/relationships/image" Target="../media/image30.png"/><Relationship Id="rId22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5.png"/><Relationship Id="rId18" Type="http://schemas.openxmlformats.org/officeDocument/2006/relationships/slide" Target="slide11.xml"/><Relationship Id="rId3" Type="http://schemas.openxmlformats.org/officeDocument/2006/relationships/image" Target="../media/image26.png"/><Relationship Id="rId21" Type="http://schemas.openxmlformats.org/officeDocument/2006/relationships/image" Target="../media/image49.jpeg"/><Relationship Id="rId7" Type="http://schemas.openxmlformats.org/officeDocument/2006/relationships/image" Target="../media/image33.png"/><Relationship Id="rId12" Type="http://schemas.openxmlformats.org/officeDocument/2006/relationships/image" Target="../media/image34.png"/><Relationship Id="rId17" Type="http://schemas.openxmlformats.org/officeDocument/2006/relationships/image" Target="../media/image17.png"/><Relationship Id="rId2" Type="http://schemas.openxmlformats.org/officeDocument/2006/relationships/audio" Target="../media/audio2.wav"/><Relationship Id="rId16" Type="http://schemas.openxmlformats.org/officeDocument/2006/relationships/image" Target="../media/image31.png"/><Relationship Id="rId20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30.png"/><Relationship Id="rId15" Type="http://schemas.openxmlformats.org/officeDocument/2006/relationships/image" Target="../media/image12.png"/><Relationship Id="rId10" Type="http://schemas.openxmlformats.org/officeDocument/2006/relationships/image" Target="../media/image9.png"/><Relationship Id="rId19" Type="http://schemas.openxmlformats.org/officeDocument/2006/relationships/image" Target="../media/image47.png"/><Relationship Id="rId4" Type="http://schemas.openxmlformats.org/officeDocument/2006/relationships/image" Target="../media/image18.png"/><Relationship Id="rId9" Type="http://schemas.openxmlformats.org/officeDocument/2006/relationships/image" Target="../media/image6.png"/><Relationship Id="rId14" Type="http://schemas.openxmlformats.org/officeDocument/2006/relationships/image" Target="../media/image36.png"/><Relationship Id="rId22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.png"/><Relationship Id="rId18" Type="http://schemas.openxmlformats.org/officeDocument/2006/relationships/image" Target="../media/image35.png"/><Relationship Id="rId3" Type="http://schemas.openxmlformats.org/officeDocument/2006/relationships/image" Target="../media/image26.png"/><Relationship Id="rId21" Type="http://schemas.openxmlformats.org/officeDocument/2006/relationships/image" Target="../media/image31.png"/><Relationship Id="rId7" Type="http://schemas.openxmlformats.org/officeDocument/2006/relationships/slide" Target="slide11.xml"/><Relationship Id="rId12" Type="http://schemas.openxmlformats.org/officeDocument/2006/relationships/image" Target="../media/image33.png"/><Relationship Id="rId17" Type="http://schemas.openxmlformats.org/officeDocument/2006/relationships/image" Target="../media/image34.png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0.png"/><Relationship Id="rId5" Type="http://schemas.openxmlformats.org/officeDocument/2006/relationships/image" Target="../media/image28.png"/><Relationship Id="rId15" Type="http://schemas.openxmlformats.org/officeDocument/2006/relationships/image" Target="../media/image9.png"/><Relationship Id="rId10" Type="http://schemas.openxmlformats.org/officeDocument/2006/relationships/image" Target="../media/image30.png"/><Relationship Id="rId19" Type="http://schemas.openxmlformats.org/officeDocument/2006/relationships/image" Target="../media/image36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6.png"/><Relationship Id="rId22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3.png"/><Relationship Id="rId18" Type="http://schemas.openxmlformats.org/officeDocument/2006/relationships/image" Target="../media/image35.png"/><Relationship Id="rId3" Type="http://schemas.openxmlformats.org/officeDocument/2006/relationships/image" Target="../media/image26.png"/><Relationship Id="rId21" Type="http://schemas.openxmlformats.org/officeDocument/2006/relationships/image" Target="../media/image31.png"/><Relationship Id="rId7" Type="http://schemas.openxmlformats.org/officeDocument/2006/relationships/slide" Target="slide11.xml"/><Relationship Id="rId12" Type="http://schemas.openxmlformats.org/officeDocument/2006/relationships/image" Target="../media/image33.png"/><Relationship Id="rId17" Type="http://schemas.openxmlformats.org/officeDocument/2006/relationships/image" Target="../media/image34.png"/><Relationship Id="rId2" Type="http://schemas.openxmlformats.org/officeDocument/2006/relationships/audio" Target="../media/audio2.wav"/><Relationship Id="rId16" Type="http://schemas.openxmlformats.org/officeDocument/2006/relationships/image" Target="../media/image11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10.png"/><Relationship Id="rId5" Type="http://schemas.openxmlformats.org/officeDocument/2006/relationships/image" Target="../media/image28.png"/><Relationship Id="rId15" Type="http://schemas.openxmlformats.org/officeDocument/2006/relationships/image" Target="../media/image9.png"/><Relationship Id="rId10" Type="http://schemas.openxmlformats.org/officeDocument/2006/relationships/image" Target="../media/image30.png"/><Relationship Id="rId19" Type="http://schemas.openxmlformats.org/officeDocument/2006/relationships/image" Target="../media/image36.png"/><Relationship Id="rId4" Type="http://schemas.openxmlformats.org/officeDocument/2006/relationships/image" Target="../media/image27.png"/><Relationship Id="rId9" Type="http://schemas.openxmlformats.org/officeDocument/2006/relationships/image" Target="../media/image18.png"/><Relationship Id="rId14" Type="http://schemas.openxmlformats.org/officeDocument/2006/relationships/image" Target="../media/image6.png"/><Relationship Id="rId22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9.png"/><Relationship Id="rId18" Type="http://schemas.openxmlformats.org/officeDocument/2006/relationships/image" Target="../media/image28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17" Type="http://schemas.openxmlformats.org/officeDocument/2006/relationships/image" Target="../media/image27.png"/><Relationship Id="rId2" Type="http://schemas.openxmlformats.org/officeDocument/2006/relationships/audio" Target="../media/audio2.wav"/><Relationship Id="rId16" Type="http://schemas.openxmlformats.org/officeDocument/2006/relationships/image" Target="../media/image17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7.png"/><Relationship Id="rId5" Type="http://schemas.openxmlformats.org/officeDocument/2006/relationships/image" Target="../media/image14.png"/><Relationship Id="rId15" Type="http://schemas.openxmlformats.org/officeDocument/2006/relationships/image" Target="../media/image3.png"/><Relationship Id="rId10" Type="http://schemas.openxmlformats.org/officeDocument/2006/relationships/image" Target="../media/image2.png"/><Relationship Id="rId19" Type="http://schemas.openxmlformats.org/officeDocument/2006/relationships/image" Target="../media/image29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Relationship Id="rId14" Type="http://schemas.openxmlformats.org/officeDocument/2006/relationships/image" Target="../media/image11.png"/><Relationship Id="rId22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9.png"/><Relationship Id="rId18" Type="http://schemas.openxmlformats.org/officeDocument/2006/relationships/image" Target="../media/image28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17" Type="http://schemas.openxmlformats.org/officeDocument/2006/relationships/image" Target="../media/image27.png"/><Relationship Id="rId2" Type="http://schemas.openxmlformats.org/officeDocument/2006/relationships/audio" Target="../media/audio2.wav"/><Relationship Id="rId16" Type="http://schemas.openxmlformats.org/officeDocument/2006/relationships/image" Target="../media/image17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7.png"/><Relationship Id="rId5" Type="http://schemas.openxmlformats.org/officeDocument/2006/relationships/image" Target="../media/image14.png"/><Relationship Id="rId15" Type="http://schemas.openxmlformats.org/officeDocument/2006/relationships/image" Target="../media/image3.png"/><Relationship Id="rId10" Type="http://schemas.openxmlformats.org/officeDocument/2006/relationships/image" Target="../media/image2.png"/><Relationship Id="rId19" Type="http://schemas.openxmlformats.org/officeDocument/2006/relationships/image" Target="../media/image29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Relationship Id="rId1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9.png"/><Relationship Id="rId18" Type="http://schemas.openxmlformats.org/officeDocument/2006/relationships/image" Target="../media/image28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17" Type="http://schemas.openxmlformats.org/officeDocument/2006/relationships/image" Target="../media/image27.png"/><Relationship Id="rId2" Type="http://schemas.openxmlformats.org/officeDocument/2006/relationships/audio" Target="../media/audio2.wav"/><Relationship Id="rId16" Type="http://schemas.openxmlformats.org/officeDocument/2006/relationships/image" Target="../media/image17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7.png"/><Relationship Id="rId5" Type="http://schemas.openxmlformats.org/officeDocument/2006/relationships/image" Target="../media/image14.png"/><Relationship Id="rId15" Type="http://schemas.openxmlformats.org/officeDocument/2006/relationships/image" Target="../media/image3.png"/><Relationship Id="rId10" Type="http://schemas.openxmlformats.org/officeDocument/2006/relationships/image" Target="../media/image2.png"/><Relationship Id="rId19" Type="http://schemas.openxmlformats.org/officeDocument/2006/relationships/image" Target="../media/image29.png"/><Relationship Id="rId4" Type="http://schemas.openxmlformats.org/officeDocument/2006/relationships/image" Target="../media/image13.png"/><Relationship Id="rId9" Type="http://schemas.openxmlformats.org/officeDocument/2006/relationships/image" Target="../media/image19.png"/><Relationship Id="rId1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9.png"/><Relationship Id="rId7" Type="http://schemas.openxmlformats.org/officeDocument/2006/relationships/slide" Target="slide11.xml"/><Relationship Id="rId12" Type="http://schemas.openxmlformats.org/officeDocument/2006/relationships/image" Target="../media/image4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31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12.png"/><Relationship Id="rId10" Type="http://schemas.openxmlformats.org/officeDocument/2006/relationships/image" Target="../media/image18.png"/><Relationship Id="rId19" Type="http://schemas.openxmlformats.org/officeDocument/2006/relationships/image" Target="../media/image6.png"/><Relationship Id="rId4" Type="http://schemas.openxmlformats.org/officeDocument/2006/relationships/image" Target="../media/image27.png"/><Relationship Id="rId9" Type="http://schemas.openxmlformats.org/officeDocument/2006/relationships/image" Target="../media/image15.png"/><Relationship Id="rId1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9.png"/><Relationship Id="rId7" Type="http://schemas.openxmlformats.org/officeDocument/2006/relationships/slide" Target="slide11.xml"/><Relationship Id="rId12" Type="http://schemas.openxmlformats.org/officeDocument/2006/relationships/image" Target="../media/image4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31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12.png"/><Relationship Id="rId10" Type="http://schemas.openxmlformats.org/officeDocument/2006/relationships/image" Target="../media/image18.png"/><Relationship Id="rId19" Type="http://schemas.openxmlformats.org/officeDocument/2006/relationships/image" Target="../media/image6.png"/><Relationship Id="rId4" Type="http://schemas.openxmlformats.org/officeDocument/2006/relationships/image" Target="../media/image27.png"/><Relationship Id="rId9" Type="http://schemas.openxmlformats.org/officeDocument/2006/relationships/image" Target="../media/image15.png"/><Relationship Id="rId1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7.png"/><Relationship Id="rId18" Type="http://schemas.openxmlformats.org/officeDocument/2006/relationships/image" Target="../media/image9.png"/><Relationship Id="rId3" Type="http://schemas.openxmlformats.org/officeDocument/2006/relationships/image" Target="../media/image26.png"/><Relationship Id="rId21" Type="http://schemas.openxmlformats.org/officeDocument/2006/relationships/image" Target="../media/image39.png"/><Relationship Id="rId7" Type="http://schemas.openxmlformats.org/officeDocument/2006/relationships/slide" Target="slide11.xml"/><Relationship Id="rId12" Type="http://schemas.openxmlformats.org/officeDocument/2006/relationships/image" Target="../media/image4.png"/><Relationship Id="rId17" Type="http://schemas.openxmlformats.org/officeDocument/2006/relationships/image" Target="../media/image3.png"/><Relationship Id="rId2" Type="http://schemas.openxmlformats.org/officeDocument/2006/relationships/audio" Target="../media/audio2.wav"/><Relationship Id="rId16" Type="http://schemas.openxmlformats.org/officeDocument/2006/relationships/image" Target="../media/image31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5" Type="http://schemas.openxmlformats.org/officeDocument/2006/relationships/image" Target="../media/image12.png"/><Relationship Id="rId10" Type="http://schemas.openxmlformats.org/officeDocument/2006/relationships/image" Target="../media/image18.png"/><Relationship Id="rId19" Type="http://schemas.openxmlformats.org/officeDocument/2006/relationships/image" Target="../media/image6.png"/><Relationship Id="rId4" Type="http://schemas.openxmlformats.org/officeDocument/2006/relationships/image" Target="../media/image27.png"/><Relationship Id="rId9" Type="http://schemas.openxmlformats.org/officeDocument/2006/relationships/image" Target="../media/image15.png"/><Relationship Id="rId1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31.png"/><Relationship Id="rId2" Type="http://schemas.openxmlformats.org/officeDocument/2006/relationships/image" Target="../media/image26.png"/><Relationship Id="rId16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2.png"/><Relationship Id="rId5" Type="http://schemas.openxmlformats.org/officeDocument/2006/relationships/image" Target="../media/image16.png"/><Relationship Id="rId15" Type="http://schemas.openxmlformats.org/officeDocument/2006/relationships/image" Target="../media/image8.pn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Relationship Id="rId1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1.png"/><Relationship Id="rId18" Type="http://schemas.openxmlformats.org/officeDocument/2006/relationships/image" Target="../media/image28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7.png"/><Relationship Id="rId12" Type="http://schemas.openxmlformats.org/officeDocument/2006/relationships/image" Target="../media/image12.png"/><Relationship Id="rId17" Type="http://schemas.openxmlformats.org/officeDocument/2006/relationships/image" Target="../media/image27.png"/><Relationship Id="rId2" Type="http://schemas.openxmlformats.org/officeDocument/2006/relationships/audio" Target="../media/audio2.wav"/><Relationship Id="rId16" Type="http://schemas.openxmlformats.org/officeDocument/2006/relationships/image" Target="../media/image8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7.png"/><Relationship Id="rId5" Type="http://schemas.openxmlformats.org/officeDocument/2006/relationships/image" Target="../media/image15.png"/><Relationship Id="rId15" Type="http://schemas.openxmlformats.org/officeDocument/2006/relationships/image" Target="../media/image33.png"/><Relationship Id="rId10" Type="http://schemas.openxmlformats.org/officeDocument/2006/relationships/image" Target="../media/image19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Relationship Id="rId1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1.png"/><Relationship Id="rId18" Type="http://schemas.openxmlformats.org/officeDocument/2006/relationships/image" Target="../media/image28.png"/><Relationship Id="rId3" Type="http://schemas.openxmlformats.org/officeDocument/2006/relationships/image" Target="../media/image26.png"/><Relationship Id="rId21" Type="http://schemas.openxmlformats.org/officeDocument/2006/relationships/audio" Target="../media/audio3.wav"/><Relationship Id="rId7" Type="http://schemas.openxmlformats.org/officeDocument/2006/relationships/image" Target="../media/image17.png"/><Relationship Id="rId12" Type="http://schemas.openxmlformats.org/officeDocument/2006/relationships/image" Target="../media/image12.png"/><Relationship Id="rId17" Type="http://schemas.openxmlformats.org/officeDocument/2006/relationships/image" Target="../media/image27.png"/><Relationship Id="rId2" Type="http://schemas.openxmlformats.org/officeDocument/2006/relationships/audio" Target="../media/audio2.wav"/><Relationship Id="rId16" Type="http://schemas.openxmlformats.org/officeDocument/2006/relationships/image" Target="../media/image8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7.png"/><Relationship Id="rId5" Type="http://schemas.openxmlformats.org/officeDocument/2006/relationships/image" Target="../media/image15.png"/><Relationship Id="rId15" Type="http://schemas.openxmlformats.org/officeDocument/2006/relationships/image" Target="../media/image33.png"/><Relationship Id="rId10" Type="http://schemas.openxmlformats.org/officeDocument/2006/relationships/image" Target="../media/image19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Relationship Id="rId1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94616"/>
              </p:ext>
            </p:extLst>
          </p:nvPr>
        </p:nvGraphicFramePr>
        <p:xfrm>
          <a:off x="2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15899097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888011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089890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4589771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618796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4752996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01617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64682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04509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91735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97091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30238"/>
                  </a:ext>
                </a:extLst>
              </a:tr>
            </a:tbl>
          </a:graphicData>
        </a:graphic>
      </p:graphicFrame>
      <p:sp>
        <p:nvSpPr>
          <p:cNvPr id="33" name="Прямоугольник 32">
            <a:hlinkClick r:id="rId2" action="ppaction://hlinksldjump"/>
          </p:cNvPr>
          <p:cNvSpPr/>
          <p:nvPr/>
        </p:nvSpPr>
        <p:spPr>
          <a:xfrm>
            <a:off x="8321913" y="97972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>
            <a:hlinkClick r:id="rId2" action="ppaction://hlinksldjump"/>
          </p:cNvPr>
          <p:cNvSpPr/>
          <p:nvPr/>
        </p:nvSpPr>
        <p:spPr>
          <a:xfrm>
            <a:off x="8321914" y="1247420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>
            <a:hlinkClick r:id="rId2" action="ppaction://hlinksldjump"/>
          </p:cNvPr>
          <p:cNvSpPr/>
          <p:nvPr/>
        </p:nvSpPr>
        <p:spPr>
          <a:xfrm>
            <a:off x="8321915" y="239686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>
            <a:hlinkClick r:id="rId2" action="ppaction://hlinksldjump"/>
          </p:cNvPr>
          <p:cNvSpPr/>
          <p:nvPr/>
        </p:nvSpPr>
        <p:spPr>
          <a:xfrm>
            <a:off x="8321917" y="356163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Прямоугольник 40">
            <a:hlinkClick r:id="rId2" action="ppaction://hlinksldjump"/>
          </p:cNvPr>
          <p:cNvSpPr/>
          <p:nvPr/>
        </p:nvSpPr>
        <p:spPr>
          <a:xfrm>
            <a:off x="8321916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>
            <a:hlinkClick r:id="rId2" action="ppaction://hlinksldjump"/>
          </p:cNvPr>
          <p:cNvSpPr/>
          <p:nvPr/>
        </p:nvSpPr>
        <p:spPr>
          <a:xfrm>
            <a:off x="10282043" y="9797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Прямоугольник 43">
            <a:hlinkClick r:id="rId2" action="ppaction://hlinksldjump"/>
          </p:cNvPr>
          <p:cNvSpPr/>
          <p:nvPr/>
        </p:nvSpPr>
        <p:spPr>
          <a:xfrm>
            <a:off x="10282042" y="1262742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Прямоугольник 44">
            <a:hlinkClick r:id="rId2" action="ppaction://hlinksldjump"/>
          </p:cNvPr>
          <p:cNvSpPr/>
          <p:nvPr/>
        </p:nvSpPr>
        <p:spPr>
          <a:xfrm>
            <a:off x="10282044" y="242751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Прямоугольник 45">
            <a:hlinkClick r:id="rId2" action="ppaction://hlinksldjump"/>
          </p:cNvPr>
          <p:cNvSpPr/>
          <p:nvPr/>
        </p:nvSpPr>
        <p:spPr>
          <a:xfrm>
            <a:off x="10282043" y="3624940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>
            <a:hlinkClick r:id="rId2" action="ppaction://hlinksldjump"/>
          </p:cNvPr>
          <p:cNvSpPr/>
          <p:nvPr/>
        </p:nvSpPr>
        <p:spPr>
          <a:xfrm>
            <a:off x="10296711" y="469576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>
            <a:hlinkClick r:id="rId2" action="ppaction://hlinksldjump"/>
          </p:cNvPr>
          <p:cNvSpPr/>
          <p:nvPr/>
        </p:nvSpPr>
        <p:spPr>
          <a:xfrm>
            <a:off x="8321915" y="586053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>
            <a:hlinkClick r:id="rId2" action="ppaction://hlinksldjump"/>
          </p:cNvPr>
          <p:cNvSpPr/>
          <p:nvPr/>
        </p:nvSpPr>
        <p:spPr>
          <a:xfrm>
            <a:off x="10311380" y="5860535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>
            <a:hlinkClick r:id="rId2" action="ppaction://hlinksldjump"/>
          </p:cNvPr>
          <p:cNvSpPr/>
          <p:nvPr/>
        </p:nvSpPr>
        <p:spPr>
          <a:xfrm>
            <a:off x="4230567" y="8318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Прямоугольник 56">
            <a:hlinkClick r:id="rId2" action="ppaction://hlinksldjump"/>
          </p:cNvPr>
          <p:cNvSpPr/>
          <p:nvPr/>
        </p:nvSpPr>
        <p:spPr>
          <a:xfrm>
            <a:off x="4230568" y="1232633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Прямоугольник 57">
            <a:hlinkClick r:id="rId2" action="ppaction://hlinksldjump"/>
          </p:cNvPr>
          <p:cNvSpPr/>
          <p:nvPr/>
        </p:nvSpPr>
        <p:spPr>
          <a:xfrm>
            <a:off x="4230569" y="2382081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Прямоугольник 58">
            <a:hlinkClick r:id="rId2" action="ppaction://hlinksldjump"/>
          </p:cNvPr>
          <p:cNvSpPr/>
          <p:nvPr/>
        </p:nvSpPr>
        <p:spPr>
          <a:xfrm>
            <a:off x="4230571" y="354685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Прямоугольник 59">
            <a:hlinkClick r:id="rId2" action="ppaction://hlinksldjump"/>
          </p:cNvPr>
          <p:cNvSpPr/>
          <p:nvPr/>
        </p:nvSpPr>
        <p:spPr>
          <a:xfrm>
            <a:off x="4230570" y="468097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Прямоугольник 60">
            <a:hlinkClick r:id="rId2" action="ppaction://hlinksldjump"/>
          </p:cNvPr>
          <p:cNvSpPr/>
          <p:nvPr/>
        </p:nvSpPr>
        <p:spPr>
          <a:xfrm>
            <a:off x="6273764" y="97972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Прямоугольник 61">
            <a:hlinkClick r:id="rId2" action="ppaction://hlinksldjump"/>
          </p:cNvPr>
          <p:cNvSpPr/>
          <p:nvPr/>
        </p:nvSpPr>
        <p:spPr>
          <a:xfrm>
            <a:off x="6273763" y="1262742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Прямоугольник 62">
            <a:hlinkClick r:id="rId2" action="ppaction://hlinksldjump"/>
          </p:cNvPr>
          <p:cNvSpPr/>
          <p:nvPr/>
        </p:nvSpPr>
        <p:spPr>
          <a:xfrm>
            <a:off x="6273765" y="242751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Прямоугольник 63">
            <a:hlinkClick r:id="rId2" action="ppaction://hlinksldjump"/>
          </p:cNvPr>
          <p:cNvSpPr/>
          <p:nvPr/>
        </p:nvSpPr>
        <p:spPr>
          <a:xfrm>
            <a:off x="6273764" y="3624940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5" name="Прямоугольник 64">
            <a:hlinkClick r:id="rId2" action="ppaction://hlinksldjump"/>
          </p:cNvPr>
          <p:cNvSpPr/>
          <p:nvPr/>
        </p:nvSpPr>
        <p:spPr>
          <a:xfrm>
            <a:off x="6288432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Прямоугольник 65">
            <a:hlinkClick r:id="rId2" action="ppaction://hlinksldjump"/>
          </p:cNvPr>
          <p:cNvSpPr/>
          <p:nvPr/>
        </p:nvSpPr>
        <p:spPr>
          <a:xfrm>
            <a:off x="4230569" y="584574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Прямоугольник 66">
            <a:hlinkClick r:id="rId2" action="ppaction://hlinksldjump"/>
          </p:cNvPr>
          <p:cNvSpPr/>
          <p:nvPr/>
        </p:nvSpPr>
        <p:spPr>
          <a:xfrm>
            <a:off x="6303101" y="586053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Прямоугольник 67">
            <a:hlinkClick r:id="rId2" action="ppaction://hlinksldjump"/>
          </p:cNvPr>
          <p:cNvSpPr/>
          <p:nvPr/>
        </p:nvSpPr>
        <p:spPr>
          <a:xfrm>
            <a:off x="183228" y="8318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Прямоугольник 68">
            <a:hlinkClick r:id="rId2" action="ppaction://hlinksldjump"/>
          </p:cNvPr>
          <p:cNvSpPr/>
          <p:nvPr/>
        </p:nvSpPr>
        <p:spPr>
          <a:xfrm>
            <a:off x="183229" y="1232633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Прямоугольник 69">
            <a:hlinkClick r:id="rId2" action="ppaction://hlinksldjump"/>
          </p:cNvPr>
          <p:cNvSpPr/>
          <p:nvPr/>
        </p:nvSpPr>
        <p:spPr>
          <a:xfrm>
            <a:off x="183230" y="238208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Прямоугольник 70">
            <a:hlinkClick r:id="rId2" action="ppaction://hlinksldjump"/>
          </p:cNvPr>
          <p:cNvSpPr/>
          <p:nvPr/>
        </p:nvSpPr>
        <p:spPr>
          <a:xfrm>
            <a:off x="183232" y="3546851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Прямоугольник 71">
            <a:hlinkClick r:id="rId2" action="ppaction://hlinksldjump"/>
          </p:cNvPr>
          <p:cNvSpPr/>
          <p:nvPr/>
        </p:nvSpPr>
        <p:spPr>
          <a:xfrm>
            <a:off x="183231" y="468097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Прямоугольник 72">
            <a:hlinkClick r:id="rId2" action="ppaction://hlinksldjump"/>
          </p:cNvPr>
          <p:cNvSpPr/>
          <p:nvPr/>
        </p:nvSpPr>
        <p:spPr>
          <a:xfrm>
            <a:off x="2187370" y="8318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Прямоугольник 73">
            <a:hlinkClick r:id="rId2" action="ppaction://hlinksldjump"/>
          </p:cNvPr>
          <p:cNvSpPr/>
          <p:nvPr/>
        </p:nvSpPr>
        <p:spPr>
          <a:xfrm>
            <a:off x="2187369" y="124795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Прямоугольник 74">
            <a:hlinkClick r:id="rId2" action="ppaction://hlinksldjump"/>
          </p:cNvPr>
          <p:cNvSpPr/>
          <p:nvPr/>
        </p:nvSpPr>
        <p:spPr>
          <a:xfrm>
            <a:off x="2187371" y="241272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Прямоугольник 75">
            <a:hlinkClick r:id="rId2" action="ppaction://hlinksldjump"/>
          </p:cNvPr>
          <p:cNvSpPr/>
          <p:nvPr/>
        </p:nvSpPr>
        <p:spPr>
          <a:xfrm>
            <a:off x="2187370" y="3610153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Прямоугольник 76">
            <a:hlinkClick r:id="rId2" action="ppaction://hlinksldjump"/>
          </p:cNvPr>
          <p:cNvSpPr/>
          <p:nvPr/>
        </p:nvSpPr>
        <p:spPr>
          <a:xfrm>
            <a:off x="2202038" y="4680978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8" name="Прямоугольник 77">
            <a:hlinkClick r:id="rId2" action="ppaction://hlinksldjump"/>
          </p:cNvPr>
          <p:cNvSpPr/>
          <p:nvPr/>
        </p:nvSpPr>
        <p:spPr>
          <a:xfrm>
            <a:off x="183230" y="584574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Прямоугольник 78">
            <a:hlinkClick r:id="rId2" action="ppaction://hlinksldjump"/>
          </p:cNvPr>
          <p:cNvSpPr/>
          <p:nvPr/>
        </p:nvSpPr>
        <p:spPr>
          <a:xfrm>
            <a:off x="2216707" y="584574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Прямоугольник 38">
            <a:hlinkClick r:id="rId2" action="ppaction://hlinksldjump"/>
          </p:cNvPr>
          <p:cNvSpPr/>
          <p:nvPr/>
        </p:nvSpPr>
        <p:spPr>
          <a:xfrm>
            <a:off x="196369" y="8164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2" name="Прямоугольник 41">
            <a:hlinkClick r:id="rId2" action="ppaction://hlinksldjump"/>
          </p:cNvPr>
          <p:cNvSpPr/>
          <p:nvPr/>
        </p:nvSpPr>
        <p:spPr>
          <a:xfrm>
            <a:off x="2224888" y="10413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8" name="Прямоугольник 47">
            <a:hlinkClick r:id="rId2" action="ppaction://hlinksldjump"/>
          </p:cNvPr>
          <p:cNvSpPr/>
          <p:nvPr/>
        </p:nvSpPr>
        <p:spPr>
          <a:xfrm>
            <a:off x="4254091" y="7314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9" name="Прямоугольник 48">
            <a:hlinkClick r:id="rId2" action="ppaction://hlinksldjump"/>
          </p:cNvPr>
          <p:cNvSpPr/>
          <p:nvPr/>
        </p:nvSpPr>
        <p:spPr>
          <a:xfrm>
            <a:off x="6289240" y="7314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0" name="Прямоугольник 49">
            <a:hlinkClick r:id="rId2" action="ppaction://hlinksldjump"/>
          </p:cNvPr>
          <p:cNvSpPr/>
          <p:nvPr/>
        </p:nvSpPr>
        <p:spPr>
          <a:xfrm>
            <a:off x="8293437" y="7314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1" name="Прямоугольник 50">
            <a:hlinkClick r:id="rId2" action="ppaction://hlinksldjump"/>
          </p:cNvPr>
          <p:cNvSpPr/>
          <p:nvPr/>
        </p:nvSpPr>
        <p:spPr>
          <a:xfrm>
            <a:off x="10328586" y="8236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4" name="Прямоугольник 53">
            <a:hlinkClick r:id="rId2" action="ppaction://hlinksldjump"/>
          </p:cNvPr>
          <p:cNvSpPr/>
          <p:nvPr/>
        </p:nvSpPr>
        <p:spPr>
          <a:xfrm>
            <a:off x="196369" y="119669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0" name="Прямоугольник 79">
            <a:hlinkClick r:id="rId2" action="ppaction://hlinksldjump"/>
          </p:cNvPr>
          <p:cNvSpPr/>
          <p:nvPr/>
        </p:nvSpPr>
        <p:spPr>
          <a:xfrm>
            <a:off x="2224888" y="121918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1" name="Прямоугольник 80">
            <a:hlinkClick r:id="rId2" action="ppaction://hlinksldjump"/>
          </p:cNvPr>
          <p:cNvSpPr/>
          <p:nvPr/>
        </p:nvSpPr>
        <p:spPr>
          <a:xfrm>
            <a:off x="4254091" y="118819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2" name="Прямоугольник 81">
            <a:hlinkClick r:id="rId2" action="ppaction://hlinksldjump"/>
          </p:cNvPr>
          <p:cNvSpPr/>
          <p:nvPr/>
        </p:nvSpPr>
        <p:spPr>
          <a:xfrm>
            <a:off x="6289240" y="118820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3" name="Прямоугольник 82">
            <a:hlinkClick r:id="rId2" action="ppaction://hlinksldjump"/>
          </p:cNvPr>
          <p:cNvSpPr/>
          <p:nvPr/>
        </p:nvSpPr>
        <p:spPr>
          <a:xfrm>
            <a:off x="8293437" y="118819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4" name="Прямоугольник 83">
            <a:hlinkClick r:id="rId2" action="ppaction://hlinksldjump"/>
          </p:cNvPr>
          <p:cNvSpPr/>
          <p:nvPr/>
        </p:nvSpPr>
        <p:spPr>
          <a:xfrm>
            <a:off x="10328586" y="119741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5" name="Прямоугольник 84">
            <a:hlinkClick r:id="rId2" action="ppaction://hlinksldjump"/>
          </p:cNvPr>
          <p:cNvSpPr/>
          <p:nvPr/>
        </p:nvSpPr>
        <p:spPr>
          <a:xfrm>
            <a:off x="224845" y="234006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6" name="Прямоугольник 85">
            <a:hlinkClick r:id="rId2" action="ppaction://hlinksldjump"/>
          </p:cNvPr>
          <p:cNvSpPr/>
          <p:nvPr/>
        </p:nvSpPr>
        <p:spPr>
          <a:xfrm>
            <a:off x="2253364" y="2362554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7" name="Прямоугольник 86">
            <a:hlinkClick r:id="rId2" action="ppaction://hlinksldjump"/>
          </p:cNvPr>
          <p:cNvSpPr/>
          <p:nvPr/>
        </p:nvSpPr>
        <p:spPr>
          <a:xfrm>
            <a:off x="4282567" y="233157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8" name="Прямоугольник 87">
            <a:hlinkClick r:id="rId2" action="ppaction://hlinksldjump"/>
          </p:cNvPr>
          <p:cNvSpPr/>
          <p:nvPr/>
        </p:nvSpPr>
        <p:spPr>
          <a:xfrm>
            <a:off x="6317716" y="233157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9" name="Прямоугольник 88">
            <a:hlinkClick r:id="rId2" action="ppaction://hlinksldjump"/>
          </p:cNvPr>
          <p:cNvSpPr/>
          <p:nvPr/>
        </p:nvSpPr>
        <p:spPr>
          <a:xfrm>
            <a:off x="8321913" y="233156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0" name="Прямоугольник 89">
            <a:hlinkClick r:id="rId2" action="ppaction://hlinksldjump"/>
          </p:cNvPr>
          <p:cNvSpPr/>
          <p:nvPr/>
        </p:nvSpPr>
        <p:spPr>
          <a:xfrm>
            <a:off x="10357062" y="234078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1" name="Прямоугольник 90">
            <a:hlinkClick r:id="rId2" action="ppaction://hlinksldjump"/>
          </p:cNvPr>
          <p:cNvSpPr/>
          <p:nvPr/>
        </p:nvSpPr>
        <p:spPr>
          <a:xfrm>
            <a:off x="224845" y="354754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2" name="Прямоугольник 91">
            <a:hlinkClick r:id="rId2" action="ppaction://hlinksldjump"/>
          </p:cNvPr>
          <p:cNvSpPr/>
          <p:nvPr/>
        </p:nvSpPr>
        <p:spPr>
          <a:xfrm>
            <a:off x="2253364" y="357003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3" name="Прямоугольник 92">
            <a:hlinkClick r:id="rId2" action="ppaction://hlinksldjump"/>
          </p:cNvPr>
          <p:cNvSpPr/>
          <p:nvPr/>
        </p:nvSpPr>
        <p:spPr>
          <a:xfrm>
            <a:off x="4282567" y="353905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4" name="Прямоугольник 93">
            <a:hlinkClick r:id="rId2" action="ppaction://hlinksldjump"/>
          </p:cNvPr>
          <p:cNvSpPr/>
          <p:nvPr/>
        </p:nvSpPr>
        <p:spPr>
          <a:xfrm>
            <a:off x="6317716" y="3539054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5" name="Прямоугольник 94">
            <a:hlinkClick r:id="rId2" action="ppaction://hlinksldjump"/>
          </p:cNvPr>
          <p:cNvSpPr/>
          <p:nvPr/>
        </p:nvSpPr>
        <p:spPr>
          <a:xfrm>
            <a:off x="8321913" y="353905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6" name="Прямоугольник 95">
            <a:hlinkClick r:id="rId2" action="ppaction://hlinksldjump"/>
          </p:cNvPr>
          <p:cNvSpPr/>
          <p:nvPr/>
        </p:nvSpPr>
        <p:spPr>
          <a:xfrm>
            <a:off x="10357062" y="354826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7" name="Прямоугольник 96">
            <a:hlinkClick r:id="rId2" action="ppaction://hlinksldjump"/>
          </p:cNvPr>
          <p:cNvSpPr/>
          <p:nvPr/>
        </p:nvSpPr>
        <p:spPr>
          <a:xfrm>
            <a:off x="224845" y="467559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8" name="Прямоугольник 97">
            <a:hlinkClick r:id="rId2" action="ppaction://hlinksldjump"/>
          </p:cNvPr>
          <p:cNvSpPr/>
          <p:nvPr/>
        </p:nvSpPr>
        <p:spPr>
          <a:xfrm>
            <a:off x="2253364" y="469808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9" name="Прямоугольник 98">
            <a:hlinkClick r:id="rId2" action="ppaction://hlinksldjump"/>
          </p:cNvPr>
          <p:cNvSpPr/>
          <p:nvPr/>
        </p:nvSpPr>
        <p:spPr>
          <a:xfrm>
            <a:off x="4282567" y="466709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0" name="Прямоугольник 99">
            <a:hlinkClick r:id="rId2" action="ppaction://hlinksldjump"/>
          </p:cNvPr>
          <p:cNvSpPr/>
          <p:nvPr/>
        </p:nvSpPr>
        <p:spPr>
          <a:xfrm>
            <a:off x="6317716" y="466709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1" name="Прямоугольник 100">
            <a:hlinkClick r:id="rId2" action="ppaction://hlinksldjump"/>
          </p:cNvPr>
          <p:cNvSpPr/>
          <p:nvPr/>
        </p:nvSpPr>
        <p:spPr>
          <a:xfrm>
            <a:off x="8321913" y="466709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2" name="Прямоугольник 101">
            <a:hlinkClick r:id="rId2" action="ppaction://hlinksldjump"/>
          </p:cNvPr>
          <p:cNvSpPr/>
          <p:nvPr/>
        </p:nvSpPr>
        <p:spPr>
          <a:xfrm>
            <a:off x="10357062" y="467630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3" name="Прямоугольник 102">
            <a:hlinkClick r:id="rId2" action="ppaction://hlinksldjump"/>
          </p:cNvPr>
          <p:cNvSpPr/>
          <p:nvPr/>
        </p:nvSpPr>
        <p:spPr>
          <a:xfrm>
            <a:off x="224845" y="581938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r>
              <a:rPr lang="ru-RU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4" name="Прямоугольник 103">
            <a:hlinkClick r:id="rId2" action="ppaction://hlinksldjump"/>
          </p:cNvPr>
          <p:cNvSpPr/>
          <p:nvPr/>
        </p:nvSpPr>
        <p:spPr>
          <a:xfrm>
            <a:off x="2253364" y="584187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5" name="Прямоугольник 104">
            <a:hlinkClick r:id="rId2" action="ppaction://hlinksldjump"/>
          </p:cNvPr>
          <p:cNvSpPr/>
          <p:nvPr/>
        </p:nvSpPr>
        <p:spPr>
          <a:xfrm>
            <a:off x="4282567" y="581088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6" name="Прямоугольник 105">
            <a:hlinkClick r:id="rId2" action="ppaction://hlinksldjump"/>
          </p:cNvPr>
          <p:cNvSpPr/>
          <p:nvPr/>
        </p:nvSpPr>
        <p:spPr>
          <a:xfrm>
            <a:off x="6317716" y="581088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7" name="Прямоугольник 106">
            <a:hlinkClick r:id="rId2" action="ppaction://hlinksldjump"/>
          </p:cNvPr>
          <p:cNvSpPr/>
          <p:nvPr/>
        </p:nvSpPr>
        <p:spPr>
          <a:xfrm>
            <a:off x="8321913" y="581088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8" name="Прямоугольник 107">
            <a:hlinkClick r:id="rId2" action="ppaction://hlinksldjump"/>
          </p:cNvPr>
          <p:cNvSpPr/>
          <p:nvPr/>
        </p:nvSpPr>
        <p:spPr>
          <a:xfrm>
            <a:off x="10357062" y="582010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08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94616"/>
              </p:ext>
            </p:extLst>
          </p:nvPr>
        </p:nvGraphicFramePr>
        <p:xfrm>
          <a:off x="2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15899097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888011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089890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4589771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618796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4752996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01617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64682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04509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91735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97091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30238"/>
                  </a:ext>
                </a:extLst>
              </a:tr>
            </a:tbl>
          </a:graphicData>
        </a:graphic>
      </p:graphicFrame>
      <p:sp>
        <p:nvSpPr>
          <p:cNvPr id="33" name="Прямоугольник 32">
            <a:hlinkClick r:id="rId2" action="ppaction://hlinksldjump"/>
          </p:cNvPr>
          <p:cNvSpPr/>
          <p:nvPr/>
        </p:nvSpPr>
        <p:spPr>
          <a:xfrm>
            <a:off x="8321913" y="97972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>
            <a:hlinkClick r:id="rId2" action="ppaction://hlinksldjump"/>
          </p:cNvPr>
          <p:cNvSpPr/>
          <p:nvPr/>
        </p:nvSpPr>
        <p:spPr>
          <a:xfrm>
            <a:off x="8321914" y="1247420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>
            <a:hlinkClick r:id="rId2" action="ppaction://hlinksldjump"/>
          </p:cNvPr>
          <p:cNvSpPr/>
          <p:nvPr/>
        </p:nvSpPr>
        <p:spPr>
          <a:xfrm>
            <a:off x="8321915" y="239686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>
            <a:hlinkClick r:id="rId2" action="ppaction://hlinksldjump"/>
          </p:cNvPr>
          <p:cNvSpPr/>
          <p:nvPr/>
        </p:nvSpPr>
        <p:spPr>
          <a:xfrm>
            <a:off x="8321917" y="356163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Прямоугольник 40">
            <a:hlinkClick r:id="rId2" action="ppaction://hlinksldjump"/>
          </p:cNvPr>
          <p:cNvSpPr/>
          <p:nvPr/>
        </p:nvSpPr>
        <p:spPr>
          <a:xfrm>
            <a:off x="8321916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>
            <a:hlinkClick r:id="rId2" action="ppaction://hlinksldjump"/>
          </p:cNvPr>
          <p:cNvSpPr/>
          <p:nvPr/>
        </p:nvSpPr>
        <p:spPr>
          <a:xfrm>
            <a:off x="10321103" y="111329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Прямоугольник 43">
            <a:hlinkClick r:id="rId2" action="ppaction://hlinksldjump"/>
          </p:cNvPr>
          <p:cNvSpPr/>
          <p:nvPr/>
        </p:nvSpPr>
        <p:spPr>
          <a:xfrm>
            <a:off x="10335768" y="1250759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Прямоугольник 44">
            <a:hlinkClick r:id="rId2" action="ppaction://hlinksldjump"/>
          </p:cNvPr>
          <p:cNvSpPr/>
          <p:nvPr/>
        </p:nvSpPr>
        <p:spPr>
          <a:xfrm>
            <a:off x="10335769" y="2403547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Прямоугольник 45">
            <a:hlinkClick r:id="rId2" action="ppaction://hlinksldjump"/>
          </p:cNvPr>
          <p:cNvSpPr/>
          <p:nvPr/>
        </p:nvSpPr>
        <p:spPr>
          <a:xfrm>
            <a:off x="10335770" y="3568317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>
            <a:hlinkClick r:id="rId2" action="ppaction://hlinksldjump"/>
          </p:cNvPr>
          <p:cNvSpPr/>
          <p:nvPr/>
        </p:nvSpPr>
        <p:spPr>
          <a:xfrm>
            <a:off x="10335771" y="469576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>
            <a:hlinkClick r:id="rId2" action="ppaction://hlinksldjump"/>
          </p:cNvPr>
          <p:cNvSpPr/>
          <p:nvPr/>
        </p:nvSpPr>
        <p:spPr>
          <a:xfrm>
            <a:off x="8321915" y="586053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>
            <a:hlinkClick r:id="rId2" action="ppaction://hlinksldjump"/>
          </p:cNvPr>
          <p:cNvSpPr/>
          <p:nvPr/>
        </p:nvSpPr>
        <p:spPr>
          <a:xfrm>
            <a:off x="10311380" y="5860535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>
            <a:hlinkClick r:id="rId2" action="ppaction://hlinksldjump"/>
          </p:cNvPr>
          <p:cNvSpPr/>
          <p:nvPr/>
        </p:nvSpPr>
        <p:spPr>
          <a:xfrm>
            <a:off x="4230567" y="8318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Прямоугольник 56">
            <a:hlinkClick r:id="rId2" action="ppaction://hlinksldjump"/>
          </p:cNvPr>
          <p:cNvSpPr/>
          <p:nvPr/>
        </p:nvSpPr>
        <p:spPr>
          <a:xfrm>
            <a:off x="4230568" y="1232633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Прямоугольник 57">
            <a:hlinkClick r:id="rId2" action="ppaction://hlinksldjump"/>
          </p:cNvPr>
          <p:cNvSpPr/>
          <p:nvPr/>
        </p:nvSpPr>
        <p:spPr>
          <a:xfrm>
            <a:off x="4230569" y="2382081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effectLst>
            <a:softEdge rad="6350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Прямоугольник 58">
            <a:hlinkClick r:id="rId2" action="ppaction://hlinksldjump"/>
          </p:cNvPr>
          <p:cNvSpPr/>
          <p:nvPr/>
        </p:nvSpPr>
        <p:spPr>
          <a:xfrm>
            <a:off x="4230571" y="354685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Прямоугольник 59">
            <a:hlinkClick r:id="rId2" action="ppaction://hlinksldjump"/>
          </p:cNvPr>
          <p:cNvSpPr/>
          <p:nvPr/>
        </p:nvSpPr>
        <p:spPr>
          <a:xfrm>
            <a:off x="4230570" y="468097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Прямоугольник 60">
            <a:hlinkClick r:id="rId2" action="ppaction://hlinksldjump"/>
          </p:cNvPr>
          <p:cNvSpPr/>
          <p:nvPr/>
        </p:nvSpPr>
        <p:spPr>
          <a:xfrm>
            <a:off x="6273764" y="97972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Прямоугольник 61">
            <a:hlinkClick r:id="rId2" action="ppaction://hlinksldjump"/>
          </p:cNvPr>
          <p:cNvSpPr/>
          <p:nvPr/>
        </p:nvSpPr>
        <p:spPr>
          <a:xfrm>
            <a:off x="6273763" y="1262742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Прямоугольник 62">
            <a:hlinkClick r:id="rId2" action="ppaction://hlinksldjump"/>
          </p:cNvPr>
          <p:cNvSpPr/>
          <p:nvPr/>
        </p:nvSpPr>
        <p:spPr>
          <a:xfrm>
            <a:off x="6273765" y="242751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Прямоугольник 63">
            <a:hlinkClick r:id="rId2" action="ppaction://hlinksldjump"/>
          </p:cNvPr>
          <p:cNvSpPr/>
          <p:nvPr/>
        </p:nvSpPr>
        <p:spPr>
          <a:xfrm>
            <a:off x="6273763" y="356163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5" name="Прямоугольник 64">
            <a:hlinkClick r:id="rId2" action="ppaction://hlinksldjump"/>
          </p:cNvPr>
          <p:cNvSpPr/>
          <p:nvPr/>
        </p:nvSpPr>
        <p:spPr>
          <a:xfrm>
            <a:off x="6288432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Прямоугольник 65">
            <a:hlinkClick r:id="rId2" action="ppaction://hlinksldjump"/>
          </p:cNvPr>
          <p:cNvSpPr/>
          <p:nvPr/>
        </p:nvSpPr>
        <p:spPr>
          <a:xfrm>
            <a:off x="4230569" y="584574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Прямоугольник 66">
            <a:hlinkClick r:id="rId2" action="ppaction://hlinksldjump"/>
          </p:cNvPr>
          <p:cNvSpPr/>
          <p:nvPr/>
        </p:nvSpPr>
        <p:spPr>
          <a:xfrm>
            <a:off x="6303101" y="586053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Прямоугольник 67">
            <a:hlinkClick r:id="rId2" action="ppaction://hlinksldjump"/>
          </p:cNvPr>
          <p:cNvSpPr/>
          <p:nvPr/>
        </p:nvSpPr>
        <p:spPr>
          <a:xfrm>
            <a:off x="183228" y="8318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Прямоугольник 68">
            <a:hlinkClick r:id="rId2" action="ppaction://hlinksldjump"/>
          </p:cNvPr>
          <p:cNvSpPr/>
          <p:nvPr/>
        </p:nvSpPr>
        <p:spPr>
          <a:xfrm>
            <a:off x="183229" y="1232633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Прямоугольник 69">
            <a:hlinkClick r:id="rId2" action="ppaction://hlinksldjump"/>
          </p:cNvPr>
          <p:cNvSpPr/>
          <p:nvPr/>
        </p:nvSpPr>
        <p:spPr>
          <a:xfrm>
            <a:off x="183230" y="238208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Прямоугольник 70">
            <a:hlinkClick r:id="rId2" action="ppaction://hlinksldjump"/>
          </p:cNvPr>
          <p:cNvSpPr/>
          <p:nvPr/>
        </p:nvSpPr>
        <p:spPr>
          <a:xfrm>
            <a:off x="183232" y="3546851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Прямоугольник 71">
            <a:hlinkClick r:id="rId2" action="ppaction://hlinksldjump"/>
          </p:cNvPr>
          <p:cNvSpPr/>
          <p:nvPr/>
        </p:nvSpPr>
        <p:spPr>
          <a:xfrm>
            <a:off x="183231" y="468097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Прямоугольник 72">
            <a:hlinkClick r:id="rId2" action="ppaction://hlinksldjump"/>
          </p:cNvPr>
          <p:cNvSpPr/>
          <p:nvPr/>
        </p:nvSpPr>
        <p:spPr>
          <a:xfrm>
            <a:off x="2187370" y="8318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Прямоугольник 73">
            <a:hlinkClick r:id="rId2" action="ppaction://hlinksldjump"/>
          </p:cNvPr>
          <p:cNvSpPr/>
          <p:nvPr/>
        </p:nvSpPr>
        <p:spPr>
          <a:xfrm>
            <a:off x="2187369" y="124795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Прямоугольник 74">
            <a:hlinkClick r:id="rId2" action="ppaction://hlinksldjump"/>
          </p:cNvPr>
          <p:cNvSpPr/>
          <p:nvPr/>
        </p:nvSpPr>
        <p:spPr>
          <a:xfrm>
            <a:off x="2187371" y="241272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Прямоугольник 75">
            <a:hlinkClick r:id="rId2" action="ppaction://hlinksldjump"/>
          </p:cNvPr>
          <p:cNvSpPr/>
          <p:nvPr/>
        </p:nvSpPr>
        <p:spPr>
          <a:xfrm>
            <a:off x="2187370" y="3610153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Прямоугольник 76">
            <a:hlinkClick r:id="rId2" action="ppaction://hlinksldjump"/>
          </p:cNvPr>
          <p:cNvSpPr/>
          <p:nvPr/>
        </p:nvSpPr>
        <p:spPr>
          <a:xfrm>
            <a:off x="2202038" y="4680978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8" name="Прямоугольник 77">
            <a:hlinkClick r:id="rId2" action="ppaction://hlinksldjump"/>
          </p:cNvPr>
          <p:cNvSpPr/>
          <p:nvPr/>
        </p:nvSpPr>
        <p:spPr>
          <a:xfrm>
            <a:off x="183230" y="584574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Прямоугольник 78">
            <a:hlinkClick r:id="rId2" action="ppaction://hlinksldjump"/>
          </p:cNvPr>
          <p:cNvSpPr/>
          <p:nvPr/>
        </p:nvSpPr>
        <p:spPr>
          <a:xfrm>
            <a:off x="2216707" y="584574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39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94616"/>
              </p:ext>
            </p:extLst>
          </p:nvPr>
        </p:nvGraphicFramePr>
        <p:xfrm>
          <a:off x="2" y="2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15899097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8880112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85089890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4589771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618796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47529961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01617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646824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404509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917351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970917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cell3D prstMaterial="dkEdge">
                      <a:bevel prst="slope"/>
                      <a:lightRig rig="flood" dir="t"/>
                    </a:cell3D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30238"/>
                  </a:ext>
                </a:extLst>
              </a:tr>
            </a:tbl>
          </a:graphicData>
        </a:graphic>
      </p:graphicFrame>
      <p:sp>
        <p:nvSpPr>
          <p:cNvPr id="33" name="Прямоугольник 32">
            <a:hlinkClick r:id="rId2" action="ppaction://hlinksldjump"/>
          </p:cNvPr>
          <p:cNvSpPr/>
          <p:nvPr/>
        </p:nvSpPr>
        <p:spPr>
          <a:xfrm>
            <a:off x="8321913" y="97972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Прямоугольник 33">
            <a:hlinkClick r:id="rId3" action="ppaction://hlinksldjump"/>
          </p:cNvPr>
          <p:cNvSpPr/>
          <p:nvPr/>
        </p:nvSpPr>
        <p:spPr>
          <a:xfrm>
            <a:off x="8321914" y="1247420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Прямоугольник 34">
            <a:hlinkClick r:id="rId4" action="ppaction://hlinksldjump"/>
          </p:cNvPr>
          <p:cNvSpPr/>
          <p:nvPr/>
        </p:nvSpPr>
        <p:spPr>
          <a:xfrm>
            <a:off x="8321915" y="239686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Прямоугольник 35">
            <a:hlinkClick r:id="rId5" action="ppaction://hlinksldjump"/>
          </p:cNvPr>
          <p:cNvSpPr/>
          <p:nvPr/>
        </p:nvSpPr>
        <p:spPr>
          <a:xfrm>
            <a:off x="8321917" y="356163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1" name="Прямоугольник 40">
            <a:hlinkClick r:id="rId6" action="ppaction://hlinksldjump"/>
          </p:cNvPr>
          <p:cNvSpPr/>
          <p:nvPr/>
        </p:nvSpPr>
        <p:spPr>
          <a:xfrm>
            <a:off x="8321916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3" name="Прямоугольник 42">
            <a:hlinkClick r:id="rId7" action="ppaction://hlinksldjump"/>
          </p:cNvPr>
          <p:cNvSpPr/>
          <p:nvPr/>
        </p:nvSpPr>
        <p:spPr>
          <a:xfrm>
            <a:off x="10282043" y="9797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4" name="Прямоугольник 43">
            <a:hlinkClick r:id="rId8" action="ppaction://hlinksldjump"/>
          </p:cNvPr>
          <p:cNvSpPr/>
          <p:nvPr/>
        </p:nvSpPr>
        <p:spPr>
          <a:xfrm>
            <a:off x="10282042" y="1262742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5" name="Прямоугольник 44">
            <a:hlinkClick r:id="rId9" action="ppaction://hlinksldjump"/>
          </p:cNvPr>
          <p:cNvSpPr/>
          <p:nvPr/>
        </p:nvSpPr>
        <p:spPr>
          <a:xfrm>
            <a:off x="10282044" y="242751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Прямоугольник 45">
            <a:hlinkClick r:id="rId10" action="ppaction://hlinksldjump"/>
          </p:cNvPr>
          <p:cNvSpPr/>
          <p:nvPr/>
        </p:nvSpPr>
        <p:spPr>
          <a:xfrm>
            <a:off x="10282043" y="3624940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7" name="Прямоугольник 46">
            <a:hlinkClick r:id="rId11" action="ppaction://hlinksldjump"/>
          </p:cNvPr>
          <p:cNvSpPr/>
          <p:nvPr/>
        </p:nvSpPr>
        <p:spPr>
          <a:xfrm>
            <a:off x="10296711" y="469576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Прямоугольник 51">
            <a:hlinkClick r:id="rId12" action="ppaction://hlinksldjump"/>
          </p:cNvPr>
          <p:cNvSpPr/>
          <p:nvPr/>
        </p:nvSpPr>
        <p:spPr>
          <a:xfrm>
            <a:off x="8321915" y="586053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Прямоугольник 52">
            <a:hlinkClick r:id="rId13" action="ppaction://hlinksldjump"/>
          </p:cNvPr>
          <p:cNvSpPr/>
          <p:nvPr/>
        </p:nvSpPr>
        <p:spPr>
          <a:xfrm>
            <a:off x="10311380" y="5860535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Прямоугольник 55">
            <a:hlinkClick r:id="rId14" action="ppaction://hlinksldjump"/>
          </p:cNvPr>
          <p:cNvSpPr/>
          <p:nvPr/>
        </p:nvSpPr>
        <p:spPr>
          <a:xfrm>
            <a:off x="4230567" y="8318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7" name="Прямоугольник 56">
            <a:hlinkClick r:id="rId15" action="ppaction://hlinksldjump"/>
          </p:cNvPr>
          <p:cNvSpPr/>
          <p:nvPr/>
        </p:nvSpPr>
        <p:spPr>
          <a:xfrm>
            <a:off x="4230568" y="1232633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8" name="Прямоугольник 57">
            <a:hlinkClick r:id="rId16" action="ppaction://hlinksldjump"/>
          </p:cNvPr>
          <p:cNvSpPr/>
          <p:nvPr/>
        </p:nvSpPr>
        <p:spPr>
          <a:xfrm>
            <a:off x="4230569" y="2382081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Прямоугольник 58">
            <a:hlinkClick r:id="rId17" action="ppaction://hlinksldjump"/>
          </p:cNvPr>
          <p:cNvSpPr/>
          <p:nvPr/>
        </p:nvSpPr>
        <p:spPr>
          <a:xfrm>
            <a:off x="4230571" y="354685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0" name="Прямоугольник 59">
            <a:hlinkClick r:id="rId18" action="ppaction://hlinksldjump"/>
          </p:cNvPr>
          <p:cNvSpPr/>
          <p:nvPr/>
        </p:nvSpPr>
        <p:spPr>
          <a:xfrm>
            <a:off x="4230570" y="468097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1" name="Прямоугольник 60">
            <a:hlinkClick r:id="rId19" action="ppaction://hlinksldjump"/>
          </p:cNvPr>
          <p:cNvSpPr/>
          <p:nvPr/>
        </p:nvSpPr>
        <p:spPr>
          <a:xfrm>
            <a:off x="6273764" y="97972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2" name="Прямоугольник 61">
            <a:hlinkClick r:id="rId20" action="ppaction://hlinksldjump"/>
          </p:cNvPr>
          <p:cNvSpPr/>
          <p:nvPr/>
        </p:nvSpPr>
        <p:spPr>
          <a:xfrm>
            <a:off x="6273763" y="1262742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Прямоугольник 62">
            <a:hlinkClick r:id="rId21" action="ppaction://hlinksldjump"/>
          </p:cNvPr>
          <p:cNvSpPr/>
          <p:nvPr/>
        </p:nvSpPr>
        <p:spPr>
          <a:xfrm>
            <a:off x="6273765" y="2427512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4" name="Прямоугольник 63">
            <a:hlinkClick r:id="rId22" action="ppaction://hlinksldjump"/>
          </p:cNvPr>
          <p:cNvSpPr/>
          <p:nvPr/>
        </p:nvSpPr>
        <p:spPr>
          <a:xfrm>
            <a:off x="6273764" y="3624940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5" name="Прямоугольник 64">
            <a:hlinkClick r:id="rId23" action="ppaction://hlinksldjump"/>
          </p:cNvPr>
          <p:cNvSpPr/>
          <p:nvPr/>
        </p:nvSpPr>
        <p:spPr>
          <a:xfrm>
            <a:off x="6288432" y="469576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6" name="Прямоугольник 65">
            <a:hlinkClick r:id="rId24" action="ppaction://hlinksldjump"/>
          </p:cNvPr>
          <p:cNvSpPr/>
          <p:nvPr/>
        </p:nvSpPr>
        <p:spPr>
          <a:xfrm>
            <a:off x="4230569" y="5845748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Прямоугольник 66">
            <a:hlinkClick r:id="rId25" action="ppaction://hlinksldjump"/>
          </p:cNvPr>
          <p:cNvSpPr/>
          <p:nvPr/>
        </p:nvSpPr>
        <p:spPr>
          <a:xfrm>
            <a:off x="6303101" y="586053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Прямоугольник 67">
            <a:hlinkClick r:id="rId26" action="ppaction://hlinksldjump"/>
          </p:cNvPr>
          <p:cNvSpPr/>
          <p:nvPr/>
        </p:nvSpPr>
        <p:spPr>
          <a:xfrm>
            <a:off x="183228" y="8318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9" name="Прямоугольник 68">
            <a:hlinkClick r:id="rId27" action="ppaction://hlinksldjump"/>
          </p:cNvPr>
          <p:cNvSpPr/>
          <p:nvPr/>
        </p:nvSpPr>
        <p:spPr>
          <a:xfrm>
            <a:off x="183229" y="1232633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Прямоугольник 69">
            <a:hlinkClick r:id="rId28" action="ppaction://hlinksldjump"/>
          </p:cNvPr>
          <p:cNvSpPr/>
          <p:nvPr/>
        </p:nvSpPr>
        <p:spPr>
          <a:xfrm>
            <a:off x="183230" y="2382081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13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1" name="Прямоугольник 70">
            <a:hlinkClick r:id="rId29" action="ppaction://hlinksldjump"/>
          </p:cNvPr>
          <p:cNvSpPr/>
          <p:nvPr/>
        </p:nvSpPr>
        <p:spPr>
          <a:xfrm>
            <a:off x="183232" y="3546851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19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2" name="Прямоугольник 71">
            <a:hlinkClick r:id="rId30" action="ppaction://hlinksldjump"/>
          </p:cNvPr>
          <p:cNvSpPr/>
          <p:nvPr/>
        </p:nvSpPr>
        <p:spPr>
          <a:xfrm>
            <a:off x="183231" y="468097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25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3" name="Прямоугольник 72">
            <a:hlinkClick r:id="rId31" action="ppaction://hlinksldjump"/>
          </p:cNvPr>
          <p:cNvSpPr/>
          <p:nvPr/>
        </p:nvSpPr>
        <p:spPr>
          <a:xfrm>
            <a:off x="2187370" y="83185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4" name="Прямоугольник 73">
            <a:hlinkClick r:id="rId32" action="ppaction://hlinksldjump"/>
          </p:cNvPr>
          <p:cNvSpPr/>
          <p:nvPr/>
        </p:nvSpPr>
        <p:spPr>
          <a:xfrm>
            <a:off x="2187369" y="1247955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5" name="Прямоугольник 74">
            <a:hlinkClick r:id="rId33" action="ppaction://hlinksldjump"/>
          </p:cNvPr>
          <p:cNvSpPr/>
          <p:nvPr/>
        </p:nvSpPr>
        <p:spPr>
          <a:xfrm>
            <a:off x="2187371" y="2412725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14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" name="Прямоугольник 75">
            <a:hlinkClick r:id="rId34" action="ppaction://hlinksldjump"/>
          </p:cNvPr>
          <p:cNvSpPr/>
          <p:nvPr/>
        </p:nvSpPr>
        <p:spPr>
          <a:xfrm>
            <a:off x="2187370" y="3610153"/>
            <a:ext cx="1685141" cy="907542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20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7" name="Прямоугольник 76">
            <a:hlinkClick r:id="rId35" action="ppaction://hlinksldjump"/>
          </p:cNvPr>
          <p:cNvSpPr/>
          <p:nvPr/>
        </p:nvSpPr>
        <p:spPr>
          <a:xfrm>
            <a:off x="2202038" y="4680978"/>
            <a:ext cx="1685141" cy="907542"/>
          </a:xfrm>
          <a:prstGeom prst="rect">
            <a:avLst/>
          </a:prstGeom>
          <a:solidFill>
            <a:srgbClr val="0070C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26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8" name="Прямоугольник 77">
            <a:hlinkClick r:id="rId36" action="ppaction://hlinksldjump"/>
          </p:cNvPr>
          <p:cNvSpPr/>
          <p:nvPr/>
        </p:nvSpPr>
        <p:spPr>
          <a:xfrm>
            <a:off x="183230" y="5845748"/>
            <a:ext cx="1685141" cy="907542"/>
          </a:xfrm>
          <a:prstGeom prst="rect">
            <a:avLst/>
          </a:prstGeom>
          <a:solidFill>
            <a:srgbClr val="C00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31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9" name="Прямоугольник 78">
            <a:hlinkClick r:id="rId37" action="ppaction://hlinksldjump"/>
          </p:cNvPr>
          <p:cNvSpPr/>
          <p:nvPr/>
        </p:nvSpPr>
        <p:spPr>
          <a:xfrm>
            <a:off x="2216707" y="5845748"/>
            <a:ext cx="1685141" cy="90754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32</a:t>
            </a:r>
            <a:endParaRPr lang="uk-UA" sz="8000" b="1" dirty="0"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3173" y="11816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195041" y="9797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45910" y="13208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281059" y="13209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285256" y="13208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0320405" y="14130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88188" y="125563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216707" y="127812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245910" y="124714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81059" y="124714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8285256" y="124714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10320405" y="1256354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216664" y="239900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245183" y="242149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274386" y="239051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309535" y="239051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8313732" y="239051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10348881" y="239972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216664" y="360649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2245183" y="362897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274386" y="359799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6309535" y="3597996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8313732" y="3597994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0348881" y="360720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216664" y="4734534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2245183" y="475702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4274386" y="472603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27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6309535" y="472603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28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8313732" y="4726037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29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10348881" y="4735251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30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216664" y="5878325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</a:t>
            </a:r>
            <a:r>
              <a:rPr lang="ru-RU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1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2245183" y="5900813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32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274386" y="5869829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33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6309535" y="5869830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34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8313732" y="5869828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35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10348881" y="5879042"/>
            <a:ext cx="1685141" cy="957189"/>
          </a:xfrm>
          <a:prstGeom prst="rect">
            <a:avLst/>
          </a:prstGeom>
          <a:solidFill>
            <a:schemeClr val="tx1"/>
          </a:solidFill>
          <a:ln w="762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smtClean="0">
                <a:ln w="12700"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36</a:t>
            </a:r>
            <a:endParaRPr lang="uk-UA" sz="8000" b="1" dirty="0">
              <a:ln w="12700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96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763924" y="930102"/>
            <a:ext cx="7065377" cy="1994055"/>
          </a:xfrm>
        </p:spPr>
        <p:txBody>
          <a:bodyPr>
            <a:noAutofit/>
          </a:bodyPr>
          <a:lstStyle/>
          <a:p>
            <a:r>
              <a:rPr lang="uk-UA" dirty="0"/>
              <a:t>Одна  з  найпосушливих  пустель  на  Землі,  яка  розташована  у  Південній Америці. </a:t>
            </a: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195922" y="3730187"/>
            <a:ext cx="3953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Пустеля Сахара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41" name="TextBox 40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95922" y="4816838"/>
            <a:ext cx="3953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Пустеля </a:t>
            </a:r>
            <a:r>
              <a:rPr lang="uk-UA" sz="2400" dirty="0"/>
              <a:t>Атакама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95922" y="5933115"/>
            <a:ext cx="39533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/>
              <a:t>Пустеля Вікторія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sp>
        <p:nvSpPr>
          <p:cNvPr id="2" name="Управляющая кнопка: возврат 1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71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910" y="489691"/>
            <a:ext cx="12119020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Антарктида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1" name="TextBox 40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5725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Африка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577862" y="101472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47" y="943730"/>
            <a:ext cx="11166305" cy="18853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943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Найглибший і найбільший океан на Землі</a:t>
            </a:r>
            <a:r>
              <a:rPr lang="uk-UA" dirty="0" smtClean="0"/>
              <a:t>?</a:t>
            </a: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182299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Атлантичний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1" name="TextBox 40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374477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Тихий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Індійський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0663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65312" y="1061382"/>
            <a:ext cx="7065377" cy="1994055"/>
          </a:xfrm>
        </p:spPr>
        <p:txBody>
          <a:bodyPr>
            <a:normAutofit fontScale="90000"/>
          </a:bodyPr>
          <a:lstStyle/>
          <a:p>
            <a:r>
              <a:rPr lang="uk-UA" dirty="0"/>
              <a:t>Материк,  розташований  у  східній  півкулі,  береги  якого омивають  води Індійського та Атлантичного океанів. </a:t>
            </a:r>
            <a:br>
              <a:rPr lang="uk-UA" dirty="0"/>
            </a:br>
            <a:endParaRPr lang="ru-RU" dirty="0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Південна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1" name="TextBox 40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0217" y="486421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Африка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64804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51740" y="1802287"/>
            <a:ext cx="677073" cy="70278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595" y="312107"/>
            <a:ext cx="1513991" cy="136797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611" y="92997"/>
            <a:ext cx="1080779" cy="73075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689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Вони є головною </a:t>
            </a:r>
            <a:r>
              <a:rPr lang="ru-RU" dirty="0" err="1" smtClean="0"/>
              <a:t>окрасою</a:t>
            </a:r>
            <a:r>
              <a:rPr lang="ru-RU" dirty="0" smtClean="0"/>
              <a:t> Індійського океану. Про що </a:t>
            </a:r>
            <a:r>
              <a:rPr lang="ru-RU" dirty="0" err="1" smtClean="0"/>
              <a:t>йде</a:t>
            </a:r>
            <a:r>
              <a:rPr lang="ru-RU" dirty="0" smtClean="0"/>
              <a:t> мова?</a:t>
            </a:r>
            <a:endParaRPr lang="ru-RU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Водорості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Коралові рифи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Молюски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Управляющая кнопка: возврат 28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566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Найсолоніший й найтепліший </a:t>
            </a:r>
            <a:r>
              <a:rPr lang="uk-UA" dirty="0" smtClean="0"/>
              <a:t>океан </a:t>
            </a:r>
            <a:endParaRPr lang="ru-RU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214115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Північний Льодовитий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96588" y="372907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Індійський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Атлантичний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Управляющая кнопка: возврат 28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0739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Материк, який омивається водами всіх </a:t>
            </a:r>
            <a:r>
              <a:rPr lang="uk-UA" dirty="0" smtClean="0"/>
              <a:t>океанів</a:t>
            </a:r>
            <a:endParaRPr lang="ru-RU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050372" y="591440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А</a:t>
            </a:r>
            <a:r>
              <a:rPr lang="uk-UA" dirty="0" smtClean="0">
                <a:latin typeface="Comic Sans MS" panose="030F0702030302020204" pitchFamily="66" charset="0"/>
              </a:rPr>
              <a:t>встралія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372907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Африка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Управляющая кнопка: возврат 28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834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Головний водний шлях на </a:t>
            </a:r>
            <a:r>
              <a:rPr lang="uk-UA" dirty="0" smtClean="0"/>
              <a:t>Землі</a:t>
            </a:r>
            <a:endParaRPr lang="ru-RU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Тихий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4" name="TextBox 4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Атлантичний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Індійський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Управляющая кнопка: возврат 28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876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Інтелектуальна гра «Кругосвітня подорож»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5822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Види китів, яких взято під міжнародну </a:t>
            </a:r>
            <a:r>
              <a:rPr lang="uk-UA" dirty="0" smtClean="0"/>
              <a:t>охорону</a:t>
            </a:r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Карликові кити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Кашалоти </a:t>
            </a:r>
            <a:r>
              <a:rPr lang="uk-UA" dirty="0">
                <a:latin typeface="Comic Sans MS" panose="030F0702030302020204" pitchFamily="66" charset="0"/>
              </a:rPr>
              <a:t>і </a:t>
            </a:r>
            <a:r>
              <a:rPr lang="uk-UA" dirty="0" smtClean="0">
                <a:latin typeface="Comic Sans MS" panose="030F0702030302020204" pitchFamily="66" charset="0"/>
              </a:rPr>
              <a:t>сейвали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Дельфіни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46">
            <a:off x="2953713" y="4860755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5" y="3587934"/>
            <a:ext cx="1281536" cy="10050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69095" y="2978892"/>
            <a:ext cx="932248" cy="8815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99722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3088">
            <a:off x="5683831" y="195243"/>
            <a:ext cx="824339" cy="831901"/>
          </a:xfrm>
          <a:prstGeom prst="rect">
            <a:avLst/>
          </a:prstGeom>
        </p:spPr>
      </p:pic>
      <p:sp>
        <p:nvSpPr>
          <p:cNvPr id="23" name="Управляющая кнопка: возврат 22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229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Уявна лінія, яка поділяю Землю на південну і північну </a:t>
            </a:r>
            <a:r>
              <a:rPr lang="uk-UA" dirty="0" smtClean="0"/>
              <a:t>півкулі</a:t>
            </a:r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19326" y="3701318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Меридіани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201918" y="491423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Екватор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11084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Паралелі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46">
            <a:off x="2953713" y="4860755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5" y="3587934"/>
            <a:ext cx="1281536" cy="10050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69095" y="2978892"/>
            <a:ext cx="932248" cy="8815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99722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3088">
            <a:off x="5683831" y="195243"/>
            <a:ext cx="824339" cy="831901"/>
          </a:xfrm>
          <a:prstGeom prst="rect">
            <a:avLst/>
          </a:prstGeom>
        </p:spPr>
      </p:pic>
      <p:sp>
        <p:nvSpPr>
          <p:cNvPr id="23" name="Управляющая кнопка: возврат 22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81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Третій за розміром материк </a:t>
            </a:r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Північна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Південна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46">
            <a:off x="2953713" y="4860755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5" y="3587934"/>
            <a:ext cx="1281536" cy="10050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69095" y="2978892"/>
            <a:ext cx="932248" cy="8815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99722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3088">
            <a:off x="5683831" y="195243"/>
            <a:ext cx="824339" cy="831901"/>
          </a:xfrm>
          <a:prstGeom prst="rect">
            <a:avLst/>
          </a:prstGeom>
        </p:spPr>
      </p:pic>
      <p:sp>
        <p:nvSpPr>
          <p:cNvPr id="23" name="Управляющая кнопка: возврат 22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294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З яких водоростей одержують добрива? </a:t>
            </a:r>
            <a:endParaRPr lang="ru-RU" dirty="0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З золотистих водоростей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2" name="TextBox 41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201918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З бурих і червоних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11084" y="368536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З зелених водоростей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9546">
            <a:off x="2953713" y="4860755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555" y="3587934"/>
            <a:ext cx="1281536" cy="10050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69095" y="2978892"/>
            <a:ext cx="932248" cy="8815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99722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63088">
            <a:off x="5683831" y="195243"/>
            <a:ext cx="824339" cy="831901"/>
          </a:xfrm>
          <a:prstGeom prst="rect">
            <a:avLst/>
          </a:prstGeom>
        </p:spPr>
      </p:pic>
      <p:sp>
        <p:nvSpPr>
          <p:cNvPr id="23" name="Управляющая кнопка: возврат 22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160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Объект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2" y="1283679"/>
            <a:ext cx="10393936" cy="37102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741"/>
            <a:ext cx="881415" cy="59595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6923397" y="566335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3" y="5560007"/>
            <a:ext cx="2198326" cy="143947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3991262" y="5790694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844" y="152333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8784778" y="6214968"/>
            <a:ext cx="843973" cy="41861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5921" y="23548"/>
            <a:ext cx="735724" cy="87463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33" y="1922240"/>
            <a:ext cx="9865541" cy="23168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6" name="Управляющая кнопка: возврат 35">
            <a:hlinkClick r:id="rId13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" name="Рисунок 2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5246" y="0"/>
            <a:ext cx="12227245" cy="729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3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Яка назва цього дерева? Чому має таку назву? </a:t>
            </a:r>
            <a:endParaRPr lang="ru-RU" dirty="0"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5921" y="23548"/>
            <a:ext cx="735724" cy="8746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Помідорове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571" y="5895925"/>
            <a:ext cx="40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Comic Sans MS" panose="030F0702030302020204" pitchFamily="66" charset="0"/>
              </a:rPr>
              <a:t>Огіркове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72041" y="4868251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Кавунове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s://otvet.imgsmail.ru/download/9d950fa9e0ca52c35c5befbb09a9e062_i-474.jpg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892" y="0"/>
            <a:ext cx="8212140" cy="693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Управляющая кнопка: возврат 3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115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Материк,  який  умовно  поділятьна  дві  частини  гори  Анди:  на  гірську  та </a:t>
            </a:r>
            <a:r>
              <a:rPr lang="uk-UA" dirty="0" smtClean="0"/>
              <a:t>рівнинну</a:t>
            </a:r>
            <a:endParaRPr lang="ru-RU" dirty="0"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5921" y="23548"/>
            <a:ext cx="735724" cy="8746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165004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Австралія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023750" y="371331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>
                <a:latin typeface="Comic Sans MS" panose="030F0702030302020204" pitchFamily="66" charset="0"/>
              </a:rPr>
              <a:t>Південна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3" name="Управляющая кнопка: возврат 3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325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Скільки </a:t>
            </a:r>
            <a:r>
              <a:rPr lang="ru-RU" dirty="0" err="1"/>
              <a:t>океанів</a:t>
            </a:r>
            <a:r>
              <a:rPr lang="ru-RU" dirty="0"/>
              <a:t> на </a:t>
            </a:r>
            <a:r>
              <a:rPr lang="ru-RU" dirty="0" err="1"/>
              <a:t>нашій</a:t>
            </a:r>
            <a:r>
              <a:rPr lang="ru-RU" dirty="0"/>
              <a:t> </a:t>
            </a:r>
            <a:r>
              <a:rPr lang="ru-RU" dirty="0" err="1"/>
              <a:t>планеті</a:t>
            </a:r>
            <a:r>
              <a:rPr lang="ru-RU" dirty="0"/>
              <a:t>?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65921" y="23548"/>
            <a:ext cx="735724" cy="87463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5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4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6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3" name="Управляющая кнопка: возврат 3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520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Що  означає  ця  дата?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28  </a:t>
            </a:r>
            <a:r>
              <a:rPr lang="uk-UA" dirty="0"/>
              <a:t>січня  1820  </a:t>
            </a:r>
            <a:r>
              <a:rPr lang="uk-UA" dirty="0" smtClean="0"/>
              <a:t>року</a:t>
            </a:r>
            <a:endParaRPr lang="ru-RU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10" y="806494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11328" y="5041813"/>
            <a:ext cx="1808953" cy="16079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59" y="2653345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549270" y="1644153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4354" y="3509128"/>
            <a:ext cx="761018" cy="9047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5605069" y="215884"/>
            <a:ext cx="1031290" cy="675292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823808" y="4187737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Дата відкриття Америки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3586318" y="3757455"/>
            <a:ext cx="5197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Дата  </a:t>
            </a:r>
            <a:r>
              <a:rPr lang="uk-UA" dirty="0">
                <a:latin typeface="Comic Sans MS" panose="030F0702030302020204" pitchFamily="66" charset="0"/>
              </a:rPr>
              <a:t>відкриття  </a:t>
            </a:r>
            <a:r>
              <a:rPr lang="uk-UA" dirty="0" smtClean="0">
                <a:latin typeface="Comic Sans MS" panose="030F0702030302020204" pitchFamily="66" charset="0"/>
              </a:rPr>
              <a:t>Антарктиди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Дата відкриття Австралії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1" name="Управляющая кнопка: возврат 30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09048535"/>
              </p:ext>
            </p:extLst>
          </p:nvPr>
        </p:nvGraphicFramePr>
        <p:xfrm>
          <a:off x="894718" y="-287252"/>
          <a:ext cx="10653020" cy="7232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  <p:extLst>
      <p:ext uri="{BB962C8B-B14F-4D97-AF65-F5344CB8AC3E}">
        <p14:creationId xmlns:p14="http://schemas.microsoft.com/office/powerpoint/2010/main" val="224336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  <p:bldGraphic spid="3" grpId="0">
        <p:bldAsOne/>
      </p:bldGraphic>
      <p:bldGraphic spid="3" grpId="1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993" y="926373"/>
            <a:ext cx="7065377" cy="1994055"/>
          </a:xfrm>
        </p:spPr>
        <p:txBody>
          <a:bodyPr>
            <a:normAutofit/>
          </a:bodyPr>
          <a:lstStyle/>
          <a:p>
            <a:r>
              <a:rPr lang="ru-RU" dirty="0" smtClean="0"/>
              <a:t>Який третій за розмірами океан?</a:t>
            </a:r>
            <a:endParaRPr lang="ru-RU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10" y="806494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11328" y="5041813"/>
            <a:ext cx="1808953" cy="16079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59" y="2653345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549270" y="1644153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4354" y="3509128"/>
            <a:ext cx="761018" cy="9047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5605069" y="215884"/>
            <a:ext cx="1031290" cy="675292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823808" y="4187737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44040" y="3687903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Атлантичний </a:t>
            </a:r>
            <a:r>
              <a:rPr lang="uk-UA" dirty="0" smtClean="0">
                <a:latin typeface="Comic Sans MS" panose="030F0702030302020204" pitchFamily="66" charset="0"/>
              </a:rPr>
              <a:t>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200007" y="4843857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Індійський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Тихий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838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1527" y="1519707"/>
            <a:ext cx="9195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ВИД З КОСМОСУ НА ЗЕМЛЮ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848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Найменший за величиною </a:t>
            </a:r>
            <a:r>
              <a:rPr lang="uk-UA" dirty="0" smtClean="0"/>
              <a:t>океан </a:t>
            </a:r>
            <a:endParaRPr lang="ru-RU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10" y="806494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11328" y="5041813"/>
            <a:ext cx="1808953" cy="16079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59" y="2653345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549270" y="1644153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4354" y="3509128"/>
            <a:ext cx="761018" cy="9047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5605069" y="215884"/>
            <a:ext cx="1031290" cy="675292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823808" y="4187737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Тихий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Північний </a:t>
            </a:r>
            <a:r>
              <a:rPr lang="uk-UA" dirty="0" smtClean="0">
                <a:latin typeface="Comic Sans MS" panose="030F0702030302020204" pitchFamily="66" charset="0"/>
              </a:rPr>
              <a:t>Льодовитий </a:t>
            </a:r>
            <a:r>
              <a:rPr lang="uk-UA" dirty="0">
                <a:latin typeface="Comic Sans MS" panose="030F0702030302020204" pitchFamily="66" charset="0"/>
              </a:rPr>
              <a:t>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Індійський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1193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З назвою  якого  об’єкта  пов’язане  </a:t>
            </a:r>
            <a:r>
              <a:rPr lang="uk-UA" dirty="0" smtClean="0"/>
              <a:t>ім’я «</a:t>
            </a:r>
            <a:r>
              <a:rPr lang="uk-UA" dirty="0"/>
              <a:t>Академік  </a:t>
            </a:r>
            <a:r>
              <a:rPr lang="uk-UA" dirty="0" smtClean="0"/>
              <a:t>Вернадський»</a:t>
            </a:r>
            <a:endParaRPr lang="ru-RU" dirty="0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100511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910" y="806494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11328" y="5041813"/>
            <a:ext cx="1808953" cy="160795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59" y="2653345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549270" y="1644153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34354" y="3509128"/>
            <a:ext cx="761018" cy="90470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5605069" y="215884"/>
            <a:ext cx="1031290" cy="675292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823808" y="4187737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sp>
        <p:nvSpPr>
          <p:cNvPr id="29" name="TextBox 28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3967061" y="3612991"/>
            <a:ext cx="4575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Comic Sans MS" panose="030F0702030302020204" pitchFamily="66" charset="0"/>
              </a:rPr>
              <a:t>назва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української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науково-дослідної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станції</a:t>
            </a:r>
            <a:r>
              <a:rPr lang="ru-RU" dirty="0">
                <a:latin typeface="Comic Sans MS" panose="030F0702030302020204" pitchFamily="66" charset="0"/>
              </a:rPr>
              <a:t> в </a:t>
            </a:r>
            <a:r>
              <a:rPr lang="ru-RU" dirty="0" err="1" smtClean="0">
                <a:latin typeface="Comic Sans MS" panose="030F0702030302020204" pitchFamily="66" charset="0"/>
              </a:rPr>
              <a:t>Антарктиді</a:t>
            </a:r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Неправильный ответ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823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Що добували в Індійському океані в давнину? 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Діаманти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0" name="TextBox 49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Перли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Смарагди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91" y="188979"/>
            <a:ext cx="1795065" cy="16219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70092" y="1801682"/>
            <a:ext cx="658051" cy="68304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22" y="211910"/>
            <a:ext cx="833546" cy="801732"/>
          </a:xfrm>
          <a:prstGeom prst="rect">
            <a:avLst/>
          </a:prstGeom>
        </p:spPr>
      </p:pic>
      <p:sp>
        <p:nvSpPr>
          <p:cNvPr id="24" name="Управляющая кнопка: возврат 23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 descr="http://tips-ua.com/img/5/2/52e15f65a97100e99bd6438befd2ff6b.jpe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11126" cy="702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52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Чим  відомий  Єллоустонський  національний  парк  в  Північній  Америці? 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59"/>
            <a:ext cx="4773899" cy="1152417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0" y="5830662"/>
            <a:ext cx="4443789" cy="93108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Живою природою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0" name="TextBox 49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>
                <a:latin typeface="Comic Sans MS" panose="030F0702030302020204" pitchFamily="66" charset="0"/>
              </a:rPr>
              <a:t>Гарячими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джерелами</a:t>
            </a:r>
            <a:r>
              <a:rPr lang="ru-RU" dirty="0">
                <a:latin typeface="Comic Sans MS" panose="030F0702030302020204" pitchFamily="66" charset="0"/>
              </a:rPr>
              <a:t>, гейзерами, </a:t>
            </a:r>
            <a:r>
              <a:rPr lang="ru-RU" dirty="0" err="1">
                <a:latin typeface="Comic Sans MS" panose="030F0702030302020204" pitchFamily="66" charset="0"/>
              </a:rPr>
              <a:t>скам’янілими</a:t>
            </a:r>
            <a:r>
              <a:rPr lang="ru-RU" dirty="0">
                <a:latin typeface="Comic Sans MS" panose="030F0702030302020204" pitchFamily="66" charset="0"/>
              </a:rPr>
              <a:t> деревами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88242" y="6100491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Вулканами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91" y="188979"/>
            <a:ext cx="1795065" cy="16219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70092" y="1801682"/>
            <a:ext cx="658051" cy="68304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22" y="211910"/>
            <a:ext cx="833546" cy="801732"/>
          </a:xfrm>
          <a:prstGeom prst="rect">
            <a:avLst/>
          </a:prstGeom>
        </p:spPr>
      </p:pic>
      <p:sp>
        <p:nvSpPr>
          <p:cNvPr id="24" name="Управляющая кнопка: возврат 23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 descr="https://appleholiday.com/web/media/2756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708" y="-15954"/>
            <a:ext cx="12235708" cy="687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49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які </a:t>
            </a:r>
            <a:r>
              <a:rPr lang="ru-RU" dirty="0" err="1" smtClean="0"/>
              <a:t>корисні</a:t>
            </a:r>
            <a:r>
              <a:rPr lang="ru-RU" dirty="0" smtClean="0"/>
              <a:t> </a:t>
            </a:r>
            <a:r>
              <a:rPr lang="ru-RU" dirty="0" err="1" smtClean="0"/>
              <a:t>копалини</a:t>
            </a:r>
            <a:r>
              <a:rPr lang="ru-RU" dirty="0" smtClean="0"/>
              <a:t> </a:t>
            </a:r>
            <a:r>
              <a:rPr lang="ru-RU" dirty="0" err="1" smtClean="0"/>
              <a:t>багатий</a:t>
            </a:r>
            <a:r>
              <a:rPr lang="ru-RU" dirty="0" smtClean="0"/>
              <a:t> </a:t>
            </a:r>
            <a:r>
              <a:rPr lang="ru-RU" dirty="0" err="1"/>
              <a:t>І</a:t>
            </a:r>
            <a:r>
              <a:rPr lang="ru-RU" dirty="0" err="1" smtClean="0"/>
              <a:t>ндійський</a:t>
            </a:r>
            <a:r>
              <a:rPr lang="ru-RU" dirty="0" smtClean="0"/>
              <a:t> океан?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Вапняк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0" name="TextBox 49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  <a:hlinkClick r:id="rId7" action="ppaction://hlinksldjump"/>
              </a:rPr>
              <a:t>На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нафту</a:t>
            </a:r>
            <a:r>
              <a:rPr lang="ru-RU" dirty="0">
                <a:latin typeface="Comic Sans MS" panose="030F0702030302020204" pitchFamily="66" charset="0"/>
              </a:rPr>
              <a:t> та </a:t>
            </a:r>
            <a:r>
              <a:rPr lang="ru-RU" dirty="0" err="1">
                <a:latin typeface="Comic Sans MS" panose="030F0702030302020204" pitchFamily="66" charset="0"/>
              </a:rPr>
              <a:t>природній</a:t>
            </a:r>
            <a:r>
              <a:rPr lang="ru-RU" dirty="0">
                <a:latin typeface="Comic Sans MS" panose="030F0702030302020204" pitchFamily="66" charset="0"/>
              </a:rPr>
              <a:t> газ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Вугілля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91" y="188979"/>
            <a:ext cx="1795065" cy="16219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70092" y="1801682"/>
            <a:ext cx="658051" cy="68304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22" y="211910"/>
            <a:ext cx="833546" cy="801732"/>
          </a:xfrm>
          <a:prstGeom prst="rect">
            <a:avLst/>
          </a:prstGeom>
        </p:spPr>
      </p:pic>
      <p:sp>
        <p:nvSpPr>
          <p:cNvPr id="24" name="Управляющая кнопка: возврат 23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563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Материк  на  якому  розташована  тільки  одна  </a:t>
            </a:r>
            <a:r>
              <a:rPr lang="uk-UA" dirty="0" smtClean="0"/>
              <a:t>держава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Південна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0" name="TextBox 49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>
                <a:latin typeface="Comic Sans MS" panose="030F0702030302020204" pitchFamily="66" charset="0"/>
              </a:rPr>
              <a:t>Австралія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529">
            <a:off x="10613721" y="2423823"/>
            <a:ext cx="843867" cy="8321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080">
            <a:off x="11024547" y="3955621"/>
            <a:ext cx="360731" cy="11162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302" y="5633566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728" y="3581113"/>
            <a:ext cx="1727254" cy="135456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64" y="458374"/>
            <a:ext cx="1136865" cy="10105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91" y="188979"/>
            <a:ext cx="1795065" cy="162193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29223">
            <a:off x="10498010" y="4921915"/>
            <a:ext cx="1128225" cy="106682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" y="4120695"/>
            <a:ext cx="2349532" cy="251031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2194161" y="3309071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652101" y="2751292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799085" y="5113118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468896" y="4548480"/>
            <a:ext cx="590056" cy="63146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270092" y="1801682"/>
            <a:ext cx="658051" cy="68304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222" y="211910"/>
            <a:ext cx="833546" cy="801732"/>
          </a:xfrm>
          <a:prstGeom prst="rect">
            <a:avLst/>
          </a:prstGeom>
        </p:spPr>
      </p:pic>
      <p:sp>
        <p:nvSpPr>
          <p:cNvPr id="24" name="Управляющая кнопка: возврат 23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464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>
            <a:normAutofit fontScale="90000"/>
          </a:bodyPr>
          <a:lstStyle/>
          <a:p>
            <a:r>
              <a:rPr lang="uk-UA" dirty="0"/>
              <a:t>Назвіть зображення, які ви бачите на екрані. Як назвати всі об’єкти одним словом? Обґрунтуйте  свій  вибір.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20223" y="4315585"/>
            <a:ext cx="2006543" cy="181301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911" y="2166235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76" y="5945763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5800475" y="295376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3096">
            <a:off x="10312545" y="999625"/>
            <a:ext cx="848757" cy="81636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3864">
            <a:off x="10147333" y="3317037"/>
            <a:ext cx="916553" cy="61971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8" y="1712337"/>
            <a:ext cx="1120417" cy="878668"/>
          </a:xfrm>
          <a:prstGeom prst="rect">
            <a:avLst/>
          </a:prstGeom>
        </p:spPr>
      </p:pic>
      <p:sp>
        <p:nvSpPr>
          <p:cNvPr id="26" name="Управляющая кнопка: возврат 25">
            <a:hlinkClick r:id="rId18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1494204" y="133342"/>
            <a:ext cx="9203591" cy="6510786"/>
            <a:chOff x="980320" y="342188"/>
            <a:chExt cx="7876431" cy="559854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986270" y="388450"/>
              <a:ext cx="3907828" cy="2614123"/>
            </a:xfrm>
            <a:prstGeom prst="rect">
              <a:avLst/>
            </a:prstGeom>
          </p:spPr>
        </p:pic>
        <p:pic>
          <p:nvPicPr>
            <p:cNvPr id="4098" name="Picture 2" descr="https://izobrazhenie.net/photo/0-0/7840_orig4bbbc0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5570" y="342188"/>
              <a:ext cx="3951181" cy="2664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http://emuna.com.ua/images/97481042(1)_600x450900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320" y="3002574"/>
              <a:ext cx="3913778" cy="2935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894098" y="2994719"/>
              <a:ext cx="3962653" cy="2946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258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1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/>
          <a:lstStyle/>
          <a:p>
            <a:pPr lvl="0"/>
            <a:r>
              <a:rPr lang="uk-UA" dirty="0"/>
              <a:t>Океан, який розташований тільки у східній </a:t>
            </a:r>
            <a:r>
              <a:rPr lang="uk-UA" dirty="0" smtClean="0"/>
              <a:t>півкулі</a:t>
            </a:r>
            <a:endParaRPr lang="uk-UA" dirty="0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Атлантичний океан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7" name="TextBox 46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Індійський океан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Тихий океан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20223" y="4315585"/>
            <a:ext cx="2006543" cy="181301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911" y="2166235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76" y="5945763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5800475" y="295376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3096">
            <a:off x="10312545" y="999625"/>
            <a:ext cx="848757" cy="81636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3864">
            <a:off x="10147333" y="3317037"/>
            <a:ext cx="916553" cy="61971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8" y="1712337"/>
            <a:ext cx="1120417" cy="878668"/>
          </a:xfrm>
          <a:prstGeom prst="rect">
            <a:avLst/>
          </a:prstGeom>
        </p:spPr>
      </p:pic>
      <p:sp>
        <p:nvSpPr>
          <p:cNvPr id="26" name="Управляющая кнопка: возврат 25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425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>
            <a:normAutofit fontScale="90000"/>
          </a:bodyPr>
          <a:lstStyle/>
          <a:p>
            <a:r>
              <a:rPr lang="uk-UA" dirty="0"/>
              <a:t>Найпівденніший та найхолодніший материк планети Земля, який називають крижаною </a:t>
            </a:r>
            <a:r>
              <a:rPr lang="uk-UA" dirty="0" smtClean="0"/>
              <a:t>пустелею</a:t>
            </a:r>
            <a:endParaRPr lang="ru-RU" dirty="0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Північна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7" name="TextBox 46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098491" y="601427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>
                <a:latin typeface="Comic Sans MS" panose="030F0702030302020204" pitchFamily="66" charset="0"/>
              </a:rPr>
              <a:t>Антарктида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60230" y="4881188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20223" y="4315585"/>
            <a:ext cx="2006543" cy="181301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911" y="2166235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76" y="5945763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5800475" y="295376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3096">
            <a:off x="10312545" y="999625"/>
            <a:ext cx="848757" cy="816362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3864">
            <a:off x="10147333" y="3317037"/>
            <a:ext cx="916553" cy="61971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8" y="1712337"/>
            <a:ext cx="1120417" cy="878668"/>
          </a:xfrm>
          <a:prstGeom prst="rect">
            <a:avLst/>
          </a:prstGeom>
        </p:spPr>
      </p:pic>
      <p:sp>
        <p:nvSpPr>
          <p:cNvPr id="26" name="Управляющая кнопка: возврат 25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97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8910">
            <a:off x="2953713" y="4994344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74123" y="2974809"/>
            <a:ext cx="896315" cy="8475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83664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2067372" y="3730667"/>
            <a:ext cx="1226279" cy="80297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5874">
            <a:off x="5515006" y="45517"/>
            <a:ext cx="1120417" cy="878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/>
          <a:lstStyle/>
          <a:p>
            <a:r>
              <a:rPr lang="ru-RU" dirty="0" smtClean="0"/>
              <a:t>Не </a:t>
            </a:r>
            <a:r>
              <a:rPr lang="ru-RU" dirty="0" err="1" smtClean="0"/>
              <a:t>отруйна</a:t>
            </a:r>
            <a:r>
              <a:rPr lang="ru-RU" dirty="0" smtClean="0"/>
              <a:t> </a:t>
            </a:r>
            <a:r>
              <a:rPr lang="ru-RU" dirty="0" err="1"/>
              <a:t>змія</a:t>
            </a:r>
            <a:r>
              <a:rPr lang="ru-RU" dirty="0"/>
              <a:t> </a:t>
            </a:r>
            <a:r>
              <a:rPr lang="ru-RU" dirty="0" err="1"/>
              <a:t>тропічних</a:t>
            </a:r>
            <a:r>
              <a:rPr lang="ru-RU" dirty="0"/>
              <a:t> </a:t>
            </a:r>
            <a:r>
              <a:rPr lang="ru-RU" dirty="0" err="1" smtClean="0"/>
              <a:t>лісів</a:t>
            </a:r>
            <a:r>
              <a:rPr lang="ru-RU" dirty="0" smtClean="0"/>
              <a:t> </a:t>
            </a:r>
            <a:r>
              <a:rPr lang="ru-RU" dirty="0" err="1" smtClean="0"/>
              <a:t>Південної</a:t>
            </a:r>
            <a:r>
              <a:rPr lang="ru-RU" dirty="0" smtClean="0"/>
              <a:t> Америки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Гадюка звичайна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8" name="TextBox 27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Анаконда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Вуж звичайний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2" name="Picture 2" descr="Как выглядит анаконда фото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41" y="15940"/>
            <a:ext cx="9234983" cy="692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2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2130" y="1313645"/>
            <a:ext cx="8628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КОРАБЕЛЬ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1902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8910">
            <a:off x="2953713" y="4994344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74123" y="2974809"/>
            <a:ext cx="896315" cy="8475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83664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2067372" y="3730667"/>
            <a:ext cx="1226279" cy="80297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5874">
            <a:off x="5515006" y="45517"/>
            <a:ext cx="1120417" cy="878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/>
          <a:lstStyle/>
          <a:p>
            <a:r>
              <a:rPr lang="ru-RU" dirty="0"/>
              <a:t>Де </a:t>
            </a:r>
            <a:r>
              <a:rPr lang="ru-RU" dirty="0" err="1"/>
              <a:t>найбільше</a:t>
            </a:r>
            <a:r>
              <a:rPr lang="ru-RU" dirty="0"/>
              <a:t> </a:t>
            </a:r>
            <a:r>
              <a:rPr lang="ru-RU" dirty="0" err="1"/>
              <a:t>випадає</a:t>
            </a:r>
            <a:r>
              <a:rPr lang="ru-RU" dirty="0"/>
              <a:t> </a:t>
            </a:r>
            <a:r>
              <a:rPr lang="ru-RU" dirty="0" err="1"/>
              <a:t>опадів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119326" y="6028840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Антарктида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8" name="TextBox 27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098540" y="3727163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В </a:t>
            </a:r>
            <a:r>
              <a:rPr lang="ru-RU" dirty="0" err="1">
                <a:latin typeface="Comic Sans MS" panose="030F0702030302020204" pitchFamily="66" charset="0"/>
              </a:rPr>
              <a:t>Азії</a:t>
            </a:r>
            <a:r>
              <a:rPr lang="ru-RU" dirty="0">
                <a:latin typeface="Comic Sans MS" panose="030F0702030302020204" pitchFamily="66" charset="0"/>
              </a:rPr>
              <a:t> </a:t>
            </a:r>
            <a:r>
              <a:rPr lang="ru-RU" dirty="0" err="1">
                <a:latin typeface="Comic Sans MS" panose="030F0702030302020204" pitchFamily="66" charset="0"/>
              </a:rPr>
              <a:t>Індія</a:t>
            </a:r>
            <a:r>
              <a:rPr lang="ru-RU" dirty="0">
                <a:latin typeface="Comic Sans MS" panose="030F0702030302020204" pitchFamily="66" charset="0"/>
              </a:rPr>
              <a:t>, м. </a:t>
            </a:r>
            <a:r>
              <a:rPr lang="ru-RU" dirty="0" err="1">
                <a:latin typeface="Comic Sans MS" panose="030F0702030302020204" pitchFamily="66" charset="0"/>
              </a:rPr>
              <a:t>Черапунджі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Євразія, Україна, м. Київ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18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507">
            <a:off x="10972123" y="1810452"/>
            <a:ext cx="876306" cy="86413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8910">
            <a:off x="2953713" y="4994344"/>
            <a:ext cx="308253" cy="9538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79521">
            <a:off x="10426460" y="820041"/>
            <a:ext cx="620897" cy="6444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36" y="2035571"/>
            <a:ext cx="899883" cy="76460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12278">
            <a:off x="358217" y="311272"/>
            <a:ext cx="1265213" cy="11431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793">
            <a:off x="874123" y="2974809"/>
            <a:ext cx="896315" cy="8475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2" y="4178489"/>
            <a:ext cx="2295439" cy="245252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821" y="5915787"/>
            <a:ext cx="1010721" cy="68338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066281" y="2689644"/>
            <a:ext cx="839982" cy="11199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793" y="4178490"/>
            <a:ext cx="2925387" cy="9204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83664">
            <a:off x="10602620" y="5302742"/>
            <a:ext cx="868971" cy="10330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6462">
            <a:off x="2067372" y="3730667"/>
            <a:ext cx="1226279" cy="80297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5874">
            <a:off x="5515006" y="45517"/>
            <a:ext cx="1120417" cy="878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3312" y="889686"/>
            <a:ext cx="7065377" cy="1994055"/>
          </a:xfrm>
        </p:spPr>
        <p:txBody>
          <a:bodyPr/>
          <a:lstStyle/>
          <a:p>
            <a:r>
              <a:rPr lang="uk-UA" dirty="0"/>
              <a:t>Великий водний простір, що займає значну ділянку земної поверхні. (Океани)</a:t>
            </a:r>
            <a:endParaRPr lang="ru-RU" dirty="0"/>
          </a:p>
        </p:txBody>
      </p:sp>
      <p:pic>
        <p:nvPicPr>
          <p:cNvPr id="46" name="Рисунок 4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Озера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8" name="TextBox 27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05086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Океани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Річки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1122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Назвіть другий за площею материк</a:t>
            </a:r>
            <a:endParaRPr lang="ru-RU" dirty="0"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Євразія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4" name="TextBox 5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Африка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Антарктида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750">
            <a:off x="5253751" y="286194"/>
            <a:ext cx="1733926" cy="545544"/>
          </a:xfrm>
          <a:prstGeom prst="rect">
            <a:avLst/>
          </a:prstGeom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53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Яка </a:t>
            </a:r>
            <a:r>
              <a:rPr lang="ru-RU" dirty="0" err="1"/>
              <a:t>найбільша</a:t>
            </a:r>
            <a:r>
              <a:rPr lang="ru-RU" dirty="0"/>
              <a:t> </a:t>
            </a:r>
            <a:r>
              <a:rPr lang="ru-RU" dirty="0" err="1"/>
              <a:t>тварина</a:t>
            </a:r>
            <a:r>
              <a:rPr lang="ru-RU" dirty="0"/>
              <a:t> </a:t>
            </a:r>
            <a:r>
              <a:rPr lang="ru-RU" dirty="0" err="1"/>
              <a:t>нашої</a:t>
            </a:r>
            <a:r>
              <a:rPr lang="ru-RU" dirty="0"/>
              <a:t> </a:t>
            </a:r>
            <a:r>
              <a:rPr lang="ru-RU" dirty="0" err="1"/>
              <a:t>планети</a:t>
            </a:r>
            <a:r>
              <a:rPr lang="ru-RU" dirty="0"/>
              <a:t> </a:t>
            </a:r>
            <a:r>
              <a:rPr lang="ru-RU" dirty="0" err="1"/>
              <a:t>живе</a:t>
            </a:r>
            <a:r>
              <a:rPr lang="ru-RU" dirty="0"/>
              <a:t> в </a:t>
            </a:r>
            <a:r>
              <a:rPr lang="ru-RU" dirty="0" err="1"/>
              <a:t>Атлантичному</a:t>
            </a:r>
            <a:r>
              <a:rPr lang="ru-RU" dirty="0"/>
              <a:t> </a:t>
            </a:r>
            <a:r>
              <a:rPr lang="ru-RU" dirty="0" err="1" smtClean="0"/>
              <a:t>океані</a:t>
            </a:r>
            <a:endParaRPr lang="ru-RU" dirty="0"/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Дельфіни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4" name="TextBox 5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Синій кит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Кашалоти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750">
            <a:off x="5253751" y="286194"/>
            <a:ext cx="1733926" cy="545544"/>
          </a:xfrm>
          <a:prstGeom prst="rect">
            <a:avLst/>
          </a:prstGeom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3662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Який </a:t>
            </a:r>
            <a:r>
              <a:rPr lang="ru-RU" dirty="0" err="1"/>
              <a:t>острів</a:t>
            </a:r>
            <a:r>
              <a:rPr lang="ru-RU" dirty="0"/>
              <a:t> </a:t>
            </a:r>
            <a:r>
              <a:rPr lang="ru-RU" dirty="0" err="1"/>
              <a:t>найбільший</a:t>
            </a:r>
            <a:r>
              <a:rPr lang="ru-RU" dirty="0"/>
              <a:t>? </a:t>
            </a: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4212640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Мадагаскар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4" name="TextBox 53">
            <a:hlinkClick r:id="rId7" action="ppaction://hlinksldjump">
              <a:snd r:embed="rId8" name="chimes.wav"/>
            </a:hlinkClick>
          </p:cNvPr>
          <p:cNvSpPr txBox="1"/>
          <p:nvPr/>
        </p:nvSpPr>
        <p:spPr>
          <a:xfrm>
            <a:off x="4002153" y="371063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Гренландія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Балі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714">
            <a:off x="11355569" y="4165324"/>
            <a:ext cx="581024" cy="60308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5419">
            <a:off x="10231074" y="861700"/>
            <a:ext cx="1086550" cy="965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3" y="4874067"/>
            <a:ext cx="1795065" cy="162193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996425" y="671648"/>
            <a:ext cx="828536" cy="105260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1726060"/>
            <a:ext cx="881415" cy="59595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93454">
            <a:off x="10244158" y="3090304"/>
            <a:ext cx="839982" cy="111997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4297">
            <a:off x="2649373" y="4008246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69843">
            <a:off x="2319184" y="3443608"/>
            <a:ext cx="590056" cy="63146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2" y="4659218"/>
            <a:ext cx="2676525" cy="175260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30923">
            <a:off x="494342" y="3370089"/>
            <a:ext cx="923598" cy="932071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4" y="2717756"/>
            <a:ext cx="717409" cy="440390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0478">
            <a:off x="9220599" y="4466680"/>
            <a:ext cx="843973" cy="41861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01637">
            <a:off x="10818705" y="2122045"/>
            <a:ext cx="684008" cy="86858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750">
            <a:off x="5253751" y="286194"/>
            <a:ext cx="1733926" cy="545544"/>
          </a:xfrm>
          <a:prstGeom prst="rect">
            <a:avLst/>
          </a:prstGeom>
        </p:spPr>
      </p:pic>
      <p:sp>
        <p:nvSpPr>
          <p:cNvPr id="28" name="Управляющая кнопка: возврат 27">
            <a:hlinkClick r:id="rId7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8927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Объект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79" y="226635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82275" y="5090896"/>
            <a:ext cx="1743995" cy="15502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60" y="2555166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843143" y="1592226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03892" y="3509269"/>
            <a:ext cx="761018" cy="904706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915791" y="4193288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3792">
            <a:off x="10226056" y="900903"/>
            <a:ext cx="781423" cy="3875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Обґрунтуйте  </a:t>
            </a:r>
            <a:r>
              <a:rPr lang="uk-UA" dirty="0"/>
              <a:t>назву    Північного  Льодовитого  океану.</a:t>
            </a:r>
            <a:endParaRPr lang="ru-RU" dirty="0"/>
          </a:p>
        </p:txBody>
      </p:sp>
      <p:sp>
        <p:nvSpPr>
          <p:cNvPr id="23" name="Управляющая кнопка: возврат 22">
            <a:hlinkClick r:id="rId16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307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79" y="226635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82275" y="5090896"/>
            <a:ext cx="1743995" cy="15502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60" y="2555166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843143" y="1592226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03892" y="3509269"/>
            <a:ext cx="761018" cy="904706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915791" y="4193288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3792">
            <a:off x="10226056" y="900903"/>
            <a:ext cx="781423" cy="3875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На </a:t>
            </a:r>
            <a:r>
              <a:rPr lang="ru-RU" dirty="0" err="1"/>
              <a:t>якому</a:t>
            </a:r>
            <a:r>
              <a:rPr lang="ru-RU" dirty="0"/>
              <a:t> материку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річок</a:t>
            </a:r>
            <a:r>
              <a:rPr lang="ru-RU" dirty="0"/>
              <a:t>? 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Австралія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7" name="TextBox 36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Антарктида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Південна Америка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122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2850">
            <a:off x="1150722" y="2043483"/>
            <a:ext cx="405055" cy="12533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179" y="226635"/>
            <a:ext cx="611643" cy="63487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00" y="544070"/>
            <a:ext cx="899883" cy="76460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" y="3455780"/>
            <a:ext cx="1568982" cy="123044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5224">
            <a:off x="582275" y="5090896"/>
            <a:ext cx="1743995" cy="15502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5230">
            <a:off x="10574760" y="2555166"/>
            <a:ext cx="1443695" cy="1304455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3907">
            <a:off x="134964" y="1566641"/>
            <a:ext cx="842654" cy="79679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7822">
            <a:off x="2097426" y="3687681"/>
            <a:ext cx="1093134" cy="73910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79440">
            <a:off x="2543950" y="4685139"/>
            <a:ext cx="672616" cy="85411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13727">
            <a:off x="10843143" y="1592226"/>
            <a:ext cx="696731" cy="74562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03892" y="3509269"/>
            <a:ext cx="761018" cy="904706"/>
          </a:xfrm>
          <a:prstGeom prst="rect">
            <a:avLst/>
          </a:prstGeom>
        </p:spPr>
      </p:pic>
      <p:pic>
        <p:nvPicPr>
          <p:cNvPr id="33" name="Объект 1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00">
            <a:off x="8915791" y="4193288"/>
            <a:ext cx="2306386" cy="246421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3792">
            <a:off x="10226056" y="900903"/>
            <a:ext cx="781423" cy="3875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Яких </a:t>
            </a:r>
            <a:r>
              <a:rPr lang="ru-RU" dirty="0" err="1" smtClean="0"/>
              <a:t>тварин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побачити</a:t>
            </a:r>
            <a:r>
              <a:rPr lang="ru-RU" dirty="0"/>
              <a:t> </a:t>
            </a:r>
            <a:r>
              <a:rPr lang="ru-RU" dirty="0" smtClean="0"/>
              <a:t>на </a:t>
            </a:r>
            <a:r>
              <a:rPr lang="ru-RU" dirty="0" err="1" smtClean="0"/>
              <a:t>крижинах</a:t>
            </a:r>
            <a:r>
              <a:rPr lang="ru-RU" dirty="0" smtClean="0"/>
              <a:t> у </a:t>
            </a:r>
            <a:r>
              <a:rPr lang="ru-RU" dirty="0" err="1" smtClean="0"/>
              <a:t>Північному</a:t>
            </a:r>
            <a:r>
              <a:rPr lang="ru-RU" dirty="0" smtClean="0"/>
              <a:t> </a:t>
            </a:r>
            <a:r>
              <a:rPr lang="ru-RU" dirty="0" err="1" smtClean="0"/>
              <a:t>Льодовитому</a:t>
            </a:r>
            <a:r>
              <a:rPr lang="ru-RU" dirty="0" smtClean="0"/>
              <a:t> </a:t>
            </a:r>
            <a:r>
              <a:rPr lang="ru-RU" dirty="0" err="1" smtClean="0"/>
              <a:t>океані</a:t>
            </a:r>
            <a:endParaRPr lang="ru-RU" dirty="0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18" y="3531206"/>
            <a:ext cx="5019365" cy="87182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51" y="4605160"/>
            <a:ext cx="4773899" cy="89722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106" y="5704508"/>
            <a:ext cx="4443789" cy="93108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Кашалоти, дельфіни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7" name="TextBox 36">
            <a:hlinkClick r:id="rId20" action="ppaction://hlinksldjump">
              <a:snd r:embed="rId21" name="chimes.wav"/>
            </a:hlinkClick>
          </p:cNvPr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Comic Sans MS" panose="030F0702030302020204" pitchFamily="66" charset="0"/>
              </a:rPr>
              <a:t>М</a:t>
            </a:r>
            <a:r>
              <a:rPr lang="uk-UA" dirty="0" smtClean="0">
                <a:latin typeface="Comic Sans MS" panose="030F0702030302020204" pitchFamily="66" charset="0"/>
              </a:rPr>
              <a:t>оржі</a:t>
            </a:r>
            <a:r>
              <a:rPr lang="uk-UA" dirty="0">
                <a:latin typeface="Comic Sans MS" panose="030F0702030302020204" pitchFamily="66" charset="0"/>
              </a:rPr>
              <a:t>, тюлені, білухи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19326" y="5985382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Comic Sans MS" panose="030F0702030302020204" pitchFamily="66" charset="0"/>
              </a:rPr>
              <a:t>Акули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3" name="Управляющая кнопка: возврат 22">
            <a:hlinkClick r:id="rId20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982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B305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Молодці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1671757" y="6398172"/>
            <a:ext cx="520243" cy="459828"/>
          </a:xfrm>
          <a:prstGeom prst="actionButtonReturn">
            <a:avLst/>
          </a:prstGeom>
          <a:solidFill>
            <a:srgbClr val="AEEFFC"/>
          </a:solidFill>
          <a:ln>
            <a:solidFill>
              <a:srgbClr val="AEEF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275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8952" y="1365161"/>
            <a:ext cx="8332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ЕВОЛЮЦІЯ МАТЕРИКІВ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9184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017" y="75773"/>
            <a:ext cx="3503721" cy="27361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018" y="3477247"/>
            <a:ext cx="4711900" cy="3467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856" y="3401353"/>
            <a:ext cx="4182589" cy="3266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382" y="264694"/>
            <a:ext cx="4612725" cy="29477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58596">
            <a:off x="472862" y="3330477"/>
            <a:ext cx="3953677" cy="27317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39063" y="79313"/>
            <a:ext cx="4392340" cy="280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5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РЕКОРДИ МАТЕРИКІВ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648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8946" y="2047741"/>
            <a:ext cx="8667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РЕЛАКСАЦІЯ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619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661736"/>
              </p:ext>
            </p:extLst>
          </p:nvPr>
        </p:nvGraphicFramePr>
        <p:xfrm>
          <a:off x="1648496" y="412120"/>
          <a:ext cx="8667480" cy="6262116"/>
        </p:xfrm>
        <a:graphic>
          <a:graphicData uri="http://schemas.openxmlformats.org/drawingml/2006/table">
            <a:tbl>
              <a:tblPr firstRow="1" firstCol="1" bandRow="1"/>
              <a:tblGrid>
                <a:gridCol w="2889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9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АБВГ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ҐДЕЄ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ЖЗИІ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ЇЙКЛ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МНОП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РСТУ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ФХЦЧ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ШЩ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ЬЮЯ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44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M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A8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A68992-FB01-46EC-96E7-BA7DDB88A2F3}" vid="{769D90C4-29B9-4898-92B2-6141D005D6B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231DFE-ADDA-40FD-A6A5-EFD850C1BD29}">
  <ds:schemaRefs>
    <ds:schemaRef ds:uri="http://schemas.microsoft.com/sharepoint/v3"/>
    <ds:schemaRef ds:uri="2547570a-e5f4-4946-a4c3-82580e42479e"/>
    <ds:schemaRef ds:uri="http://purl.org/dc/terms/"/>
    <ds:schemaRef ds:uri="6ee78bd2-4339-4042-adc0-bcc646419980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437E90-8AFE-4137-B07C-618C80369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E33EC6-7D6C-4AA5-A9D5-3E5B46E49B8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со школьными принадлежностями</Template>
  <TotalTime>0</TotalTime>
  <Words>670</Words>
  <Application>Microsoft Office PowerPoint</Application>
  <PresentationFormat>Широкоэкранный</PresentationFormat>
  <Paragraphs>339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Інтелектуальна гра «Кругосвітня подорож»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РЕКОРДИ МАТЕРИКІВ</vt:lpstr>
      <vt:lpstr>Презентация PowerPoint</vt:lpstr>
      <vt:lpstr>Презентация PowerPoint</vt:lpstr>
      <vt:lpstr>Презентация PowerPoint</vt:lpstr>
      <vt:lpstr>Презентация PowerPoint</vt:lpstr>
      <vt:lpstr>Одна  з  найпосушливих  пустель  на  Землі,  яка  розташована  у  Південній Америці. </vt:lpstr>
      <vt:lpstr>Презентация PowerPoint</vt:lpstr>
      <vt:lpstr>Найглибший і найбільший океан на Землі?</vt:lpstr>
      <vt:lpstr>Материк,  розташований  у  східній  півкулі,  береги  якого омивають  води Індійського та Атлантичного океанів.  </vt:lpstr>
      <vt:lpstr>Вони є головною окрасою Індійського океану. Про що йде мова?</vt:lpstr>
      <vt:lpstr>Найсолоніший й найтепліший океан </vt:lpstr>
      <vt:lpstr>Материк, який омивається водами всіх океанів</vt:lpstr>
      <vt:lpstr>Головний водний шлях на Землі</vt:lpstr>
      <vt:lpstr>Види китів, яких взято під міжнародну охорону</vt:lpstr>
      <vt:lpstr>Уявна лінія, яка поділяю Землю на південну і північну півкулі</vt:lpstr>
      <vt:lpstr>Третій за розміром материк </vt:lpstr>
      <vt:lpstr>З яких водоростей одержують добрива? </vt:lpstr>
      <vt:lpstr>Презентация PowerPoint</vt:lpstr>
      <vt:lpstr>Яка назва цього дерева? Чому має таку назву? </vt:lpstr>
      <vt:lpstr>Материк,  який  умовно  поділятьна  дві  частини  гори  Анди:  на  гірську  та рівнинну</vt:lpstr>
      <vt:lpstr>Скільки океанів на нашій планеті?</vt:lpstr>
      <vt:lpstr>Що  означає  ця  дата?   28  січня  1820  року</vt:lpstr>
      <vt:lpstr>Який третій за розмірами океан?</vt:lpstr>
      <vt:lpstr>Найменший за величиною океан </vt:lpstr>
      <vt:lpstr>З назвою  якого  об’єкта  пов’язане  ім’я «Академік  Вернадський»</vt:lpstr>
      <vt:lpstr>Що добували в Індійському океані в давнину? </vt:lpstr>
      <vt:lpstr>Чим  відомий  Єллоустонський  національний  парк  в  Північній  Америці? </vt:lpstr>
      <vt:lpstr>На які корисні копалини багатий Індійський океан?</vt:lpstr>
      <vt:lpstr>Материк  на  якому  розташована  тільки  одна  держава</vt:lpstr>
      <vt:lpstr>Назвіть зображення, які ви бачите на екрані. Як назвати всі об’єкти одним словом? Обґрунтуйте  свій  вибір.</vt:lpstr>
      <vt:lpstr>Океан, який розташований тільки у східній півкулі</vt:lpstr>
      <vt:lpstr>Найпівденніший та найхолодніший материк планети Земля, який називають крижаною пустелею</vt:lpstr>
      <vt:lpstr>Не отруйна змія тропічних лісів Південної Америки</vt:lpstr>
      <vt:lpstr>Де найбільше випадає опадів?</vt:lpstr>
      <vt:lpstr>Великий водний простір, що займає значну ділянку земної поверхні. (Океани)</vt:lpstr>
      <vt:lpstr>Назвіть другий за площею материк</vt:lpstr>
      <vt:lpstr>Яка найбільша тварина нашої планети живе в Атлантичному океані</vt:lpstr>
      <vt:lpstr>Який острів найбільший? </vt:lpstr>
      <vt:lpstr>Обґрунтуйте  назву    Північного  Льодовитого  океану.</vt:lpstr>
      <vt:lpstr> На якому материку немає річок? </vt:lpstr>
      <vt:lpstr>Яких тварин можна побачити на крижинах у Північному Льодовитому океані</vt:lpstr>
      <vt:lpstr>Молодці!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2018-01-27T06:59:23Z</dcterms:created>
  <dcterms:modified xsi:type="dcterms:W3CDTF">2018-11-10T20:37:36Z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