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4"/>
  </p:notesMasterIdLst>
  <p:sldIdLst>
    <p:sldId id="259" r:id="rId2"/>
    <p:sldId id="296" r:id="rId3"/>
    <p:sldId id="262" r:id="rId4"/>
    <p:sldId id="302" r:id="rId5"/>
    <p:sldId id="264" r:id="rId6"/>
    <p:sldId id="298" r:id="rId7"/>
    <p:sldId id="299" r:id="rId8"/>
    <p:sldId id="279" r:id="rId9"/>
    <p:sldId id="280" r:id="rId10"/>
    <p:sldId id="281" r:id="rId11"/>
    <p:sldId id="283" r:id="rId12"/>
    <p:sldId id="285" r:id="rId13"/>
    <p:sldId id="284" r:id="rId14"/>
    <p:sldId id="282" r:id="rId15"/>
    <p:sldId id="286" r:id="rId16"/>
    <p:sldId id="287" r:id="rId17"/>
    <p:sldId id="303" r:id="rId18"/>
    <p:sldId id="297" r:id="rId19"/>
    <p:sldId id="289" r:id="rId20"/>
    <p:sldId id="277" r:id="rId21"/>
    <p:sldId id="300" r:id="rId22"/>
    <p:sldId id="301" r:id="rId23"/>
  </p:sldIdLst>
  <p:sldSz cx="9144000" cy="6858000" type="screen4x3"/>
  <p:notesSz cx="6858000" cy="9144000"/>
  <p:defaultTextStyle>
    <a:defPPr>
      <a:defRPr lang="ru-RU"/>
    </a:defPPr>
    <a:lvl1pPr algn="l" rtl="0" eaLnBrk="0" fontAlgn="base" hangingPunct="0">
      <a:spcBef>
        <a:spcPct val="0"/>
      </a:spcBef>
      <a:spcAft>
        <a:spcPct val="0"/>
      </a:spcAft>
      <a:defRPr sz="4400" b="1" kern="1200">
        <a:solidFill>
          <a:schemeClr val="tx2"/>
        </a:solidFill>
        <a:latin typeface="Tahoma" panose="020B0604030504040204" pitchFamily="34" charset="0"/>
        <a:ea typeface="+mn-ea"/>
        <a:cs typeface="+mn-cs"/>
      </a:defRPr>
    </a:lvl1pPr>
    <a:lvl2pPr marL="457200" algn="l" rtl="0" eaLnBrk="0" fontAlgn="base" hangingPunct="0">
      <a:spcBef>
        <a:spcPct val="0"/>
      </a:spcBef>
      <a:spcAft>
        <a:spcPct val="0"/>
      </a:spcAft>
      <a:defRPr sz="4400" b="1" kern="1200">
        <a:solidFill>
          <a:schemeClr val="tx2"/>
        </a:solidFill>
        <a:latin typeface="Tahoma" panose="020B0604030504040204" pitchFamily="34" charset="0"/>
        <a:ea typeface="+mn-ea"/>
        <a:cs typeface="+mn-cs"/>
      </a:defRPr>
    </a:lvl2pPr>
    <a:lvl3pPr marL="914400" algn="l" rtl="0" eaLnBrk="0" fontAlgn="base" hangingPunct="0">
      <a:spcBef>
        <a:spcPct val="0"/>
      </a:spcBef>
      <a:spcAft>
        <a:spcPct val="0"/>
      </a:spcAft>
      <a:defRPr sz="4400" b="1" kern="1200">
        <a:solidFill>
          <a:schemeClr val="tx2"/>
        </a:solidFill>
        <a:latin typeface="Tahoma" panose="020B0604030504040204" pitchFamily="34" charset="0"/>
        <a:ea typeface="+mn-ea"/>
        <a:cs typeface="+mn-cs"/>
      </a:defRPr>
    </a:lvl3pPr>
    <a:lvl4pPr marL="1371600" algn="l" rtl="0" eaLnBrk="0" fontAlgn="base" hangingPunct="0">
      <a:spcBef>
        <a:spcPct val="0"/>
      </a:spcBef>
      <a:spcAft>
        <a:spcPct val="0"/>
      </a:spcAft>
      <a:defRPr sz="4400" b="1" kern="1200">
        <a:solidFill>
          <a:schemeClr val="tx2"/>
        </a:solidFill>
        <a:latin typeface="Tahoma" panose="020B0604030504040204" pitchFamily="34" charset="0"/>
        <a:ea typeface="+mn-ea"/>
        <a:cs typeface="+mn-cs"/>
      </a:defRPr>
    </a:lvl4pPr>
    <a:lvl5pPr marL="1828800" algn="l" rtl="0" eaLnBrk="0" fontAlgn="base" hangingPunct="0">
      <a:spcBef>
        <a:spcPct val="0"/>
      </a:spcBef>
      <a:spcAft>
        <a:spcPct val="0"/>
      </a:spcAft>
      <a:defRPr sz="4400" b="1" kern="1200">
        <a:solidFill>
          <a:schemeClr val="tx2"/>
        </a:solidFill>
        <a:latin typeface="Tahoma" panose="020B0604030504040204" pitchFamily="34" charset="0"/>
        <a:ea typeface="+mn-ea"/>
        <a:cs typeface="+mn-cs"/>
      </a:defRPr>
    </a:lvl5pPr>
    <a:lvl6pPr marL="2286000" algn="l" defTabSz="914400" rtl="0" eaLnBrk="1" latinLnBrk="0" hangingPunct="1">
      <a:defRPr sz="4400" b="1" kern="1200">
        <a:solidFill>
          <a:schemeClr val="tx2"/>
        </a:solidFill>
        <a:latin typeface="Tahoma" panose="020B0604030504040204" pitchFamily="34" charset="0"/>
        <a:ea typeface="+mn-ea"/>
        <a:cs typeface="+mn-cs"/>
      </a:defRPr>
    </a:lvl6pPr>
    <a:lvl7pPr marL="2743200" algn="l" defTabSz="914400" rtl="0" eaLnBrk="1" latinLnBrk="0" hangingPunct="1">
      <a:defRPr sz="4400" b="1" kern="1200">
        <a:solidFill>
          <a:schemeClr val="tx2"/>
        </a:solidFill>
        <a:latin typeface="Tahoma" panose="020B0604030504040204" pitchFamily="34" charset="0"/>
        <a:ea typeface="+mn-ea"/>
        <a:cs typeface="+mn-cs"/>
      </a:defRPr>
    </a:lvl7pPr>
    <a:lvl8pPr marL="3200400" algn="l" defTabSz="914400" rtl="0" eaLnBrk="1" latinLnBrk="0" hangingPunct="1">
      <a:defRPr sz="4400" b="1" kern="1200">
        <a:solidFill>
          <a:schemeClr val="tx2"/>
        </a:solidFill>
        <a:latin typeface="Tahoma" panose="020B0604030504040204" pitchFamily="34" charset="0"/>
        <a:ea typeface="+mn-ea"/>
        <a:cs typeface="+mn-cs"/>
      </a:defRPr>
    </a:lvl8pPr>
    <a:lvl9pPr marL="3657600" algn="l" defTabSz="914400" rtl="0" eaLnBrk="1" latinLnBrk="0" hangingPunct="1">
      <a:defRPr sz="4400" b="1" kern="1200">
        <a:solidFill>
          <a:schemeClr val="tx2"/>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38" autoAdjust="0"/>
  </p:normalViewPr>
  <p:slideViewPr>
    <p:cSldViewPr>
      <p:cViewPr varScale="1">
        <p:scale>
          <a:sx n="106" d="100"/>
          <a:sy n="106" d="100"/>
        </p:scale>
        <p:origin x="-15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1372303F-8CC8-4B42-BAC6-5375C41034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a:extLst>
              <a:ext uri="{FF2B5EF4-FFF2-40B4-BE49-F238E27FC236}">
                <a16:creationId xmlns:a16="http://schemas.microsoft.com/office/drawing/2014/main" xmlns="" id="{B8BA8741-E174-424A-9D25-A71971BD3E2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DB148EF-E37A-41AF-B7B5-3C557495DCED}" type="datetimeFigureOut">
              <a:rPr lang="ru-RU"/>
              <a:pPr>
                <a:defRPr/>
              </a:pPr>
              <a:t>19.11.2018</a:t>
            </a:fld>
            <a:endParaRPr lang="ru-RU" dirty="0"/>
          </a:p>
        </p:txBody>
      </p:sp>
      <p:sp>
        <p:nvSpPr>
          <p:cNvPr id="4" name="Образ слайда 3">
            <a:extLst>
              <a:ext uri="{FF2B5EF4-FFF2-40B4-BE49-F238E27FC236}">
                <a16:creationId xmlns:a16="http://schemas.microsoft.com/office/drawing/2014/main" xmlns="" id="{3D075CD5-848D-4E59-A38D-29FB75A98F1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a:extLst>
              <a:ext uri="{FF2B5EF4-FFF2-40B4-BE49-F238E27FC236}">
                <a16:creationId xmlns:a16="http://schemas.microsoft.com/office/drawing/2014/main" xmlns="" id="{6C471851-53C8-4653-95CB-1F832FBC82B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xmlns="" id="{141065F8-C641-447E-BEAC-EA749D49CC3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a:extLst>
              <a:ext uri="{FF2B5EF4-FFF2-40B4-BE49-F238E27FC236}">
                <a16:creationId xmlns:a16="http://schemas.microsoft.com/office/drawing/2014/main" xmlns="" id="{DDB9AA82-B3A4-4524-B1FF-8E7E363E5FB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1179104-FF53-494F-88A2-4DF39B318C3C}" type="slidenum">
              <a:rPr lang="ru-RU"/>
              <a:pPr>
                <a:defRPr/>
              </a:pPr>
              <a:t>‹#›</a:t>
            </a:fld>
            <a:endParaRPr lang="ru-RU" dirty="0"/>
          </a:p>
        </p:txBody>
      </p:sp>
    </p:spTree>
    <p:extLst>
      <p:ext uri="{BB962C8B-B14F-4D97-AF65-F5344CB8AC3E}">
        <p14:creationId xmlns:p14="http://schemas.microsoft.com/office/powerpoint/2010/main" val="2661556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xmlns="" id="{CEF546A2-9323-4088-AF88-70E6349E1B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xmlns="" id="{BB22948E-602A-4CEB-B4FB-C8C4301E0D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124" name="Номер слайда 3">
            <a:extLst>
              <a:ext uri="{FF2B5EF4-FFF2-40B4-BE49-F238E27FC236}">
                <a16:creationId xmlns:a16="http://schemas.microsoft.com/office/drawing/2014/main" xmlns="" id="{B73A4E73-EF3C-44D3-B49E-49972CAD74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2"/>
                </a:solidFill>
                <a:latin typeface="Tahoma" panose="020B0604030504040204" pitchFamily="34" charset="0"/>
              </a:defRPr>
            </a:lvl1pPr>
            <a:lvl2pPr marL="742950" indent="-285750">
              <a:defRPr sz="4400" b="1">
                <a:solidFill>
                  <a:schemeClr val="tx2"/>
                </a:solidFill>
                <a:latin typeface="Tahoma" panose="020B0604030504040204" pitchFamily="34" charset="0"/>
              </a:defRPr>
            </a:lvl2pPr>
            <a:lvl3pPr marL="1143000" indent="-228600">
              <a:defRPr sz="4400" b="1">
                <a:solidFill>
                  <a:schemeClr val="tx2"/>
                </a:solidFill>
                <a:latin typeface="Tahoma" panose="020B0604030504040204" pitchFamily="34" charset="0"/>
              </a:defRPr>
            </a:lvl3pPr>
            <a:lvl4pPr marL="1600200" indent="-228600">
              <a:defRPr sz="4400" b="1">
                <a:solidFill>
                  <a:schemeClr val="tx2"/>
                </a:solidFill>
                <a:latin typeface="Tahoma" panose="020B0604030504040204" pitchFamily="34" charset="0"/>
              </a:defRPr>
            </a:lvl4pPr>
            <a:lvl5pPr marL="2057400" indent="-228600">
              <a:defRPr sz="4400" b="1">
                <a:solidFill>
                  <a:schemeClr val="tx2"/>
                </a:solidFill>
                <a:latin typeface="Tahoma" panose="020B0604030504040204" pitchFamily="34" charset="0"/>
              </a:defRPr>
            </a:lvl5pPr>
            <a:lvl6pPr marL="2514600" indent="-228600" eaLnBrk="0" fontAlgn="base" hangingPunct="0">
              <a:spcBef>
                <a:spcPct val="0"/>
              </a:spcBef>
              <a:spcAft>
                <a:spcPct val="0"/>
              </a:spcAft>
              <a:defRPr sz="4400" b="1">
                <a:solidFill>
                  <a:schemeClr val="tx2"/>
                </a:solidFill>
                <a:latin typeface="Tahoma" panose="020B0604030504040204" pitchFamily="34" charset="0"/>
              </a:defRPr>
            </a:lvl6pPr>
            <a:lvl7pPr marL="2971800" indent="-228600" eaLnBrk="0" fontAlgn="base" hangingPunct="0">
              <a:spcBef>
                <a:spcPct val="0"/>
              </a:spcBef>
              <a:spcAft>
                <a:spcPct val="0"/>
              </a:spcAft>
              <a:defRPr sz="4400" b="1">
                <a:solidFill>
                  <a:schemeClr val="tx2"/>
                </a:solidFill>
                <a:latin typeface="Tahoma" panose="020B0604030504040204" pitchFamily="34" charset="0"/>
              </a:defRPr>
            </a:lvl7pPr>
            <a:lvl8pPr marL="3429000" indent="-228600" eaLnBrk="0" fontAlgn="base" hangingPunct="0">
              <a:spcBef>
                <a:spcPct val="0"/>
              </a:spcBef>
              <a:spcAft>
                <a:spcPct val="0"/>
              </a:spcAft>
              <a:defRPr sz="4400" b="1">
                <a:solidFill>
                  <a:schemeClr val="tx2"/>
                </a:solidFill>
                <a:latin typeface="Tahoma" panose="020B0604030504040204" pitchFamily="34" charset="0"/>
              </a:defRPr>
            </a:lvl8pPr>
            <a:lvl9pPr marL="3886200" indent="-228600" eaLnBrk="0" fontAlgn="base" hangingPunct="0">
              <a:spcBef>
                <a:spcPct val="0"/>
              </a:spcBef>
              <a:spcAft>
                <a:spcPct val="0"/>
              </a:spcAft>
              <a:defRPr sz="4400" b="1">
                <a:solidFill>
                  <a:schemeClr val="tx2"/>
                </a:solidFill>
                <a:latin typeface="Tahoma" panose="020B0604030504040204" pitchFamily="34" charset="0"/>
              </a:defRPr>
            </a:lvl9pPr>
          </a:lstStyle>
          <a:p>
            <a:fld id="{B29A8ABE-2BC4-4881-90E5-BC0290CD1377}" type="slidenum">
              <a:rPr lang="ru-RU" altLang="ru-RU" sz="1200" smtClean="0"/>
              <a:pPr/>
              <a:t>1</a:t>
            </a:fld>
            <a:endParaRPr lang="ru-RU"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a:extLst>
              <a:ext uri="{FF2B5EF4-FFF2-40B4-BE49-F238E27FC236}">
                <a16:creationId xmlns:a16="http://schemas.microsoft.com/office/drawing/2014/main" xmlns="" id="{9E76BCDA-4BFA-4F88-83DC-DD9698ABF5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a:extLst>
              <a:ext uri="{FF2B5EF4-FFF2-40B4-BE49-F238E27FC236}">
                <a16:creationId xmlns:a16="http://schemas.microsoft.com/office/drawing/2014/main" xmlns="" id="{687EF821-0C98-4889-AC65-03C40D708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4340" name="Номер слайда 3">
            <a:extLst>
              <a:ext uri="{FF2B5EF4-FFF2-40B4-BE49-F238E27FC236}">
                <a16:creationId xmlns:a16="http://schemas.microsoft.com/office/drawing/2014/main" xmlns="" id="{214511DC-614F-48C7-BCD8-3728AC27EC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b="1">
                <a:solidFill>
                  <a:schemeClr val="tx2"/>
                </a:solidFill>
                <a:latin typeface="Tahoma" panose="020B0604030504040204" pitchFamily="34" charset="0"/>
              </a:defRPr>
            </a:lvl1pPr>
            <a:lvl2pPr marL="742950" indent="-285750">
              <a:defRPr sz="4400" b="1">
                <a:solidFill>
                  <a:schemeClr val="tx2"/>
                </a:solidFill>
                <a:latin typeface="Tahoma" panose="020B0604030504040204" pitchFamily="34" charset="0"/>
              </a:defRPr>
            </a:lvl2pPr>
            <a:lvl3pPr marL="1143000" indent="-228600">
              <a:defRPr sz="4400" b="1">
                <a:solidFill>
                  <a:schemeClr val="tx2"/>
                </a:solidFill>
                <a:latin typeface="Tahoma" panose="020B0604030504040204" pitchFamily="34" charset="0"/>
              </a:defRPr>
            </a:lvl3pPr>
            <a:lvl4pPr marL="1600200" indent="-228600">
              <a:defRPr sz="4400" b="1">
                <a:solidFill>
                  <a:schemeClr val="tx2"/>
                </a:solidFill>
                <a:latin typeface="Tahoma" panose="020B0604030504040204" pitchFamily="34" charset="0"/>
              </a:defRPr>
            </a:lvl4pPr>
            <a:lvl5pPr marL="2057400" indent="-228600">
              <a:defRPr sz="4400" b="1">
                <a:solidFill>
                  <a:schemeClr val="tx2"/>
                </a:solidFill>
                <a:latin typeface="Tahoma" panose="020B0604030504040204" pitchFamily="34" charset="0"/>
              </a:defRPr>
            </a:lvl5pPr>
            <a:lvl6pPr marL="2514600" indent="-228600" eaLnBrk="0" fontAlgn="base" hangingPunct="0">
              <a:spcBef>
                <a:spcPct val="0"/>
              </a:spcBef>
              <a:spcAft>
                <a:spcPct val="0"/>
              </a:spcAft>
              <a:defRPr sz="4400" b="1">
                <a:solidFill>
                  <a:schemeClr val="tx2"/>
                </a:solidFill>
                <a:latin typeface="Tahoma" panose="020B0604030504040204" pitchFamily="34" charset="0"/>
              </a:defRPr>
            </a:lvl6pPr>
            <a:lvl7pPr marL="2971800" indent="-228600" eaLnBrk="0" fontAlgn="base" hangingPunct="0">
              <a:spcBef>
                <a:spcPct val="0"/>
              </a:spcBef>
              <a:spcAft>
                <a:spcPct val="0"/>
              </a:spcAft>
              <a:defRPr sz="4400" b="1">
                <a:solidFill>
                  <a:schemeClr val="tx2"/>
                </a:solidFill>
                <a:latin typeface="Tahoma" panose="020B0604030504040204" pitchFamily="34" charset="0"/>
              </a:defRPr>
            </a:lvl7pPr>
            <a:lvl8pPr marL="3429000" indent="-228600" eaLnBrk="0" fontAlgn="base" hangingPunct="0">
              <a:spcBef>
                <a:spcPct val="0"/>
              </a:spcBef>
              <a:spcAft>
                <a:spcPct val="0"/>
              </a:spcAft>
              <a:defRPr sz="4400" b="1">
                <a:solidFill>
                  <a:schemeClr val="tx2"/>
                </a:solidFill>
                <a:latin typeface="Tahoma" panose="020B0604030504040204" pitchFamily="34" charset="0"/>
              </a:defRPr>
            </a:lvl8pPr>
            <a:lvl9pPr marL="3886200" indent="-228600" eaLnBrk="0" fontAlgn="base" hangingPunct="0">
              <a:spcBef>
                <a:spcPct val="0"/>
              </a:spcBef>
              <a:spcAft>
                <a:spcPct val="0"/>
              </a:spcAft>
              <a:defRPr sz="4400" b="1">
                <a:solidFill>
                  <a:schemeClr val="tx2"/>
                </a:solidFill>
                <a:latin typeface="Tahoma" panose="020B0604030504040204" pitchFamily="34" charset="0"/>
              </a:defRPr>
            </a:lvl9pPr>
          </a:lstStyle>
          <a:p>
            <a:fld id="{995A6BD3-6716-4941-8E67-8AE48370EB8F}" type="slidenum">
              <a:rPr lang="ru-RU" altLang="ru-RU" sz="1200" smtClean="0"/>
              <a:pPr/>
              <a:t>9</a:t>
            </a:fld>
            <a:endParaRPr lang="ru-RU" alt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4EF0D587-B9A5-4E71-B1A5-295519323812}"/>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xmlns="" id="{F1B393D0-7F23-43A1-B546-DA7BD637B81B}"/>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xmlns="" id="{1C7E665D-01A9-4C88-9910-BC1BF706B125}"/>
                  </a:ext>
                </a:extLst>
              </p:cNvPr>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17" name="Freeform 5">
                <a:extLst>
                  <a:ext uri="{FF2B5EF4-FFF2-40B4-BE49-F238E27FC236}">
                    <a16:creationId xmlns:a16="http://schemas.microsoft.com/office/drawing/2014/main" xmlns="" id="{75C17A53-E9A7-4704-ABB5-389A9874DE4F}"/>
                  </a:ext>
                </a:extLst>
              </p:cNvPr>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grpSp>
        <p:sp>
          <p:nvSpPr>
            <p:cNvPr id="6" name="Freeform 6">
              <a:extLst>
                <a:ext uri="{FF2B5EF4-FFF2-40B4-BE49-F238E27FC236}">
                  <a16:creationId xmlns:a16="http://schemas.microsoft.com/office/drawing/2014/main" xmlns="" id="{19B6E76D-D009-4185-AFB0-142AC620E2F9}"/>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7" name="Freeform 7">
              <a:extLst>
                <a:ext uri="{FF2B5EF4-FFF2-40B4-BE49-F238E27FC236}">
                  <a16:creationId xmlns:a16="http://schemas.microsoft.com/office/drawing/2014/main" xmlns="" id="{32EB3266-9F73-46BC-93E6-6113F3C5E623}"/>
                </a:ext>
              </a:extLst>
            </p:cNvPr>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8" name="Freeform 8">
              <a:extLst>
                <a:ext uri="{FF2B5EF4-FFF2-40B4-BE49-F238E27FC236}">
                  <a16:creationId xmlns:a16="http://schemas.microsoft.com/office/drawing/2014/main" xmlns="" id="{14C480F3-2037-4AE2-B1E6-7EC6AFA5E370}"/>
                </a:ext>
              </a:extLst>
            </p:cNvPr>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grpSp>
          <p:nvGrpSpPr>
            <p:cNvPr id="9" name="Group 9">
              <a:extLst>
                <a:ext uri="{FF2B5EF4-FFF2-40B4-BE49-F238E27FC236}">
                  <a16:creationId xmlns:a16="http://schemas.microsoft.com/office/drawing/2014/main" xmlns="" id="{4BCC6799-9BA6-4FC0-A8B0-193BC8CA511F}"/>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xmlns="" id="{941EA669-EFB2-427C-A05C-7A07FDD8776E}"/>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11" name="Freeform 11">
                <a:extLst>
                  <a:ext uri="{FF2B5EF4-FFF2-40B4-BE49-F238E27FC236}">
                    <a16:creationId xmlns:a16="http://schemas.microsoft.com/office/drawing/2014/main" xmlns="" id="{98A8FAAB-AA5E-4467-8CC1-27DAB595962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12" name="Freeform 12">
                <a:extLst>
                  <a:ext uri="{FF2B5EF4-FFF2-40B4-BE49-F238E27FC236}">
                    <a16:creationId xmlns:a16="http://schemas.microsoft.com/office/drawing/2014/main" xmlns="" id="{60C16020-0167-4BE4-8B8B-3D23683220FF}"/>
                  </a:ext>
                </a:extLst>
              </p:cNvPr>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13" name="Freeform 13">
                <a:extLst>
                  <a:ext uri="{FF2B5EF4-FFF2-40B4-BE49-F238E27FC236}">
                    <a16:creationId xmlns:a16="http://schemas.microsoft.com/office/drawing/2014/main" xmlns="" id="{52E9AE96-548B-4C98-B574-C45A85D363E7}"/>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14" name="Freeform 14">
                <a:extLst>
                  <a:ext uri="{FF2B5EF4-FFF2-40B4-BE49-F238E27FC236}">
                    <a16:creationId xmlns:a16="http://schemas.microsoft.com/office/drawing/2014/main" xmlns="" id="{D3D33F60-273F-41AD-8951-37D91BAEA965}"/>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15" name="Freeform 15">
                <a:extLst>
                  <a:ext uri="{FF2B5EF4-FFF2-40B4-BE49-F238E27FC236}">
                    <a16:creationId xmlns:a16="http://schemas.microsoft.com/office/drawing/2014/main" xmlns="" id="{04CB2780-4E44-4767-BFE3-E7F572B7F53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grpSp>
      </p:grpSp>
      <p:sp>
        <p:nvSpPr>
          <p:cNvPr id="5940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ru-RU" altLang="ru-RU" noProof="0"/>
              <a:t>Образец заголовка</a:t>
            </a:r>
          </a:p>
        </p:txBody>
      </p:sp>
      <p:sp>
        <p:nvSpPr>
          <p:cNvPr id="59409" name="Rectangle 17"/>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ru-RU" altLang="ru-RU" noProof="0"/>
              <a:t>Образец подзаголовка</a:t>
            </a:r>
          </a:p>
        </p:txBody>
      </p:sp>
      <p:sp>
        <p:nvSpPr>
          <p:cNvPr id="18" name="Rectangle 18">
            <a:extLst>
              <a:ext uri="{FF2B5EF4-FFF2-40B4-BE49-F238E27FC236}">
                <a16:creationId xmlns:a16="http://schemas.microsoft.com/office/drawing/2014/main" xmlns="" id="{ADC63AA5-57AE-4B33-917E-ECC94A5F0C06}"/>
              </a:ext>
            </a:extLst>
          </p:cNvPr>
          <p:cNvSpPr>
            <a:spLocks noGrp="1" noChangeArrowheads="1"/>
          </p:cNvSpPr>
          <p:nvPr>
            <p:ph type="dt" sz="quarter" idx="10"/>
          </p:nvPr>
        </p:nvSpPr>
        <p:spPr/>
        <p:txBody>
          <a:bodyPr/>
          <a:lstStyle>
            <a:lvl1pPr>
              <a:defRPr/>
            </a:lvl1pPr>
          </a:lstStyle>
          <a:p>
            <a:pPr>
              <a:defRPr/>
            </a:pPr>
            <a:endParaRPr lang="ru-RU" altLang="ru-RU"/>
          </a:p>
        </p:txBody>
      </p:sp>
      <p:sp>
        <p:nvSpPr>
          <p:cNvPr id="19" name="Rectangle 19">
            <a:extLst>
              <a:ext uri="{FF2B5EF4-FFF2-40B4-BE49-F238E27FC236}">
                <a16:creationId xmlns:a16="http://schemas.microsoft.com/office/drawing/2014/main" xmlns="" id="{518E438D-6FC3-457D-AA59-D14DBC272121}"/>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ru-RU" altLang="ru-RU"/>
          </a:p>
        </p:txBody>
      </p:sp>
      <p:sp>
        <p:nvSpPr>
          <p:cNvPr id="20" name="Rectangle 20">
            <a:extLst>
              <a:ext uri="{FF2B5EF4-FFF2-40B4-BE49-F238E27FC236}">
                <a16:creationId xmlns:a16="http://schemas.microsoft.com/office/drawing/2014/main" xmlns="" id="{F1FA6AA8-58C6-4B25-B76B-7F5F61F2DB09}"/>
              </a:ext>
            </a:extLst>
          </p:cNvPr>
          <p:cNvSpPr>
            <a:spLocks noGrp="1" noChangeArrowheads="1"/>
          </p:cNvSpPr>
          <p:nvPr>
            <p:ph type="sldNum" sz="quarter" idx="12"/>
          </p:nvPr>
        </p:nvSpPr>
        <p:spPr/>
        <p:txBody>
          <a:bodyPr/>
          <a:lstStyle>
            <a:lvl1pPr>
              <a:defRPr/>
            </a:lvl1pPr>
          </a:lstStyle>
          <a:p>
            <a:pPr>
              <a:defRPr/>
            </a:pPr>
            <a:fld id="{66F78F43-DC55-45DE-8924-8EB89459CB1C}" type="slidenum">
              <a:rPr lang="ru-RU" altLang="ru-RU"/>
              <a:pPr>
                <a:defRPr/>
              </a:pPr>
              <a:t>‹#›</a:t>
            </a:fld>
            <a:endParaRPr lang="ru-RU" altLang="ru-RU" dirty="0"/>
          </a:p>
        </p:txBody>
      </p:sp>
    </p:spTree>
    <p:extLst>
      <p:ext uri="{BB962C8B-B14F-4D97-AF65-F5344CB8AC3E}">
        <p14:creationId xmlns:p14="http://schemas.microsoft.com/office/powerpoint/2010/main" val="4246305562"/>
      </p:ext>
    </p:extLst>
  </p:cSld>
  <p:clrMapOvr>
    <a:masterClrMapping/>
  </p:clrMapOvr>
  <p:transition spd="slow" advClick="0" advTm="15000">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7">
            <a:extLst>
              <a:ext uri="{FF2B5EF4-FFF2-40B4-BE49-F238E27FC236}">
                <a16:creationId xmlns:a16="http://schemas.microsoft.com/office/drawing/2014/main" xmlns="" id="{30CE5AAE-5E02-49C9-8258-CFCCFA5F325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8">
            <a:extLst>
              <a:ext uri="{FF2B5EF4-FFF2-40B4-BE49-F238E27FC236}">
                <a16:creationId xmlns:a16="http://schemas.microsoft.com/office/drawing/2014/main" xmlns="" id="{FE4C2300-14BF-4439-B308-8E4EB60766EA}"/>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9">
            <a:extLst>
              <a:ext uri="{FF2B5EF4-FFF2-40B4-BE49-F238E27FC236}">
                <a16:creationId xmlns:a16="http://schemas.microsoft.com/office/drawing/2014/main" xmlns="" id="{4C906C82-537F-4520-AD76-FE133269C186}"/>
              </a:ext>
            </a:extLst>
          </p:cNvPr>
          <p:cNvSpPr>
            <a:spLocks noGrp="1" noChangeArrowheads="1"/>
          </p:cNvSpPr>
          <p:nvPr>
            <p:ph type="sldNum" sz="quarter" idx="12"/>
          </p:nvPr>
        </p:nvSpPr>
        <p:spPr>
          <a:ln/>
        </p:spPr>
        <p:txBody>
          <a:bodyPr/>
          <a:lstStyle>
            <a:lvl1pPr>
              <a:defRPr/>
            </a:lvl1pPr>
          </a:lstStyle>
          <a:p>
            <a:pPr>
              <a:defRPr/>
            </a:pPr>
            <a:fld id="{F5CDC4B7-7361-454B-A2FB-A3D322492206}" type="slidenum">
              <a:rPr lang="ru-RU" altLang="ru-RU"/>
              <a:pPr>
                <a:defRPr/>
              </a:pPr>
              <a:t>‹#›</a:t>
            </a:fld>
            <a:endParaRPr lang="ru-RU" altLang="ru-RU" dirty="0"/>
          </a:p>
        </p:txBody>
      </p:sp>
    </p:spTree>
    <p:extLst>
      <p:ext uri="{BB962C8B-B14F-4D97-AF65-F5344CB8AC3E}">
        <p14:creationId xmlns:p14="http://schemas.microsoft.com/office/powerpoint/2010/main" val="333701503"/>
      </p:ext>
    </p:extLst>
  </p:cSld>
  <p:clrMapOvr>
    <a:masterClrMapping/>
  </p:clrMapOvr>
  <p:transition spd="slow" advClick="0" advTm="15000">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7">
            <a:extLst>
              <a:ext uri="{FF2B5EF4-FFF2-40B4-BE49-F238E27FC236}">
                <a16:creationId xmlns:a16="http://schemas.microsoft.com/office/drawing/2014/main" xmlns="" id="{2052BC74-2C3D-4067-93D4-B5D1FBE3E0AD}"/>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8">
            <a:extLst>
              <a:ext uri="{FF2B5EF4-FFF2-40B4-BE49-F238E27FC236}">
                <a16:creationId xmlns:a16="http://schemas.microsoft.com/office/drawing/2014/main" xmlns="" id="{153C7396-EB36-434D-A103-FD29C5E5C9BA}"/>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9">
            <a:extLst>
              <a:ext uri="{FF2B5EF4-FFF2-40B4-BE49-F238E27FC236}">
                <a16:creationId xmlns:a16="http://schemas.microsoft.com/office/drawing/2014/main" xmlns="" id="{7D163FF7-45E8-4666-9E1E-F16FF8904865}"/>
              </a:ext>
            </a:extLst>
          </p:cNvPr>
          <p:cNvSpPr>
            <a:spLocks noGrp="1" noChangeArrowheads="1"/>
          </p:cNvSpPr>
          <p:nvPr>
            <p:ph type="sldNum" sz="quarter" idx="12"/>
          </p:nvPr>
        </p:nvSpPr>
        <p:spPr>
          <a:ln/>
        </p:spPr>
        <p:txBody>
          <a:bodyPr/>
          <a:lstStyle>
            <a:lvl1pPr>
              <a:defRPr/>
            </a:lvl1pPr>
          </a:lstStyle>
          <a:p>
            <a:pPr>
              <a:defRPr/>
            </a:pPr>
            <a:fld id="{BF3529FF-0FDF-495C-9F42-C4D467559D47}" type="slidenum">
              <a:rPr lang="ru-RU" altLang="ru-RU"/>
              <a:pPr>
                <a:defRPr/>
              </a:pPr>
              <a:t>‹#›</a:t>
            </a:fld>
            <a:endParaRPr lang="ru-RU" altLang="ru-RU" dirty="0"/>
          </a:p>
        </p:txBody>
      </p:sp>
    </p:spTree>
    <p:extLst>
      <p:ext uri="{BB962C8B-B14F-4D97-AF65-F5344CB8AC3E}">
        <p14:creationId xmlns:p14="http://schemas.microsoft.com/office/powerpoint/2010/main" val="3649288015"/>
      </p:ext>
    </p:extLst>
  </p:cSld>
  <p:clrMapOvr>
    <a:masterClrMapping/>
  </p:clrMapOvr>
  <p:transition spd="slow" advClick="0" advTm="15000">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7">
            <a:extLst>
              <a:ext uri="{FF2B5EF4-FFF2-40B4-BE49-F238E27FC236}">
                <a16:creationId xmlns:a16="http://schemas.microsoft.com/office/drawing/2014/main" xmlns="" id="{6BBE81DE-1350-4B82-8359-28A7C2C80F6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8">
            <a:extLst>
              <a:ext uri="{FF2B5EF4-FFF2-40B4-BE49-F238E27FC236}">
                <a16:creationId xmlns:a16="http://schemas.microsoft.com/office/drawing/2014/main" xmlns="" id="{F6785EA7-E4BA-45B4-9150-EE4789B6B71D}"/>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9">
            <a:extLst>
              <a:ext uri="{FF2B5EF4-FFF2-40B4-BE49-F238E27FC236}">
                <a16:creationId xmlns:a16="http://schemas.microsoft.com/office/drawing/2014/main" xmlns="" id="{8E4A7701-E625-4257-8194-149A6CC89BE5}"/>
              </a:ext>
            </a:extLst>
          </p:cNvPr>
          <p:cNvSpPr>
            <a:spLocks noGrp="1" noChangeArrowheads="1"/>
          </p:cNvSpPr>
          <p:nvPr>
            <p:ph type="sldNum" sz="quarter" idx="12"/>
          </p:nvPr>
        </p:nvSpPr>
        <p:spPr>
          <a:ln/>
        </p:spPr>
        <p:txBody>
          <a:bodyPr/>
          <a:lstStyle>
            <a:lvl1pPr>
              <a:defRPr/>
            </a:lvl1pPr>
          </a:lstStyle>
          <a:p>
            <a:pPr>
              <a:defRPr/>
            </a:pPr>
            <a:fld id="{556920C3-2A8A-48D4-B486-AFC751917424}" type="slidenum">
              <a:rPr lang="ru-RU" altLang="ru-RU"/>
              <a:pPr>
                <a:defRPr/>
              </a:pPr>
              <a:t>‹#›</a:t>
            </a:fld>
            <a:endParaRPr lang="ru-RU" altLang="ru-RU" dirty="0"/>
          </a:p>
        </p:txBody>
      </p:sp>
    </p:spTree>
    <p:extLst>
      <p:ext uri="{BB962C8B-B14F-4D97-AF65-F5344CB8AC3E}">
        <p14:creationId xmlns:p14="http://schemas.microsoft.com/office/powerpoint/2010/main" val="1976894631"/>
      </p:ext>
    </p:extLst>
  </p:cSld>
  <p:clrMapOvr>
    <a:masterClrMapping/>
  </p:clrMapOvr>
  <p:transition spd="slow" advClick="0" advTm="15000">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17">
            <a:extLst>
              <a:ext uri="{FF2B5EF4-FFF2-40B4-BE49-F238E27FC236}">
                <a16:creationId xmlns:a16="http://schemas.microsoft.com/office/drawing/2014/main" xmlns="" id="{928D4D6E-E1B7-4EAE-809D-EB686A5CD76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8">
            <a:extLst>
              <a:ext uri="{FF2B5EF4-FFF2-40B4-BE49-F238E27FC236}">
                <a16:creationId xmlns:a16="http://schemas.microsoft.com/office/drawing/2014/main" xmlns="" id="{192BF87C-F0A5-4178-B55E-6076596530D1}"/>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9">
            <a:extLst>
              <a:ext uri="{FF2B5EF4-FFF2-40B4-BE49-F238E27FC236}">
                <a16:creationId xmlns:a16="http://schemas.microsoft.com/office/drawing/2014/main" xmlns="" id="{AB12D36A-C26A-43DE-83A7-C087CFFA99BA}"/>
              </a:ext>
            </a:extLst>
          </p:cNvPr>
          <p:cNvSpPr>
            <a:spLocks noGrp="1" noChangeArrowheads="1"/>
          </p:cNvSpPr>
          <p:nvPr>
            <p:ph type="sldNum" sz="quarter" idx="12"/>
          </p:nvPr>
        </p:nvSpPr>
        <p:spPr>
          <a:ln/>
        </p:spPr>
        <p:txBody>
          <a:bodyPr/>
          <a:lstStyle>
            <a:lvl1pPr>
              <a:defRPr/>
            </a:lvl1pPr>
          </a:lstStyle>
          <a:p>
            <a:pPr>
              <a:defRPr/>
            </a:pPr>
            <a:fld id="{3647526F-4114-4F4C-8C44-A630AEDAAED9}" type="slidenum">
              <a:rPr lang="ru-RU" altLang="ru-RU"/>
              <a:pPr>
                <a:defRPr/>
              </a:pPr>
              <a:t>‹#›</a:t>
            </a:fld>
            <a:endParaRPr lang="ru-RU" altLang="ru-RU" dirty="0"/>
          </a:p>
        </p:txBody>
      </p:sp>
    </p:spTree>
    <p:extLst>
      <p:ext uri="{BB962C8B-B14F-4D97-AF65-F5344CB8AC3E}">
        <p14:creationId xmlns:p14="http://schemas.microsoft.com/office/powerpoint/2010/main" val="3512288631"/>
      </p:ext>
    </p:extLst>
  </p:cSld>
  <p:clrMapOvr>
    <a:masterClrMapping/>
  </p:clrMapOvr>
  <p:transition spd="slow" advClick="0" advTm="15000">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66800" y="1981200"/>
            <a:ext cx="36957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914900" y="1981200"/>
            <a:ext cx="36957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7">
            <a:extLst>
              <a:ext uri="{FF2B5EF4-FFF2-40B4-BE49-F238E27FC236}">
                <a16:creationId xmlns:a16="http://schemas.microsoft.com/office/drawing/2014/main" xmlns="" id="{4549EEA2-30B9-4261-A974-449A82C4EC4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18">
            <a:extLst>
              <a:ext uri="{FF2B5EF4-FFF2-40B4-BE49-F238E27FC236}">
                <a16:creationId xmlns:a16="http://schemas.microsoft.com/office/drawing/2014/main" xmlns="" id="{B12AD584-B3D5-4AB8-9B93-22C483FE130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19">
            <a:extLst>
              <a:ext uri="{FF2B5EF4-FFF2-40B4-BE49-F238E27FC236}">
                <a16:creationId xmlns:a16="http://schemas.microsoft.com/office/drawing/2014/main" xmlns="" id="{44FF290B-661F-4EDE-80A3-F5BE464E4ADE}"/>
              </a:ext>
            </a:extLst>
          </p:cNvPr>
          <p:cNvSpPr>
            <a:spLocks noGrp="1" noChangeArrowheads="1"/>
          </p:cNvSpPr>
          <p:nvPr>
            <p:ph type="sldNum" sz="quarter" idx="12"/>
          </p:nvPr>
        </p:nvSpPr>
        <p:spPr>
          <a:ln/>
        </p:spPr>
        <p:txBody>
          <a:bodyPr/>
          <a:lstStyle>
            <a:lvl1pPr>
              <a:defRPr/>
            </a:lvl1pPr>
          </a:lstStyle>
          <a:p>
            <a:pPr>
              <a:defRPr/>
            </a:pPr>
            <a:fld id="{5A5BD024-71FA-4E86-BC2A-8C5DCE07B15F}" type="slidenum">
              <a:rPr lang="ru-RU" altLang="ru-RU"/>
              <a:pPr>
                <a:defRPr/>
              </a:pPr>
              <a:t>‹#›</a:t>
            </a:fld>
            <a:endParaRPr lang="ru-RU" altLang="ru-RU" dirty="0"/>
          </a:p>
        </p:txBody>
      </p:sp>
    </p:spTree>
    <p:extLst>
      <p:ext uri="{BB962C8B-B14F-4D97-AF65-F5344CB8AC3E}">
        <p14:creationId xmlns:p14="http://schemas.microsoft.com/office/powerpoint/2010/main" val="3365201045"/>
      </p:ext>
    </p:extLst>
  </p:cSld>
  <p:clrMapOvr>
    <a:masterClrMapping/>
  </p:clrMapOvr>
  <p:transition spd="slow" advClick="0" advTm="15000">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7">
            <a:extLst>
              <a:ext uri="{FF2B5EF4-FFF2-40B4-BE49-F238E27FC236}">
                <a16:creationId xmlns:a16="http://schemas.microsoft.com/office/drawing/2014/main" xmlns="" id="{2B3FAEF9-5B25-43A1-AFED-822A90B9CA13}"/>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18">
            <a:extLst>
              <a:ext uri="{FF2B5EF4-FFF2-40B4-BE49-F238E27FC236}">
                <a16:creationId xmlns:a16="http://schemas.microsoft.com/office/drawing/2014/main" xmlns="" id="{EF1BB873-4CA5-487B-BD6C-DC9F25FD2AB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19">
            <a:extLst>
              <a:ext uri="{FF2B5EF4-FFF2-40B4-BE49-F238E27FC236}">
                <a16:creationId xmlns:a16="http://schemas.microsoft.com/office/drawing/2014/main" xmlns="" id="{0B4C0AC5-2933-4BDA-9EF3-3D5E70108EE9}"/>
              </a:ext>
            </a:extLst>
          </p:cNvPr>
          <p:cNvSpPr>
            <a:spLocks noGrp="1" noChangeArrowheads="1"/>
          </p:cNvSpPr>
          <p:nvPr>
            <p:ph type="sldNum" sz="quarter" idx="12"/>
          </p:nvPr>
        </p:nvSpPr>
        <p:spPr>
          <a:ln/>
        </p:spPr>
        <p:txBody>
          <a:bodyPr/>
          <a:lstStyle>
            <a:lvl1pPr>
              <a:defRPr/>
            </a:lvl1pPr>
          </a:lstStyle>
          <a:p>
            <a:pPr>
              <a:defRPr/>
            </a:pPr>
            <a:fld id="{B0C16B3F-3164-40DB-92BE-5897C03C4584}" type="slidenum">
              <a:rPr lang="ru-RU" altLang="ru-RU"/>
              <a:pPr>
                <a:defRPr/>
              </a:pPr>
              <a:t>‹#›</a:t>
            </a:fld>
            <a:endParaRPr lang="ru-RU" altLang="ru-RU" dirty="0"/>
          </a:p>
        </p:txBody>
      </p:sp>
    </p:spTree>
    <p:extLst>
      <p:ext uri="{BB962C8B-B14F-4D97-AF65-F5344CB8AC3E}">
        <p14:creationId xmlns:p14="http://schemas.microsoft.com/office/powerpoint/2010/main" val="3354802971"/>
      </p:ext>
    </p:extLst>
  </p:cSld>
  <p:clrMapOvr>
    <a:masterClrMapping/>
  </p:clrMapOvr>
  <p:transition spd="slow" advClick="0" advTm="15000">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7">
            <a:extLst>
              <a:ext uri="{FF2B5EF4-FFF2-40B4-BE49-F238E27FC236}">
                <a16:creationId xmlns:a16="http://schemas.microsoft.com/office/drawing/2014/main" xmlns="" id="{B3B7808A-2D1B-4E7C-A37F-EC432B98EE23}"/>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18">
            <a:extLst>
              <a:ext uri="{FF2B5EF4-FFF2-40B4-BE49-F238E27FC236}">
                <a16:creationId xmlns:a16="http://schemas.microsoft.com/office/drawing/2014/main" xmlns="" id="{EA525B06-31BB-4E1A-8E7F-AF787F80FFC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19">
            <a:extLst>
              <a:ext uri="{FF2B5EF4-FFF2-40B4-BE49-F238E27FC236}">
                <a16:creationId xmlns:a16="http://schemas.microsoft.com/office/drawing/2014/main" xmlns="" id="{7A2417C8-BDC9-4D2F-9F7D-C114C5BFAA7A}"/>
              </a:ext>
            </a:extLst>
          </p:cNvPr>
          <p:cNvSpPr>
            <a:spLocks noGrp="1" noChangeArrowheads="1"/>
          </p:cNvSpPr>
          <p:nvPr>
            <p:ph type="sldNum" sz="quarter" idx="12"/>
          </p:nvPr>
        </p:nvSpPr>
        <p:spPr>
          <a:ln/>
        </p:spPr>
        <p:txBody>
          <a:bodyPr/>
          <a:lstStyle>
            <a:lvl1pPr>
              <a:defRPr/>
            </a:lvl1pPr>
          </a:lstStyle>
          <a:p>
            <a:pPr>
              <a:defRPr/>
            </a:pPr>
            <a:fld id="{592F9F5B-AEA6-463B-9829-681CD9794034}" type="slidenum">
              <a:rPr lang="ru-RU" altLang="ru-RU"/>
              <a:pPr>
                <a:defRPr/>
              </a:pPr>
              <a:t>‹#›</a:t>
            </a:fld>
            <a:endParaRPr lang="ru-RU" altLang="ru-RU" dirty="0"/>
          </a:p>
        </p:txBody>
      </p:sp>
    </p:spTree>
    <p:extLst>
      <p:ext uri="{BB962C8B-B14F-4D97-AF65-F5344CB8AC3E}">
        <p14:creationId xmlns:p14="http://schemas.microsoft.com/office/powerpoint/2010/main" val="2503749962"/>
      </p:ext>
    </p:extLst>
  </p:cSld>
  <p:clrMapOvr>
    <a:masterClrMapping/>
  </p:clrMapOvr>
  <p:transition spd="slow" advClick="0" advTm="15000">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85407389-27DA-4880-B8B1-57CE33440F3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18">
            <a:extLst>
              <a:ext uri="{FF2B5EF4-FFF2-40B4-BE49-F238E27FC236}">
                <a16:creationId xmlns:a16="http://schemas.microsoft.com/office/drawing/2014/main" xmlns="" id="{ABC42F2C-FF66-4817-8438-A9C7F4D25C1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19">
            <a:extLst>
              <a:ext uri="{FF2B5EF4-FFF2-40B4-BE49-F238E27FC236}">
                <a16:creationId xmlns:a16="http://schemas.microsoft.com/office/drawing/2014/main" xmlns="" id="{CB15DBFB-4DDE-4C1B-85F3-D9609DA6497A}"/>
              </a:ext>
            </a:extLst>
          </p:cNvPr>
          <p:cNvSpPr>
            <a:spLocks noGrp="1" noChangeArrowheads="1"/>
          </p:cNvSpPr>
          <p:nvPr>
            <p:ph type="sldNum" sz="quarter" idx="12"/>
          </p:nvPr>
        </p:nvSpPr>
        <p:spPr>
          <a:ln/>
        </p:spPr>
        <p:txBody>
          <a:bodyPr/>
          <a:lstStyle>
            <a:lvl1pPr>
              <a:defRPr/>
            </a:lvl1pPr>
          </a:lstStyle>
          <a:p>
            <a:pPr>
              <a:defRPr/>
            </a:pPr>
            <a:fld id="{AFD25CA4-BD8B-4AD7-B416-51CD50C6FA1B}" type="slidenum">
              <a:rPr lang="ru-RU" altLang="ru-RU"/>
              <a:pPr>
                <a:defRPr/>
              </a:pPr>
              <a:t>‹#›</a:t>
            </a:fld>
            <a:endParaRPr lang="ru-RU" altLang="ru-RU" dirty="0"/>
          </a:p>
        </p:txBody>
      </p:sp>
    </p:spTree>
    <p:extLst>
      <p:ext uri="{BB962C8B-B14F-4D97-AF65-F5344CB8AC3E}">
        <p14:creationId xmlns:p14="http://schemas.microsoft.com/office/powerpoint/2010/main" val="2425729535"/>
      </p:ext>
    </p:extLst>
  </p:cSld>
  <p:clrMapOvr>
    <a:masterClrMapping/>
  </p:clrMapOvr>
  <p:transition spd="slow" advClick="0" advTm="15000">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17">
            <a:extLst>
              <a:ext uri="{FF2B5EF4-FFF2-40B4-BE49-F238E27FC236}">
                <a16:creationId xmlns:a16="http://schemas.microsoft.com/office/drawing/2014/main" xmlns="" id="{13D8B050-8BD3-44D3-9289-1AFF9D628E1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18">
            <a:extLst>
              <a:ext uri="{FF2B5EF4-FFF2-40B4-BE49-F238E27FC236}">
                <a16:creationId xmlns:a16="http://schemas.microsoft.com/office/drawing/2014/main" xmlns="" id="{F01E3BD5-F616-4D69-91B9-3519093B5F9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19">
            <a:extLst>
              <a:ext uri="{FF2B5EF4-FFF2-40B4-BE49-F238E27FC236}">
                <a16:creationId xmlns:a16="http://schemas.microsoft.com/office/drawing/2014/main" xmlns="" id="{1DC9E912-EEA0-4AA1-97EC-FCE402AFF0EA}"/>
              </a:ext>
            </a:extLst>
          </p:cNvPr>
          <p:cNvSpPr>
            <a:spLocks noGrp="1" noChangeArrowheads="1"/>
          </p:cNvSpPr>
          <p:nvPr>
            <p:ph type="sldNum" sz="quarter" idx="12"/>
          </p:nvPr>
        </p:nvSpPr>
        <p:spPr>
          <a:ln/>
        </p:spPr>
        <p:txBody>
          <a:bodyPr/>
          <a:lstStyle>
            <a:lvl1pPr>
              <a:defRPr/>
            </a:lvl1pPr>
          </a:lstStyle>
          <a:p>
            <a:pPr>
              <a:defRPr/>
            </a:pPr>
            <a:fld id="{F0AA198B-803F-47A1-84CC-F992F49CB51D}" type="slidenum">
              <a:rPr lang="ru-RU" altLang="ru-RU"/>
              <a:pPr>
                <a:defRPr/>
              </a:pPr>
              <a:t>‹#›</a:t>
            </a:fld>
            <a:endParaRPr lang="ru-RU" altLang="ru-RU" dirty="0"/>
          </a:p>
        </p:txBody>
      </p:sp>
    </p:spTree>
    <p:extLst>
      <p:ext uri="{BB962C8B-B14F-4D97-AF65-F5344CB8AC3E}">
        <p14:creationId xmlns:p14="http://schemas.microsoft.com/office/powerpoint/2010/main" val="2878362833"/>
      </p:ext>
    </p:extLst>
  </p:cSld>
  <p:clrMapOvr>
    <a:masterClrMapping/>
  </p:clrMapOvr>
  <p:transition spd="slow" advClick="0" advTm="15000">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17">
            <a:extLst>
              <a:ext uri="{FF2B5EF4-FFF2-40B4-BE49-F238E27FC236}">
                <a16:creationId xmlns:a16="http://schemas.microsoft.com/office/drawing/2014/main" xmlns="" id="{9A124AFA-FBCA-4527-89E6-66BC00BBECE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18">
            <a:extLst>
              <a:ext uri="{FF2B5EF4-FFF2-40B4-BE49-F238E27FC236}">
                <a16:creationId xmlns:a16="http://schemas.microsoft.com/office/drawing/2014/main" xmlns="" id="{2277BEF4-C10A-4DC8-BD24-EE36E25B9A4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19">
            <a:extLst>
              <a:ext uri="{FF2B5EF4-FFF2-40B4-BE49-F238E27FC236}">
                <a16:creationId xmlns:a16="http://schemas.microsoft.com/office/drawing/2014/main" xmlns="" id="{992E72E1-4199-40EF-B2A4-6297C504BEF9}"/>
              </a:ext>
            </a:extLst>
          </p:cNvPr>
          <p:cNvSpPr>
            <a:spLocks noGrp="1" noChangeArrowheads="1"/>
          </p:cNvSpPr>
          <p:nvPr>
            <p:ph type="sldNum" sz="quarter" idx="12"/>
          </p:nvPr>
        </p:nvSpPr>
        <p:spPr>
          <a:ln/>
        </p:spPr>
        <p:txBody>
          <a:bodyPr/>
          <a:lstStyle>
            <a:lvl1pPr>
              <a:defRPr/>
            </a:lvl1pPr>
          </a:lstStyle>
          <a:p>
            <a:pPr>
              <a:defRPr/>
            </a:pPr>
            <a:fld id="{354A687A-3208-49CB-9E64-AAE8D14634C1}" type="slidenum">
              <a:rPr lang="ru-RU" altLang="ru-RU"/>
              <a:pPr>
                <a:defRPr/>
              </a:pPr>
              <a:t>‹#›</a:t>
            </a:fld>
            <a:endParaRPr lang="ru-RU" altLang="ru-RU" dirty="0"/>
          </a:p>
        </p:txBody>
      </p:sp>
    </p:spTree>
    <p:extLst>
      <p:ext uri="{BB962C8B-B14F-4D97-AF65-F5344CB8AC3E}">
        <p14:creationId xmlns:p14="http://schemas.microsoft.com/office/powerpoint/2010/main" val="472319500"/>
      </p:ext>
    </p:extLst>
  </p:cSld>
  <p:clrMapOvr>
    <a:masterClrMapping/>
  </p:clrMapOvr>
  <p:transition spd="slow" advClick="0" advTm="15000">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8FE18F54-6F88-4B78-817A-5605477A0600}"/>
              </a:ext>
            </a:extLst>
          </p:cNvPr>
          <p:cNvGrpSpPr>
            <a:grpSpLocks/>
          </p:cNvGrpSpPr>
          <p:nvPr/>
        </p:nvGrpSpPr>
        <p:grpSpPr bwMode="auto">
          <a:xfrm>
            <a:off x="0" y="6350"/>
            <a:ext cx="9140825" cy="6851650"/>
            <a:chOff x="0" y="4"/>
            <a:chExt cx="5758" cy="4316"/>
          </a:xfrm>
        </p:grpSpPr>
        <p:sp>
          <p:nvSpPr>
            <p:cNvPr id="58371" name="Freeform 3">
              <a:extLst>
                <a:ext uri="{FF2B5EF4-FFF2-40B4-BE49-F238E27FC236}">
                  <a16:creationId xmlns:a16="http://schemas.microsoft.com/office/drawing/2014/main" xmlns="" id="{0FB483F1-47B1-4BF4-B6DE-114CB8990952}"/>
                </a:ext>
              </a:extLst>
            </p:cNvPr>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72" name="Freeform 4">
              <a:extLst>
                <a:ext uri="{FF2B5EF4-FFF2-40B4-BE49-F238E27FC236}">
                  <a16:creationId xmlns:a16="http://schemas.microsoft.com/office/drawing/2014/main" xmlns="" id="{26E4420F-078D-41E5-99F3-92D410C9F6C5}"/>
                </a:ext>
              </a:extLst>
            </p:cNvPr>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grpSp>
          <p:nvGrpSpPr>
            <p:cNvPr id="1034" name="Group 5">
              <a:extLst>
                <a:ext uri="{FF2B5EF4-FFF2-40B4-BE49-F238E27FC236}">
                  <a16:creationId xmlns:a16="http://schemas.microsoft.com/office/drawing/2014/main" xmlns="" id="{781B1966-CED5-45A2-BC20-3C97C1A362AF}"/>
                </a:ext>
              </a:extLst>
            </p:cNvPr>
            <p:cNvGrpSpPr>
              <a:grpSpLocks/>
            </p:cNvGrpSpPr>
            <p:nvPr userDrawn="1"/>
          </p:nvGrpSpPr>
          <p:grpSpPr bwMode="auto">
            <a:xfrm>
              <a:off x="0" y="4"/>
              <a:ext cx="5758" cy="4316"/>
              <a:chOff x="0" y="4"/>
              <a:chExt cx="5758" cy="4316"/>
            </a:xfrm>
          </p:grpSpPr>
          <p:sp>
            <p:nvSpPr>
              <p:cNvPr id="58374" name="Freeform 6">
                <a:extLst>
                  <a:ext uri="{FF2B5EF4-FFF2-40B4-BE49-F238E27FC236}">
                    <a16:creationId xmlns:a16="http://schemas.microsoft.com/office/drawing/2014/main" xmlns="" id="{4500ED08-287C-4EDC-95D8-1E75F4843E9A}"/>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75" name="Freeform 7">
                <a:extLst>
                  <a:ext uri="{FF2B5EF4-FFF2-40B4-BE49-F238E27FC236}">
                    <a16:creationId xmlns:a16="http://schemas.microsoft.com/office/drawing/2014/main" xmlns="" id="{190A90D4-677D-4642-910D-654F2A21CD4F}"/>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76" name="Freeform 8">
                <a:extLst>
                  <a:ext uri="{FF2B5EF4-FFF2-40B4-BE49-F238E27FC236}">
                    <a16:creationId xmlns:a16="http://schemas.microsoft.com/office/drawing/2014/main" xmlns="" id="{F2D80902-C436-42DF-A18A-7CEA7002B604}"/>
                  </a:ext>
                </a:extLst>
              </p:cNvPr>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77" name="Freeform 9">
                <a:extLst>
                  <a:ext uri="{FF2B5EF4-FFF2-40B4-BE49-F238E27FC236}">
                    <a16:creationId xmlns:a16="http://schemas.microsoft.com/office/drawing/2014/main" xmlns="" id="{40BF2122-67C4-48CE-8EA6-3632491C8817}"/>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78" name="Freeform 10">
                <a:extLst>
                  <a:ext uri="{FF2B5EF4-FFF2-40B4-BE49-F238E27FC236}">
                    <a16:creationId xmlns:a16="http://schemas.microsoft.com/office/drawing/2014/main" xmlns="" id="{87B1FA11-201B-4289-B4CD-2ABABEBD5529}"/>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79" name="Freeform 11">
                <a:extLst>
                  <a:ext uri="{FF2B5EF4-FFF2-40B4-BE49-F238E27FC236}">
                    <a16:creationId xmlns:a16="http://schemas.microsoft.com/office/drawing/2014/main" xmlns="" id="{40696A2E-0100-4189-A2D0-DCD7E17D2115}"/>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80" name="Freeform 12">
                <a:extLst>
                  <a:ext uri="{FF2B5EF4-FFF2-40B4-BE49-F238E27FC236}">
                    <a16:creationId xmlns:a16="http://schemas.microsoft.com/office/drawing/2014/main" xmlns="" id="{386085A0-7C98-451D-B0B1-B1447926E508}"/>
                  </a:ext>
                </a:extLst>
              </p:cNvPr>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81" name="Freeform 13">
                <a:extLst>
                  <a:ext uri="{FF2B5EF4-FFF2-40B4-BE49-F238E27FC236}">
                    <a16:creationId xmlns:a16="http://schemas.microsoft.com/office/drawing/2014/main" xmlns="" id="{F99A92F3-E7D5-4170-89FE-273C8E7906D0}"/>
                  </a:ext>
                </a:extLst>
              </p:cNvPr>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sp>
            <p:nvSpPr>
              <p:cNvPr id="58382" name="Freeform 14">
                <a:extLst>
                  <a:ext uri="{FF2B5EF4-FFF2-40B4-BE49-F238E27FC236}">
                    <a16:creationId xmlns:a16="http://schemas.microsoft.com/office/drawing/2014/main" xmlns="" id="{BF177D36-C51E-4423-A6BF-BA4671E41554}"/>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dirty="0">
                  <a:effectLst>
                    <a:outerShdw blurRad="38100" dist="38100" dir="2700000" algn="tl">
                      <a:srgbClr val="000000">
                        <a:alpha val="43137"/>
                      </a:srgbClr>
                    </a:outerShdw>
                  </a:effectLst>
                </a:endParaRPr>
              </a:p>
            </p:txBody>
          </p:sp>
        </p:grpSp>
      </p:grpSp>
      <p:sp>
        <p:nvSpPr>
          <p:cNvPr id="58383" name="Rectangle 15">
            <a:extLst>
              <a:ext uri="{FF2B5EF4-FFF2-40B4-BE49-F238E27FC236}">
                <a16:creationId xmlns:a16="http://schemas.microsoft.com/office/drawing/2014/main" xmlns="" id="{7550FF8A-642F-4B73-9159-FCBD44AEF43F}"/>
              </a:ext>
            </a:extLst>
          </p:cNvPr>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58384" name="Rectangle 16">
            <a:extLst>
              <a:ext uri="{FF2B5EF4-FFF2-40B4-BE49-F238E27FC236}">
                <a16:creationId xmlns:a16="http://schemas.microsoft.com/office/drawing/2014/main" xmlns="" id="{69C03C3B-6A77-44D4-9BFF-389D843A9341}"/>
              </a:ext>
            </a:extLst>
          </p:cNvPr>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8385" name="Rectangle 17">
            <a:extLst>
              <a:ext uri="{FF2B5EF4-FFF2-40B4-BE49-F238E27FC236}">
                <a16:creationId xmlns:a16="http://schemas.microsoft.com/office/drawing/2014/main" xmlns="" id="{C789F56F-DDDA-48F8-A74F-D1165E3EB9B9}"/>
              </a:ext>
            </a:extLst>
          </p:cNvPr>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effectLst>
                  <a:outerShdw blurRad="38100" dist="38100" dir="2700000" algn="tl">
                    <a:srgbClr val="000000"/>
                  </a:outerShdw>
                </a:effectLst>
              </a:defRPr>
            </a:lvl1pPr>
          </a:lstStyle>
          <a:p>
            <a:pPr>
              <a:defRPr/>
            </a:pPr>
            <a:endParaRPr lang="ru-RU" altLang="ru-RU"/>
          </a:p>
        </p:txBody>
      </p:sp>
      <p:sp>
        <p:nvSpPr>
          <p:cNvPr id="58386" name="Rectangle 18">
            <a:extLst>
              <a:ext uri="{FF2B5EF4-FFF2-40B4-BE49-F238E27FC236}">
                <a16:creationId xmlns:a16="http://schemas.microsoft.com/office/drawing/2014/main" xmlns="" id="{0E17C1D9-8291-472A-AAB0-3828CB2C1A81}"/>
              </a:ext>
            </a:extLst>
          </p:cNvPr>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chemeClr val="tx1"/>
                </a:solidFill>
                <a:effectLst>
                  <a:outerShdw blurRad="38100" dist="38100" dir="2700000" algn="tl">
                    <a:srgbClr val="000000"/>
                  </a:outerShdw>
                </a:effectLst>
              </a:defRPr>
            </a:lvl1pPr>
          </a:lstStyle>
          <a:p>
            <a:pPr>
              <a:defRPr/>
            </a:pPr>
            <a:endParaRPr lang="ru-RU" altLang="ru-RU"/>
          </a:p>
        </p:txBody>
      </p:sp>
      <p:sp>
        <p:nvSpPr>
          <p:cNvPr id="58387" name="Rectangle 19">
            <a:extLst>
              <a:ext uri="{FF2B5EF4-FFF2-40B4-BE49-F238E27FC236}">
                <a16:creationId xmlns:a16="http://schemas.microsoft.com/office/drawing/2014/main" xmlns="" id="{BF17190C-5DA6-42F4-BFC4-CB45100A7849}"/>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effectLst>
                  <a:outerShdw blurRad="38100" dist="38100" dir="2700000" algn="tl">
                    <a:srgbClr val="000000"/>
                  </a:outerShdw>
                </a:effectLst>
              </a:defRPr>
            </a:lvl1pPr>
          </a:lstStyle>
          <a:p>
            <a:pPr>
              <a:defRPr/>
            </a:pPr>
            <a:fld id="{3DEAF3CF-E127-4728-804E-8F60E6A9E283}" type="slidenum">
              <a:rPr lang="ru-RU" altLang="ru-RU"/>
              <a:pPr>
                <a:defRPr/>
              </a:pPr>
              <a:t>‹#›</a:t>
            </a:fld>
            <a:endParaRPr lang="ru-RU" altLang="ru-RU" dirty="0"/>
          </a:p>
        </p:txBody>
      </p:sp>
    </p:spTree>
  </p:cSld>
  <p:clrMap bg1="dk2" tx1="lt1" bg2="dk1" tx2="lt2" accent1="accent1" accent2="accent2" accent3="accent3" accent4="accent4" accent5="accent5" accent6="accent6" hlink="hlink" folHlink="folHlink"/>
  <p:sldLayoutIdLst>
    <p:sldLayoutId id="2147483830"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slow" advClick="0" advTm="15000">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383"/>
                                        </p:tgtEl>
                                        <p:attrNameLst>
                                          <p:attrName>style.visibility</p:attrName>
                                        </p:attrNameLst>
                                      </p:cBhvr>
                                      <p:to>
                                        <p:strVal val="visible"/>
                                      </p:to>
                                    </p:set>
                                    <p:anim calcmode="lin" valueType="num">
                                      <p:cBhvr>
                                        <p:cTn id="7" dur="1000" fill="hold"/>
                                        <p:tgtEl>
                                          <p:spTgt spid="58383"/>
                                        </p:tgtEl>
                                        <p:attrNameLst>
                                          <p:attrName>ppt_x</p:attrName>
                                        </p:attrNameLst>
                                      </p:cBhvr>
                                      <p:tavLst>
                                        <p:tav tm="0">
                                          <p:val>
                                            <p:strVal val="#ppt_x-.2"/>
                                          </p:val>
                                        </p:tav>
                                        <p:tav tm="100000">
                                          <p:val>
                                            <p:strVal val="#ppt_x"/>
                                          </p:val>
                                        </p:tav>
                                      </p:tavLst>
                                    </p:anim>
                                    <p:anim calcmode="lin" valueType="num">
                                      <p:cBhvr>
                                        <p:cTn id="8" dur="1000" fill="hold"/>
                                        <p:tgtEl>
                                          <p:spTgt spid="5838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8384">
                                            <p:txEl>
                                              <p:pRg st="0" end="0"/>
                                            </p:txEl>
                                          </p:spTgt>
                                        </p:tgtEl>
                                        <p:attrNameLst>
                                          <p:attrName>style.visibility</p:attrName>
                                        </p:attrNameLst>
                                      </p:cBhvr>
                                      <p:to>
                                        <p:strVal val="visible"/>
                                      </p:to>
                                    </p:set>
                                    <p:animEffect transition="in" filter="fade">
                                      <p:cBhvr>
                                        <p:cTn id="14" dur="500"/>
                                        <p:tgtEl>
                                          <p:spTgt spid="58384">
                                            <p:txEl>
                                              <p:pRg st="0" end="0"/>
                                            </p:txEl>
                                          </p:spTgt>
                                        </p:tgtEl>
                                      </p:cBhvr>
                                    </p:animEffect>
                                    <p:anim calcmode="lin" valueType="num">
                                      <p:cBhvr>
                                        <p:cTn id="15" dur="500" fill="hold"/>
                                        <p:tgtEl>
                                          <p:spTgt spid="5838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8384">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58384">
                                            <p:txEl>
                                              <p:pRg st="1" end="1"/>
                                            </p:txEl>
                                          </p:spTgt>
                                        </p:tgtEl>
                                        <p:attrNameLst>
                                          <p:attrName>style.visibility</p:attrName>
                                        </p:attrNameLst>
                                      </p:cBhvr>
                                      <p:to>
                                        <p:strVal val="visible"/>
                                      </p:to>
                                    </p:set>
                                    <p:animEffect transition="in" filter="fade">
                                      <p:cBhvr>
                                        <p:cTn id="19" dur="500"/>
                                        <p:tgtEl>
                                          <p:spTgt spid="58384">
                                            <p:txEl>
                                              <p:pRg st="1" end="1"/>
                                            </p:txEl>
                                          </p:spTgt>
                                        </p:tgtEl>
                                      </p:cBhvr>
                                    </p:animEffect>
                                    <p:anim calcmode="lin" valueType="num">
                                      <p:cBhvr>
                                        <p:cTn id="20" dur="500" fill="hold"/>
                                        <p:tgtEl>
                                          <p:spTgt spid="5838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8384">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58384">
                                            <p:txEl>
                                              <p:pRg st="2" end="2"/>
                                            </p:txEl>
                                          </p:spTgt>
                                        </p:tgtEl>
                                        <p:attrNameLst>
                                          <p:attrName>style.visibility</p:attrName>
                                        </p:attrNameLst>
                                      </p:cBhvr>
                                      <p:to>
                                        <p:strVal val="visible"/>
                                      </p:to>
                                    </p:set>
                                    <p:animEffect transition="in" filter="fade">
                                      <p:cBhvr>
                                        <p:cTn id="24" dur="500"/>
                                        <p:tgtEl>
                                          <p:spTgt spid="58384">
                                            <p:txEl>
                                              <p:pRg st="2" end="2"/>
                                            </p:txEl>
                                          </p:spTgt>
                                        </p:tgtEl>
                                      </p:cBhvr>
                                    </p:animEffect>
                                    <p:anim calcmode="lin" valueType="num">
                                      <p:cBhvr>
                                        <p:cTn id="25" dur="500" fill="hold"/>
                                        <p:tgtEl>
                                          <p:spTgt spid="5838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8384">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58384">
                                            <p:txEl>
                                              <p:pRg st="3" end="3"/>
                                            </p:txEl>
                                          </p:spTgt>
                                        </p:tgtEl>
                                        <p:attrNameLst>
                                          <p:attrName>style.visibility</p:attrName>
                                        </p:attrNameLst>
                                      </p:cBhvr>
                                      <p:to>
                                        <p:strVal val="visible"/>
                                      </p:to>
                                    </p:set>
                                    <p:animEffect transition="in" filter="fade">
                                      <p:cBhvr>
                                        <p:cTn id="29" dur="500"/>
                                        <p:tgtEl>
                                          <p:spTgt spid="58384">
                                            <p:txEl>
                                              <p:pRg st="3" end="3"/>
                                            </p:txEl>
                                          </p:spTgt>
                                        </p:tgtEl>
                                      </p:cBhvr>
                                    </p:animEffect>
                                    <p:anim calcmode="lin" valueType="num">
                                      <p:cBhvr>
                                        <p:cTn id="30" dur="500" fill="hold"/>
                                        <p:tgtEl>
                                          <p:spTgt spid="5838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58384">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58384">
                                            <p:txEl>
                                              <p:pRg st="4" end="4"/>
                                            </p:txEl>
                                          </p:spTgt>
                                        </p:tgtEl>
                                        <p:attrNameLst>
                                          <p:attrName>style.visibility</p:attrName>
                                        </p:attrNameLst>
                                      </p:cBhvr>
                                      <p:to>
                                        <p:strVal val="visible"/>
                                      </p:to>
                                    </p:set>
                                    <p:animEffect transition="in" filter="fade">
                                      <p:cBhvr>
                                        <p:cTn id="34" dur="500"/>
                                        <p:tgtEl>
                                          <p:spTgt spid="58384">
                                            <p:txEl>
                                              <p:pRg st="4" end="4"/>
                                            </p:txEl>
                                          </p:spTgt>
                                        </p:tgtEl>
                                      </p:cBhvr>
                                    </p:animEffect>
                                    <p:anim calcmode="lin" valueType="num">
                                      <p:cBhvr>
                                        <p:cTn id="35" dur="500" fill="hold"/>
                                        <p:tgtEl>
                                          <p:spTgt spid="5838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58384">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3" grpId="0"/>
      <p:bldP spid="58384" grpId="0" build="p">
        <p:tmplLst>
          <p:tmpl lvl="1">
            <p:tnLst>
              <p:par>
                <p:cTn presetID="44" presetClass="entr" presetSubtype="0" fill="hold" nodeType="clickEffect">
                  <p:stCondLst>
                    <p:cond delay="0"/>
                  </p:stCondLst>
                  <p:childTnLst>
                    <p:set>
                      <p:cBhvr>
                        <p:cTn dur="1" fill="hold">
                          <p:stCondLst>
                            <p:cond delay="0"/>
                          </p:stCondLst>
                        </p:cTn>
                        <p:tgtEl>
                          <p:spTgt spid="58384"/>
                        </p:tgtEl>
                        <p:attrNameLst>
                          <p:attrName>style.visibility</p:attrName>
                        </p:attrNameLst>
                      </p:cBhvr>
                      <p:to>
                        <p:strVal val="visible"/>
                      </p:to>
                    </p:set>
                    <p:animEffect transition="in" filter="fade">
                      <p:cBhvr>
                        <p:cTn dur="500"/>
                        <p:tgtEl>
                          <p:spTgt spid="58384"/>
                        </p:tgtEl>
                      </p:cBhvr>
                    </p:animEffect>
                    <p:anim calcmode="lin" valueType="num">
                      <p:cBhvr>
                        <p:cTn dur="500" fill="hold"/>
                        <p:tgtEl>
                          <p:spTgt spid="58384"/>
                        </p:tgtEl>
                        <p:attrNameLst>
                          <p:attrName>ppt_x</p:attrName>
                        </p:attrNameLst>
                      </p:cBhvr>
                      <p:tavLst>
                        <p:tav tm="0">
                          <p:val>
                            <p:strVal val="#ppt_x"/>
                          </p:val>
                        </p:tav>
                        <p:tav tm="100000">
                          <p:val>
                            <p:strVal val="#ppt_x"/>
                          </p:val>
                        </p:tav>
                      </p:tavLst>
                    </p:anim>
                    <p:anim calcmode="lin" valueType="num">
                      <p:cBhvr>
                        <p:cTn dur="500" fill="hold"/>
                        <p:tgtEl>
                          <p:spTgt spid="58384"/>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58384"/>
                        </p:tgtEl>
                        <p:attrNameLst>
                          <p:attrName>style.visibility</p:attrName>
                        </p:attrNameLst>
                      </p:cBhvr>
                      <p:to>
                        <p:strVal val="visible"/>
                      </p:to>
                    </p:set>
                    <p:animEffect transition="in" filter="fade">
                      <p:cBhvr>
                        <p:cTn dur="500"/>
                        <p:tgtEl>
                          <p:spTgt spid="58384"/>
                        </p:tgtEl>
                      </p:cBhvr>
                    </p:animEffect>
                    <p:anim calcmode="lin" valueType="num">
                      <p:cBhvr>
                        <p:cTn dur="500" fill="hold"/>
                        <p:tgtEl>
                          <p:spTgt spid="58384"/>
                        </p:tgtEl>
                        <p:attrNameLst>
                          <p:attrName>ppt_x</p:attrName>
                        </p:attrNameLst>
                      </p:cBhvr>
                      <p:tavLst>
                        <p:tav tm="0">
                          <p:val>
                            <p:strVal val="#ppt_x"/>
                          </p:val>
                        </p:tav>
                        <p:tav tm="100000">
                          <p:val>
                            <p:strVal val="#ppt_x"/>
                          </p:val>
                        </p:tav>
                      </p:tavLst>
                    </p:anim>
                    <p:anim calcmode="lin" valueType="num">
                      <p:cBhvr>
                        <p:cTn dur="500" fill="hold"/>
                        <p:tgtEl>
                          <p:spTgt spid="58384"/>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58384"/>
                        </p:tgtEl>
                        <p:attrNameLst>
                          <p:attrName>style.visibility</p:attrName>
                        </p:attrNameLst>
                      </p:cBhvr>
                      <p:to>
                        <p:strVal val="visible"/>
                      </p:to>
                    </p:set>
                    <p:animEffect transition="in" filter="fade">
                      <p:cBhvr>
                        <p:cTn dur="500"/>
                        <p:tgtEl>
                          <p:spTgt spid="58384"/>
                        </p:tgtEl>
                      </p:cBhvr>
                    </p:animEffect>
                    <p:anim calcmode="lin" valueType="num">
                      <p:cBhvr>
                        <p:cTn dur="500" fill="hold"/>
                        <p:tgtEl>
                          <p:spTgt spid="58384"/>
                        </p:tgtEl>
                        <p:attrNameLst>
                          <p:attrName>ppt_x</p:attrName>
                        </p:attrNameLst>
                      </p:cBhvr>
                      <p:tavLst>
                        <p:tav tm="0">
                          <p:val>
                            <p:strVal val="#ppt_x"/>
                          </p:val>
                        </p:tav>
                        <p:tav tm="100000">
                          <p:val>
                            <p:strVal val="#ppt_x"/>
                          </p:val>
                        </p:tav>
                      </p:tavLst>
                    </p:anim>
                    <p:anim calcmode="lin" valueType="num">
                      <p:cBhvr>
                        <p:cTn dur="500" fill="hold"/>
                        <p:tgtEl>
                          <p:spTgt spid="58384"/>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58384"/>
                        </p:tgtEl>
                        <p:attrNameLst>
                          <p:attrName>style.visibility</p:attrName>
                        </p:attrNameLst>
                      </p:cBhvr>
                      <p:to>
                        <p:strVal val="visible"/>
                      </p:to>
                    </p:set>
                    <p:animEffect transition="in" filter="fade">
                      <p:cBhvr>
                        <p:cTn dur="500"/>
                        <p:tgtEl>
                          <p:spTgt spid="58384"/>
                        </p:tgtEl>
                      </p:cBhvr>
                    </p:animEffect>
                    <p:anim calcmode="lin" valueType="num">
                      <p:cBhvr>
                        <p:cTn dur="500" fill="hold"/>
                        <p:tgtEl>
                          <p:spTgt spid="58384"/>
                        </p:tgtEl>
                        <p:attrNameLst>
                          <p:attrName>ppt_x</p:attrName>
                        </p:attrNameLst>
                      </p:cBhvr>
                      <p:tavLst>
                        <p:tav tm="0">
                          <p:val>
                            <p:strVal val="#ppt_x"/>
                          </p:val>
                        </p:tav>
                        <p:tav tm="100000">
                          <p:val>
                            <p:strVal val="#ppt_x"/>
                          </p:val>
                        </p:tav>
                      </p:tavLst>
                    </p:anim>
                    <p:anim calcmode="lin" valueType="num">
                      <p:cBhvr>
                        <p:cTn dur="500" fill="hold"/>
                        <p:tgtEl>
                          <p:spTgt spid="58384"/>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58384"/>
                        </p:tgtEl>
                        <p:attrNameLst>
                          <p:attrName>style.visibility</p:attrName>
                        </p:attrNameLst>
                      </p:cBhvr>
                      <p:to>
                        <p:strVal val="visible"/>
                      </p:to>
                    </p:set>
                    <p:animEffect transition="in" filter="fade">
                      <p:cBhvr>
                        <p:cTn dur="500"/>
                        <p:tgtEl>
                          <p:spTgt spid="58384"/>
                        </p:tgtEl>
                      </p:cBhvr>
                    </p:animEffect>
                    <p:anim calcmode="lin" valueType="num">
                      <p:cBhvr>
                        <p:cTn dur="500" fill="hold"/>
                        <p:tgtEl>
                          <p:spTgt spid="58384"/>
                        </p:tgtEl>
                        <p:attrNameLst>
                          <p:attrName>ppt_x</p:attrName>
                        </p:attrNameLst>
                      </p:cBhvr>
                      <p:tavLst>
                        <p:tav tm="0">
                          <p:val>
                            <p:strVal val="#ppt_x"/>
                          </p:val>
                        </p:tav>
                        <p:tav tm="100000">
                          <p:val>
                            <p:strVal val="#ppt_x"/>
                          </p:val>
                        </p:tav>
                      </p:tavLst>
                    </p:anim>
                    <p:anim calcmode="lin" valueType="num">
                      <p:cBhvr>
                        <p:cTn dur="500" fill="hold"/>
                        <p:tgtEl>
                          <p:spTgt spid="58384"/>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oollib.com.ua/english_lang/1/69.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uk.wikipedia.org/wiki/%D0%A1%D0%BC%D1%96%D0%BB%D0%B0#.D0.A2.D1.80.D0.B0.D0.BD.D1.81.D0.BF.D0.BE.D1.80.D1.82" TargetMode="External"/><Relationship Id="rId7" Type="http://schemas.openxmlformats.org/officeDocument/2006/relationships/hyperlink" Target="http://www.nacija.com.ua/?article=127" TargetMode="External"/><Relationship Id="rId2" Type="http://schemas.openxmlformats.org/officeDocument/2006/relationships/hyperlink" Target="https://en.wikipedia.org/wiki/Smila" TargetMode="External"/><Relationship Id="rId1" Type="http://schemas.openxmlformats.org/officeDocument/2006/relationships/slideLayout" Target="../slideLayouts/slideLayout3.xml"/><Relationship Id="rId6" Type="http://schemas.openxmlformats.org/officeDocument/2006/relationships/hyperlink" Target="https://uk.wikipedia.org/wiki/%D0%A1%D0%BC%D1%96%D0%BB%D1%8F%D0%BD%D1%81%D1%8C%D0%BA%D0%B8%D0%B9_%D0%BA%D1%80%D0%B0%D1%94%D0%B7%D0%BD%D0%B0%D0%B2%D1%87%D0%B8%D0%B9_%D0%BC%D1%83%D0%B7%D0%B5%D0%B9" TargetMode="External"/><Relationship Id="rId5" Type="http://schemas.openxmlformats.org/officeDocument/2006/relationships/hyperlink" Target="http://ukrainetrek.com/smila-city" TargetMode="External"/><Relationship Id="rId4" Type="http://schemas.openxmlformats.org/officeDocument/2006/relationships/hyperlink" Target="http://invtur.com.ua/tour/dostoprimechatelnosti/1002005-Kraevedcheskij-muzej"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685" name="WordArt 197">
            <a:extLst>
              <a:ext uri="{FF2B5EF4-FFF2-40B4-BE49-F238E27FC236}">
                <a16:creationId xmlns:a16="http://schemas.microsoft.com/office/drawing/2014/main" xmlns="" id="{98349DBD-383B-4198-A6A8-3CF38C423535}"/>
              </a:ext>
            </a:extLst>
          </p:cNvPr>
          <p:cNvSpPr>
            <a:spLocks noChangeArrowheads="1" noChangeShapeType="1" noTextEdit="1"/>
          </p:cNvSpPr>
          <p:nvPr/>
        </p:nvSpPr>
        <p:spPr bwMode="auto">
          <a:xfrm>
            <a:off x="611188" y="333375"/>
            <a:ext cx="8353425" cy="2787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dist"/>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onotype Corsiva" panose="03010101010201010101" pitchFamily="66" charset="0"/>
              </a:rPr>
              <a:t>Legend about </a:t>
            </a:r>
            <a:r>
              <a:rPr lang="en-US" sz="36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onotype Corsiva" panose="03010101010201010101" pitchFamily="66" charset="0"/>
              </a:rPr>
              <a:t>Smila</a:t>
            </a:r>
            <a:endPar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onotype Corsiva" panose="03010101010201010101" pitchFamily="66" charset="0"/>
            </a:endParaRPr>
          </a:p>
        </p:txBody>
      </p:sp>
      <p:sp>
        <p:nvSpPr>
          <p:cNvPr id="63694" name="Rectangle 206">
            <a:extLst>
              <a:ext uri="{FF2B5EF4-FFF2-40B4-BE49-F238E27FC236}">
                <a16:creationId xmlns:a16="http://schemas.microsoft.com/office/drawing/2014/main" xmlns="" id="{6BE61AEE-00F6-4638-9F39-7A490720E78C}"/>
              </a:ext>
            </a:extLst>
          </p:cNvPr>
          <p:cNvSpPr>
            <a:spLocks noGrp="1" noChangeArrowheads="1"/>
          </p:cNvSpPr>
          <p:nvPr>
            <p:ph type="body" idx="1"/>
          </p:nvPr>
        </p:nvSpPr>
        <p:spPr>
          <a:xfrm>
            <a:off x="6192762" y="5805611"/>
            <a:ext cx="3779838" cy="2447925"/>
          </a:xfrm>
        </p:spPr>
        <p:txBody>
          <a:bodyPr/>
          <a:lstStyle/>
          <a:p>
            <a:pPr marL="0" indent="0" eaLnBrk="1" hangingPunct="1">
              <a:lnSpc>
                <a:spcPct val="80000"/>
              </a:lnSpc>
              <a:buFont typeface="Wingdings" panose="05000000000000000000" pitchFamily="2" charset="2"/>
              <a:buNone/>
              <a:defRPr/>
            </a:pPr>
            <a:r>
              <a:rPr lang="en-US" altLang="ru-RU" sz="1600" b="1" dirty="0" err="1"/>
              <a:t>Michurina</a:t>
            </a:r>
            <a:r>
              <a:rPr lang="en-US" altLang="ru-RU" sz="1600" b="1" dirty="0"/>
              <a:t> Nadia</a:t>
            </a:r>
          </a:p>
          <a:p>
            <a:pPr marL="0" indent="0" eaLnBrk="1" hangingPunct="1">
              <a:lnSpc>
                <a:spcPct val="80000"/>
              </a:lnSpc>
              <a:buFont typeface="Wingdings" panose="05000000000000000000" pitchFamily="2" charset="2"/>
              <a:buNone/>
              <a:defRPr/>
            </a:pPr>
            <a:endParaRPr lang="uk-UA" altLang="ru-RU" sz="1600" b="1" dirty="0"/>
          </a:p>
        </p:txBody>
      </p:sp>
      <p:sp>
        <p:nvSpPr>
          <p:cNvPr id="2" name="Прямоугольник 1"/>
          <p:cNvSpPr/>
          <p:nvPr/>
        </p:nvSpPr>
        <p:spPr>
          <a:xfrm>
            <a:off x="2560808" y="3044280"/>
            <a:ext cx="4455194" cy="769441"/>
          </a:xfrm>
          <a:prstGeom prst="rect">
            <a:avLst/>
          </a:prstGeom>
        </p:spPr>
        <p:txBody>
          <a:bodyPr wrap="none">
            <a:spAutoFit/>
          </a:bodyPr>
          <a:lstStyle/>
          <a:p>
            <a:r>
              <a:rPr lang="uk-UA" b="0" dirty="0" smtClean="0">
                <a:hlinkClick r:id="rId3"/>
              </a:rPr>
              <a:t>(</a:t>
            </a:r>
            <a:r>
              <a:rPr lang="en-US" b="0" dirty="0" smtClean="0">
                <a:hlinkClick r:id="rId3"/>
              </a:rPr>
              <a:t>My </a:t>
            </a:r>
            <a:r>
              <a:rPr lang="en-US" b="0" dirty="0">
                <a:hlinkClick r:id="rId3"/>
              </a:rPr>
              <a:t>Home </a:t>
            </a:r>
            <a:r>
              <a:rPr lang="en-US" b="0" dirty="0" smtClean="0">
                <a:hlinkClick r:id="rId3"/>
              </a:rPr>
              <a:t>Town</a:t>
            </a:r>
            <a:r>
              <a:rPr lang="uk-UA" b="0" dirty="0" smtClean="0">
                <a:hlinkClick r:id="rId3"/>
              </a:rPr>
              <a:t>)</a:t>
            </a:r>
            <a:endParaRPr lang="en-US" b="0" dirty="0">
              <a:hlinkClick r:id="rId3"/>
            </a:endParaRPr>
          </a:p>
        </p:txBody>
      </p:sp>
    </p:spTree>
  </p:cSld>
  <p:clrMapOvr>
    <a:masterClrMapping/>
  </p:clrMapOvr>
  <p:transition spd="slow" advClick="0" advTm="15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3685"/>
                                        </p:tgtEl>
                                        <p:attrNameLst>
                                          <p:attrName>style.visibility</p:attrName>
                                        </p:attrNameLst>
                                      </p:cBhvr>
                                      <p:to>
                                        <p:strVal val="visible"/>
                                      </p:to>
                                    </p:set>
                                    <p:animEffect transition="in" filter="wipe(down)">
                                      <p:cBhvr>
                                        <p:cTn id="7" dur="500"/>
                                        <p:tgtEl>
                                          <p:spTgt spid="63685"/>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63694"/>
                                        </p:tgtEl>
                                        <p:attrNameLst>
                                          <p:attrName>style.visibility</p:attrName>
                                        </p:attrNameLst>
                                      </p:cBhvr>
                                      <p:to>
                                        <p:strVal val="visible"/>
                                      </p:to>
                                    </p:set>
                                    <p:anim calcmode="lin" valueType="num">
                                      <p:cBhvr>
                                        <p:cTn id="11" dur="1000" fill="hold"/>
                                        <p:tgtEl>
                                          <p:spTgt spid="63694"/>
                                        </p:tgtEl>
                                        <p:attrNameLst>
                                          <p:attrName>ppt_x</p:attrName>
                                        </p:attrNameLst>
                                      </p:cBhvr>
                                      <p:tavLst>
                                        <p:tav tm="0">
                                          <p:val>
                                            <p:strVal val="#ppt_x-.2"/>
                                          </p:val>
                                        </p:tav>
                                        <p:tav tm="100000">
                                          <p:val>
                                            <p:strVal val="#ppt_x"/>
                                          </p:val>
                                        </p:tav>
                                      </p:tavLst>
                                    </p:anim>
                                    <p:anim calcmode="lin" valueType="num">
                                      <p:cBhvr>
                                        <p:cTn id="12" dur="1000" fill="hold"/>
                                        <p:tgtEl>
                                          <p:spTgt spid="6369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3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xmlns="" id="{3AA51E04-1FCE-4FE7-A752-5D40D564B23B}"/>
              </a:ext>
            </a:extLst>
          </p:cNvPr>
          <p:cNvSpPr>
            <a:spLocks noGrp="1" noChangeArrowheads="1"/>
          </p:cNvSpPr>
          <p:nvPr>
            <p:ph type="body" idx="1"/>
          </p:nvPr>
        </p:nvSpPr>
        <p:spPr>
          <a:xfrm>
            <a:off x="3636963" y="1700213"/>
            <a:ext cx="5327650" cy="3889375"/>
          </a:xfrm>
        </p:spPr>
        <p:txBody>
          <a:bodyPr/>
          <a:lstStyle/>
          <a:p>
            <a:pPr algn="ctr" eaLnBrk="1" hangingPunct="1">
              <a:lnSpc>
                <a:spcPct val="120000"/>
              </a:lnSpc>
              <a:buFont typeface="Wingdings" panose="05000000000000000000" pitchFamily="2" charset="2"/>
              <a:buNone/>
              <a:defRPr/>
            </a:pPr>
            <a:r>
              <a:rPr lang="ru-RU" altLang="ru-RU" sz="1800" b="1" dirty="0"/>
              <a:t/>
            </a:r>
            <a:br>
              <a:rPr lang="ru-RU" altLang="ru-RU" sz="1800" b="1" dirty="0"/>
            </a:br>
            <a:endParaRPr lang="uk-UA" altLang="ru-RU" sz="2000" b="1" dirty="0"/>
          </a:p>
        </p:txBody>
      </p:sp>
      <p:sp>
        <p:nvSpPr>
          <p:cNvPr id="15363" name="Прямоугольник 1">
            <a:extLst>
              <a:ext uri="{FF2B5EF4-FFF2-40B4-BE49-F238E27FC236}">
                <a16:creationId xmlns:a16="http://schemas.microsoft.com/office/drawing/2014/main" xmlns="" id="{09BE6F6C-024D-4802-9AAB-8F64F454020E}"/>
              </a:ext>
            </a:extLst>
          </p:cNvPr>
          <p:cNvSpPr>
            <a:spLocks noChangeArrowheads="1"/>
          </p:cNvSpPr>
          <p:nvPr/>
        </p:nvSpPr>
        <p:spPr bwMode="auto">
          <a:xfrm>
            <a:off x="2124075" y="333375"/>
            <a:ext cx="5688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2000">
                <a:latin typeface="Times New Roman" panose="02020603050405020304" pitchFamily="18" charset="0"/>
                <a:cs typeface="Times New Roman" panose="02020603050405020304" pitchFamily="18" charset="0"/>
              </a:rPr>
              <a:t>Technical Institute for Sugar Industry in Smila</a:t>
            </a:r>
            <a:endParaRPr lang="ru-RU" altLang="ru-RU" sz="2000"/>
          </a:p>
        </p:txBody>
      </p:sp>
      <p:pic>
        <p:nvPicPr>
          <p:cNvPr id="15364" name="Рисунок 2">
            <a:extLst>
              <a:ext uri="{FF2B5EF4-FFF2-40B4-BE49-F238E27FC236}">
                <a16:creationId xmlns:a16="http://schemas.microsoft.com/office/drawing/2014/main" xmlns="" id="{7D634C5A-0425-4FB4-AA78-29630ECD85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54063"/>
            <a:ext cx="7885112"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slide(fromBottom)">
                                      <p:cBhvr>
                                        <p:cTn id="7" dur="500"/>
                                        <p:tgtEl>
                                          <p:spTgt spid="1126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xmlns="" id="{7C8CA7ED-A52F-4B66-8F95-A15994250B31}"/>
              </a:ext>
            </a:extLst>
          </p:cNvPr>
          <p:cNvSpPr>
            <a:spLocks noGrp="1"/>
          </p:cNvSpPr>
          <p:nvPr>
            <p:ph idx="1"/>
          </p:nvPr>
        </p:nvSpPr>
        <p:spPr>
          <a:xfrm>
            <a:off x="1042988" y="4292600"/>
            <a:ext cx="7543800" cy="1598613"/>
          </a:xfrm>
        </p:spPr>
        <p:txBody>
          <a:bodyPr/>
          <a:lstStyle/>
          <a:p>
            <a:pPr marL="0" indent="0">
              <a:buFont typeface="Wingdings" panose="05000000000000000000" pitchFamily="2" charset="2"/>
              <a:buNone/>
              <a:defRPr/>
            </a:pPr>
            <a:endParaRPr lang="ru-RU" dirty="0"/>
          </a:p>
        </p:txBody>
      </p:sp>
      <p:sp>
        <p:nvSpPr>
          <p:cNvPr id="16387" name="Прямоугольник 4">
            <a:extLst>
              <a:ext uri="{FF2B5EF4-FFF2-40B4-BE49-F238E27FC236}">
                <a16:creationId xmlns:a16="http://schemas.microsoft.com/office/drawing/2014/main" xmlns="" id="{3AA6231C-F82F-4B27-8B2C-4260A9AD7E63}"/>
              </a:ext>
            </a:extLst>
          </p:cNvPr>
          <p:cNvSpPr>
            <a:spLocks noChangeArrowheads="1"/>
          </p:cNvSpPr>
          <p:nvPr/>
        </p:nvSpPr>
        <p:spPr bwMode="auto">
          <a:xfrm>
            <a:off x="358775" y="346075"/>
            <a:ext cx="84264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fontAlgn="ctr">
              <a:lnSpc>
                <a:spcPct val="107000"/>
              </a:lnSpc>
              <a:spcBef>
                <a:spcPct val="0"/>
              </a:spcBef>
              <a:buClrTx/>
              <a:buSzTx/>
              <a:buFontTx/>
              <a:buNone/>
            </a:pPr>
            <a:r>
              <a:rPr lang="en-US" altLang="ru-RU" sz="2000">
                <a:latin typeface="Times New Roman" panose="02020603050405020304" pitchFamily="18" charset="0"/>
                <a:ea typeface="Calibri" panose="020F0502020204030204" pitchFamily="34" charset="0"/>
                <a:cs typeface="Times New Roman" panose="02020603050405020304" pitchFamily="18" charset="0"/>
              </a:rPr>
              <a:t>From heroic legend arise my own city Smila. The city was named in honor of very brave girl. </a:t>
            </a:r>
            <a:endParaRPr lang="ru-RU" altLang="ru-RU" sz="2000">
              <a:latin typeface="Calibri" panose="020F0502020204030204" pitchFamily="34" charset="0"/>
              <a:ea typeface="Calibri" panose="020F0502020204030204" pitchFamily="34" charset="0"/>
              <a:cs typeface="Times New Roman" panose="02020603050405020304" pitchFamily="18" charset="0"/>
            </a:endParaRPr>
          </a:p>
        </p:txBody>
      </p:sp>
      <p:sp>
        <p:nvSpPr>
          <p:cNvPr id="16388" name="Прямоугольник 5">
            <a:extLst>
              <a:ext uri="{FF2B5EF4-FFF2-40B4-BE49-F238E27FC236}">
                <a16:creationId xmlns:a16="http://schemas.microsoft.com/office/drawing/2014/main" xmlns="" id="{EC0B36E1-D60B-4C07-8C01-30503386A567}"/>
              </a:ext>
            </a:extLst>
          </p:cNvPr>
          <p:cNvSpPr>
            <a:spLocks noChangeArrowheads="1"/>
          </p:cNvSpPr>
          <p:nvPr/>
        </p:nvSpPr>
        <p:spPr bwMode="auto">
          <a:xfrm>
            <a:off x="611188" y="1341438"/>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2000">
                <a:solidFill>
                  <a:schemeClr val="tx2"/>
                </a:solidFill>
                <a:latin typeface="Times New Roman" panose="02020603050405020304" pitchFamily="18" charset="0"/>
                <a:cs typeface="Calibri" panose="020F0502020204030204" pitchFamily="34" charset="0"/>
              </a:rPr>
              <a:t>Like a black cloud, Tartars came to the land near the Dnieper. Then brave prince (knyaz) gathered his army and go on a crusade. A camp stopped in the densest part of the forest near Tyasmyn. And prince start to think how to pull a Jap.</a:t>
            </a:r>
            <a:endParaRPr lang="ru-RU" altLang="ru-RU" sz="2000">
              <a:solidFill>
                <a:schemeClr val="tx2"/>
              </a:solidFill>
            </a:endParaRPr>
          </a:p>
        </p:txBody>
      </p:sp>
      <p:pic>
        <p:nvPicPr>
          <p:cNvPr id="16389" name="Picture 4">
            <a:extLst>
              <a:ext uri="{FF2B5EF4-FFF2-40B4-BE49-F238E27FC236}">
                <a16:creationId xmlns:a16="http://schemas.microsoft.com/office/drawing/2014/main" xmlns="" id="{FF8B5A57-646E-4AA1-BEEF-6508C386D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563" y="720725"/>
            <a:ext cx="3395662" cy="594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5000">
    <p:split orient="vert"/>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xmlns="" id="{75D779E7-3094-4DB6-8C90-74B22DE6E37F}"/>
              </a:ext>
            </a:extLst>
          </p:cNvPr>
          <p:cNvSpPr>
            <a:spLocks noGrp="1" noChangeArrowheads="1"/>
          </p:cNvSpPr>
          <p:nvPr>
            <p:ph type="body" idx="1"/>
          </p:nvPr>
        </p:nvSpPr>
        <p:spPr>
          <a:xfrm>
            <a:off x="323850" y="836613"/>
            <a:ext cx="6335713" cy="1944687"/>
          </a:xfrm>
        </p:spPr>
        <p:txBody>
          <a:bodyPr/>
          <a:lstStyle/>
          <a:p>
            <a:pPr algn="ctr" eaLnBrk="1" hangingPunct="1">
              <a:lnSpc>
                <a:spcPct val="120000"/>
              </a:lnSpc>
              <a:buFont typeface="Wingdings" panose="05000000000000000000" pitchFamily="2" charset="2"/>
              <a:buNone/>
              <a:defRPr/>
            </a:pPr>
            <a:r>
              <a:rPr lang="en-US" sz="2000" b="1" dirty="0">
                <a:effectLst/>
                <a:latin typeface="Times New Roman" panose="02020603050405020304" pitchFamily="18" charset="0"/>
                <a:cs typeface="Times New Roman" panose="02020603050405020304" pitchFamily="18" charset="0"/>
              </a:rPr>
              <a:t>However, roundabout there was only thick wood and non-pedestrian backwater. Suddenly in front of prince appeared a girl.</a:t>
            </a:r>
            <a:endParaRPr lang="ru-RU" sz="2000" b="1" dirty="0">
              <a:effectLst/>
              <a:latin typeface="Times New Roman" panose="02020603050405020304" pitchFamily="18" charset="0"/>
              <a:cs typeface="Times New Roman" panose="02020603050405020304" pitchFamily="18" charset="0"/>
            </a:endParaRPr>
          </a:p>
          <a:p>
            <a:pPr algn="ctr" eaLnBrk="1" hangingPunct="1">
              <a:lnSpc>
                <a:spcPct val="120000"/>
              </a:lnSpc>
              <a:buFont typeface="Wingdings" panose="05000000000000000000" pitchFamily="2" charset="2"/>
              <a:buNone/>
              <a:defRPr/>
            </a:pPr>
            <a:endParaRPr lang="ru-RU" altLang="ru-RU" sz="2000" b="1" dirty="0"/>
          </a:p>
        </p:txBody>
      </p:sp>
      <p:pic>
        <p:nvPicPr>
          <p:cNvPr id="116743" name="Picture 7" descr="post59140_img1">
            <a:extLst>
              <a:ext uri="{FF2B5EF4-FFF2-40B4-BE49-F238E27FC236}">
                <a16:creationId xmlns:a16="http://schemas.microsoft.com/office/drawing/2014/main" xmlns="" id="{9F7AA2FF-1B11-4BFC-8479-A8670816B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2781300"/>
            <a:ext cx="5364163"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9" descr="ANd9GcS_pTtQnMHX0yZkJlKGtU-YprqmmHBaXpbriu9b4Km6tYrfJKa4ww">
            <a:extLst>
              <a:ext uri="{FF2B5EF4-FFF2-40B4-BE49-F238E27FC236}">
                <a16:creationId xmlns:a16="http://schemas.microsoft.com/office/drawing/2014/main" xmlns="" id="{489F2C69-CCC4-40CB-B037-B69268491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476250"/>
            <a:ext cx="2224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16745"/>
                                        </p:tgtEl>
                                        <p:attrNameLst>
                                          <p:attrName>style.visibility</p:attrName>
                                        </p:attrNameLst>
                                      </p:cBhvr>
                                      <p:to>
                                        <p:strVal val="visible"/>
                                      </p:to>
                                    </p:set>
                                    <p:animEffect transition="in" filter="wheel(4)">
                                      <p:cBhvr>
                                        <p:cTn id="7" dur="2000"/>
                                        <p:tgtEl>
                                          <p:spTgt spid="116745"/>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iterate type="wd">
                                    <p:tmPct val="10000"/>
                                  </p:iterate>
                                  <p:childTnLst>
                                    <p:set>
                                      <p:cBhvr>
                                        <p:cTn id="10" dur="1" fill="hold">
                                          <p:stCondLst>
                                            <p:cond delay="0"/>
                                          </p:stCondLst>
                                        </p:cTn>
                                        <p:tgtEl>
                                          <p:spTgt spid="116738">
                                            <p:txEl>
                                              <p:pRg st="0" end="0"/>
                                            </p:txEl>
                                          </p:spTgt>
                                        </p:tgtEl>
                                        <p:attrNameLst>
                                          <p:attrName>style.visibility</p:attrName>
                                        </p:attrNameLst>
                                      </p:cBhvr>
                                      <p:to>
                                        <p:strVal val="visible"/>
                                      </p:to>
                                    </p:set>
                                    <p:animEffect transition="in" filter="slide(fromBottom)">
                                      <p:cBhvr>
                                        <p:cTn id="11" dur="500"/>
                                        <p:tgtEl>
                                          <p:spTgt spid="116738">
                                            <p:txEl>
                                              <p:pRg st="0" end="0"/>
                                            </p:txEl>
                                          </p:spTgt>
                                        </p:tgtEl>
                                      </p:cBhvr>
                                    </p:animEffect>
                                  </p:childTnLst>
                                </p:cTn>
                              </p:par>
                            </p:childTnLst>
                          </p:cTn>
                        </p:par>
                        <p:par>
                          <p:cTn id="12" fill="hold" nodeType="afterGroup">
                            <p:stCondLst>
                              <p:cond delay="3500"/>
                            </p:stCondLst>
                            <p:childTnLst>
                              <p:par>
                                <p:cTn id="13" presetID="21" presetClass="entr" presetSubtype="4" fill="hold" nodeType="afterEffect">
                                  <p:stCondLst>
                                    <p:cond delay="0"/>
                                  </p:stCondLst>
                                  <p:childTnLst>
                                    <p:set>
                                      <p:cBhvr>
                                        <p:cTn id="14" dur="1" fill="hold">
                                          <p:stCondLst>
                                            <p:cond delay="0"/>
                                          </p:stCondLst>
                                        </p:cTn>
                                        <p:tgtEl>
                                          <p:spTgt spid="116743"/>
                                        </p:tgtEl>
                                        <p:attrNameLst>
                                          <p:attrName>style.visibility</p:attrName>
                                        </p:attrNameLst>
                                      </p:cBhvr>
                                      <p:to>
                                        <p:strVal val="visible"/>
                                      </p:to>
                                    </p:set>
                                    <p:animEffect transition="in" filter="wheel(4)">
                                      <p:cBhvr>
                                        <p:cTn id="15" dur="20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xmlns="" id="{C0D4A024-D6BE-42CE-B0F9-B10E7AC47A7C}"/>
              </a:ext>
            </a:extLst>
          </p:cNvPr>
          <p:cNvSpPr>
            <a:spLocks noGrp="1" noChangeArrowheads="1"/>
          </p:cNvSpPr>
          <p:nvPr>
            <p:ph type="body" idx="1"/>
          </p:nvPr>
        </p:nvSpPr>
        <p:spPr>
          <a:xfrm>
            <a:off x="1908175" y="476250"/>
            <a:ext cx="6948488" cy="2305050"/>
          </a:xfrm>
        </p:spPr>
        <p:txBody>
          <a:bodyPr/>
          <a:lstStyle/>
          <a:p>
            <a:pPr eaLnBrk="1" hangingPunct="1">
              <a:lnSpc>
                <a:spcPct val="80000"/>
              </a:lnSpc>
              <a:buFont typeface="Wingdings" panose="05000000000000000000" pitchFamily="2" charset="2"/>
              <a:buNone/>
              <a:defRPr/>
            </a:pPr>
            <a:r>
              <a:rPr lang="ru-RU" altLang="ru-RU" sz="2000" b="1" dirty="0">
                <a:latin typeface="Times New Roman" panose="02020603050405020304" pitchFamily="18" charset="0"/>
                <a:cs typeface="Times New Roman" panose="02020603050405020304" pitchFamily="18" charset="0"/>
              </a:rPr>
              <a:t/>
            </a:r>
            <a:br>
              <a:rPr lang="ru-RU" altLang="ru-RU" sz="2000" b="1" dirty="0">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-Then girl said: “I know a secret way. I will help you. I show you the way to go.</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A girl guided the Russian army. The Russian army won the battle and killed a lot of Tatars. But then the girl was killed by an arrow. </a:t>
            </a:r>
            <a:endParaRPr lang="ru-RU" altLang="ru-RU" sz="2000" b="1" dirty="0">
              <a:latin typeface="Times New Roman" panose="02020603050405020304" pitchFamily="18" charset="0"/>
              <a:cs typeface="Times New Roman" panose="02020603050405020304" pitchFamily="18" charset="0"/>
            </a:endParaRPr>
          </a:p>
        </p:txBody>
      </p:sp>
      <p:pic>
        <p:nvPicPr>
          <p:cNvPr id="115717" name="Picture 5" descr="47305-i_014">
            <a:extLst>
              <a:ext uri="{FF2B5EF4-FFF2-40B4-BE49-F238E27FC236}">
                <a16:creationId xmlns:a16="http://schemas.microsoft.com/office/drawing/2014/main" xmlns="" id="{8D0C7A11-7DFD-4A04-8555-A96BF2D76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565400"/>
            <a:ext cx="52927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slide(fromBottom)">
                                      <p:cBhvr>
                                        <p:cTn id="7" dur="500"/>
                                        <p:tgtEl>
                                          <p:spTgt spid="115714">
                                            <p:txEl>
                                              <p:pRg st="0" end="0"/>
                                            </p:txEl>
                                          </p:spTgt>
                                        </p:tgtEl>
                                      </p:cBhvr>
                                    </p:animEffect>
                                  </p:childTnLst>
                                </p:cTn>
                              </p:par>
                            </p:childTnLst>
                          </p:cTn>
                        </p:par>
                        <p:par>
                          <p:cTn id="8" fill="hold" nodeType="afterGroup">
                            <p:stCondLst>
                              <p:cond delay="3200"/>
                            </p:stCondLst>
                            <p:childTnLst>
                              <p:par>
                                <p:cTn id="9" presetID="21" presetClass="entr" presetSubtype="4" fill="hold" nodeType="afterEffect">
                                  <p:stCondLst>
                                    <p:cond delay="0"/>
                                  </p:stCondLst>
                                  <p:childTnLst>
                                    <p:set>
                                      <p:cBhvr>
                                        <p:cTn id="10" dur="1" fill="hold">
                                          <p:stCondLst>
                                            <p:cond delay="0"/>
                                          </p:stCondLst>
                                        </p:cTn>
                                        <p:tgtEl>
                                          <p:spTgt spid="115717"/>
                                        </p:tgtEl>
                                        <p:attrNameLst>
                                          <p:attrName>style.visibility</p:attrName>
                                        </p:attrNameLst>
                                      </p:cBhvr>
                                      <p:to>
                                        <p:strVal val="visible"/>
                                      </p:to>
                                    </p:set>
                                    <p:animEffect transition="in" filter="wheel(4)">
                                      <p:cBhvr>
                                        <p:cTn id="11" dur="20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xmlns="" id="{ECDE7CA8-374B-4C3A-821C-94F13C1FF277}"/>
              </a:ext>
            </a:extLst>
          </p:cNvPr>
          <p:cNvSpPr>
            <a:spLocks noGrp="1" noChangeArrowheads="1"/>
          </p:cNvSpPr>
          <p:nvPr>
            <p:ph type="body" idx="1"/>
          </p:nvPr>
        </p:nvSpPr>
        <p:spPr>
          <a:xfrm>
            <a:off x="2411413" y="908050"/>
            <a:ext cx="6443662" cy="2160588"/>
          </a:xfrm>
        </p:spPr>
        <p:txBody>
          <a:bodyPr/>
          <a:lstStyle/>
          <a:p>
            <a:pPr>
              <a:defRPr/>
            </a:pPr>
            <a:r>
              <a:rPr lang="ru-RU" altLang="ru-RU" sz="2000" b="1" dirty="0"/>
              <a:t/>
            </a:r>
            <a:br>
              <a:rPr lang="ru-RU" altLang="ru-RU" sz="2000" b="1" dirty="0"/>
            </a:br>
            <a:r>
              <a:rPr lang="ru-RU" altLang="ru-RU" sz="2000" b="1" dirty="0">
                <a:latin typeface="Times New Roman" panose="02020603050405020304" pitchFamily="18" charset="0"/>
                <a:cs typeface="Times New Roman" panose="02020603050405020304" pitchFamily="18" charset="0"/>
              </a:rPr>
              <a:t/>
            </a:r>
            <a:br>
              <a:rPr lang="ru-RU" altLang="ru-RU" sz="2000" b="1" dirty="0">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Russians buried her in the forest. No one knew the name of the girl and, later, when the settlement was established, it received the name “</a:t>
            </a:r>
            <a:r>
              <a:rPr lang="en-US" sz="2000" dirty="0" err="1">
                <a:effectLst/>
                <a:latin typeface="Times New Roman" panose="02020603050405020304" pitchFamily="18" charset="0"/>
                <a:cs typeface="Times New Roman" panose="02020603050405020304" pitchFamily="18" charset="0"/>
              </a:rPr>
              <a:t>Smila</a:t>
            </a:r>
            <a:r>
              <a:rPr lang="en-US" sz="2000" dirty="0">
                <a:effectLst/>
                <a:latin typeface="Times New Roman" panose="02020603050405020304" pitchFamily="18" charset="0"/>
                <a:cs typeface="Times New Roman" panose="02020603050405020304" pitchFamily="18" charset="0"/>
              </a:rPr>
              <a:t>” meaning “brave”.</a:t>
            </a:r>
            <a:endParaRPr lang="ru-RU" sz="2000" dirty="0">
              <a:effectLst/>
              <a:latin typeface="Times New Roman" panose="02020603050405020304" pitchFamily="18" charset="0"/>
              <a:cs typeface="Times New Roman" panose="02020603050405020304" pitchFamily="18" charset="0"/>
            </a:endParaRPr>
          </a:p>
        </p:txBody>
      </p:sp>
      <p:pic>
        <p:nvPicPr>
          <p:cNvPr id="113670" name="Picture 6" descr="герб на станції Шевченка">
            <a:extLst>
              <a:ext uri="{FF2B5EF4-FFF2-40B4-BE49-F238E27FC236}">
                <a16:creationId xmlns:a16="http://schemas.microsoft.com/office/drawing/2014/main" xmlns="" id="{A20C90F8-563E-476F-A8FD-E1659A265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284538"/>
            <a:ext cx="422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wheel(4)">
                                      <p:cBhvr>
                                        <p:cTn id="7" dur="2000"/>
                                        <p:tgtEl>
                                          <p:spTgt spid="113670"/>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iterate type="wd">
                                    <p:tmPct val="10000"/>
                                  </p:iterate>
                                  <p:childTnLst>
                                    <p:set>
                                      <p:cBhvr>
                                        <p:cTn id="10" dur="1" fill="hold">
                                          <p:stCondLst>
                                            <p:cond delay="0"/>
                                          </p:stCondLst>
                                        </p:cTn>
                                        <p:tgtEl>
                                          <p:spTgt spid="113666">
                                            <p:txEl>
                                              <p:pRg st="0" end="0"/>
                                            </p:txEl>
                                          </p:spTgt>
                                        </p:tgtEl>
                                        <p:attrNameLst>
                                          <p:attrName>style.visibility</p:attrName>
                                        </p:attrNameLst>
                                      </p:cBhvr>
                                      <p:to>
                                        <p:strVal val="visible"/>
                                      </p:to>
                                    </p:set>
                                    <p:animEffect transition="in" filter="slide(fromBottom)">
                                      <p:cBhvr>
                                        <p:cTn id="11" dur="500"/>
                                        <p:tgtEl>
                                          <p:spTgt spid="1136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xmlns="" id="{AD3F1AFA-168E-4A6A-A674-6418C4B1FAEE}"/>
              </a:ext>
            </a:extLst>
          </p:cNvPr>
          <p:cNvSpPr>
            <a:spLocks noGrp="1" noChangeArrowheads="1"/>
          </p:cNvSpPr>
          <p:nvPr>
            <p:ph type="body" idx="1"/>
          </p:nvPr>
        </p:nvSpPr>
        <p:spPr>
          <a:xfrm>
            <a:off x="3563938" y="1196975"/>
            <a:ext cx="5580062" cy="2160588"/>
          </a:xfrm>
        </p:spPr>
        <p:txBody>
          <a:bodyPr/>
          <a:lstStyle/>
          <a:p>
            <a:pPr algn="ctr" eaLnBrk="1" hangingPunct="1">
              <a:lnSpc>
                <a:spcPct val="120000"/>
              </a:lnSpc>
              <a:buFont typeface="Wingdings" panose="05000000000000000000" pitchFamily="2" charset="2"/>
              <a:buNone/>
              <a:defRPr/>
            </a:pPr>
            <a:endParaRPr lang="ru-RU" altLang="ru-RU" sz="2000" b="1" dirty="0"/>
          </a:p>
        </p:txBody>
      </p:sp>
      <p:sp>
        <p:nvSpPr>
          <p:cNvPr id="20483" name="Прямоугольник 1">
            <a:extLst>
              <a:ext uri="{FF2B5EF4-FFF2-40B4-BE49-F238E27FC236}">
                <a16:creationId xmlns:a16="http://schemas.microsoft.com/office/drawing/2014/main" xmlns="" id="{28E18F2B-BFC6-446C-B892-D5913EFF071F}"/>
              </a:ext>
            </a:extLst>
          </p:cNvPr>
          <p:cNvSpPr>
            <a:spLocks noChangeArrowheads="1"/>
          </p:cNvSpPr>
          <p:nvPr/>
        </p:nvSpPr>
        <p:spPr bwMode="auto">
          <a:xfrm>
            <a:off x="1116013" y="476250"/>
            <a:ext cx="2862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2000">
                <a:latin typeface="Times New Roman" panose="02020603050405020304" pitchFamily="18" charset="0"/>
                <a:cs typeface="Times New Roman" panose="02020603050405020304" pitchFamily="18" charset="0"/>
              </a:rPr>
              <a:t>Smila city coat of arms </a:t>
            </a:r>
            <a:endParaRPr lang="ru-RU" altLang="ru-RU" sz="2000"/>
          </a:p>
        </p:txBody>
      </p:sp>
      <p:sp>
        <p:nvSpPr>
          <p:cNvPr id="20484" name="Прямоугольник 2">
            <a:extLst>
              <a:ext uri="{FF2B5EF4-FFF2-40B4-BE49-F238E27FC236}">
                <a16:creationId xmlns:a16="http://schemas.microsoft.com/office/drawing/2014/main" xmlns="" id="{D6B4FCAF-1BB6-4102-A238-08097DA14850}"/>
              </a:ext>
            </a:extLst>
          </p:cNvPr>
          <p:cNvSpPr>
            <a:spLocks noChangeArrowheads="1"/>
          </p:cNvSpPr>
          <p:nvPr/>
        </p:nvSpPr>
        <p:spPr bwMode="auto">
          <a:xfrm>
            <a:off x="5867400" y="468313"/>
            <a:ext cx="1747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2000">
                <a:latin typeface="Times New Roman" panose="02020603050405020304" pitchFamily="18" charset="0"/>
                <a:cs typeface="Times New Roman" panose="02020603050405020304" pitchFamily="18" charset="0"/>
              </a:rPr>
              <a:t>Smila city flag</a:t>
            </a:r>
            <a:endParaRPr lang="ru-RU" altLang="ru-RU" sz="2000"/>
          </a:p>
        </p:txBody>
      </p:sp>
      <p:pic>
        <p:nvPicPr>
          <p:cNvPr id="20485" name="Рисунок 3">
            <a:extLst>
              <a:ext uri="{FF2B5EF4-FFF2-40B4-BE49-F238E27FC236}">
                <a16:creationId xmlns:a16="http://schemas.microsoft.com/office/drawing/2014/main" xmlns="" id="{3D355C94-555F-45EC-B373-1F29BC45B5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438" y="1196975"/>
            <a:ext cx="30241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Рисунок 4">
            <a:extLst>
              <a:ext uri="{FF2B5EF4-FFF2-40B4-BE49-F238E27FC236}">
                <a16:creationId xmlns:a16="http://schemas.microsoft.com/office/drawing/2014/main" xmlns="" id="{E1D7EEDF-3F07-4471-B9A3-5A6CA964AF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1075" y="1220788"/>
            <a:ext cx="39020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flag">
            <a:extLst>
              <a:ext uri="{FF2B5EF4-FFF2-40B4-BE49-F238E27FC236}">
                <a16:creationId xmlns:a16="http://schemas.microsoft.com/office/drawing/2014/main" xmlns="" id="{8240EB79-2DA2-4B95-B7B0-B63A4B848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4508500"/>
            <a:ext cx="27940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slide(fromBottom)">
                                      <p:cBhvr>
                                        <p:cTn id="7" dur="500"/>
                                        <p:tgtEl>
                                          <p:spTgt spid="117762">
                                            <p:txEl>
                                              <p:pRg st="0" end="0"/>
                                            </p:txEl>
                                          </p:spTgt>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4)">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xmlns="" id="{A53A1197-6B33-43D3-A237-7B8FD86F7BBC}"/>
              </a:ext>
            </a:extLst>
          </p:cNvPr>
          <p:cNvSpPr>
            <a:spLocks noGrp="1" noChangeArrowheads="1"/>
          </p:cNvSpPr>
          <p:nvPr>
            <p:ph type="body" idx="1"/>
          </p:nvPr>
        </p:nvSpPr>
        <p:spPr>
          <a:xfrm>
            <a:off x="1331913" y="5580063"/>
            <a:ext cx="4284662" cy="863600"/>
          </a:xfrm>
        </p:spPr>
        <p:txBody>
          <a:bodyPr/>
          <a:lstStyle/>
          <a:p>
            <a:pPr algn="ctr" eaLnBrk="1" hangingPunct="1">
              <a:lnSpc>
                <a:spcPct val="80000"/>
              </a:lnSpc>
              <a:buFont typeface="Wingdings" panose="05000000000000000000" pitchFamily="2" charset="2"/>
              <a:buNone/>
              <a:defRPr/>
            </a:pPr>
            <a:r>
              <a:rPr lang="ru-RU" altLang="ru-RU" sz="2000" b="1" dirty="0"/>
              <a:t/>
            </a:r>
            <a:br>
              <a:rPr lang="ru-RU" altLang="ru-RU" sz="2000" b="1" dirty="0"/>
            </a:br>
            <a:endParaRPr lang="ru-RU" altLang="ru-RU" sz="2000" b="1" dirty="0"/>
          </a:p>
        </p:txBody>
      </p:sp>
      <p:sp>
        <p:nvSpPr>
          <p:cNvPr id="118792" name="Rectangle 8">
            <a:extLst>
              <a:ext uri="{FF2B5EF4-FFF2-40B4-BE49-F238E27FC236}">
                <a16:creationId xmlns:a16="http://schemas.microsoft.com/office/drawing/2014/main" xmlns="" id="{BC9FF4AA-3197-49F5-8DA6-187AC1B9BD70}"/>
              </a:ext>
            </a:extLst>
          </p:cNvPr>
          <p:cNvSpPr>
            <a:spLocks noChangeArrowheads="1"/>
          </p:cNvSpPr>
          <p:nvPr/>
        </p:nvSpPr>
        <p:spPr bwMode="auto">
          <a:xfrm>
            <a:off x="4535488" y="2781300"/>
            <a:ext cx="460851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lnSpc>
                <a:spcPct val="80000"/>
              </a:lnSpc>
              <a:buFont typeface="Wingdings" panose="05000000000000000000" pitchFamily="2" charset="2"/>
              <a:buNone/>
              <a:defRPr/>
            </a:pPr>
            <a:r>
              <a:rPr lang="ru-RU" altLang="ru-RU" sz="2000" dirty="0"/>
              <a:t/>
            </a:r>
            <a:br>
              <a:rPr lang="ru-RU" altLang="ru-RU" sz="2000" dirty="0"/>
            </a:br>
            <a:endParaRPr lang="ru-RU" altLang="ru-RU" sz="2000" dirty="0"/>
          </a:p>
        </p:txBody>
      </p:sp>
      <p:sp>
        <p:nvSpPr>
          <p:cNvPr id="21508" name="Прямоугольник 1">
            <a:extLst>
              <a:ext uri="{FF2B5EF4-FFF2-40B4-BE49-F238E27FC236}">
                <a16:creationId xmlns:a16="http://schemas.microsoft.com/office/drawing/2014/main" xmlns="" id="{7E28AC9C-7765-4B11-AF53-0EBFCC2C755E}"/>
              </a:ext>
            </a:extLst>
          </p:cNvPr>
          <p:cNvSpPr>
            <a:spLocks noChangeArrowheads="1"/>
          </p:cNvSpPr>
          <p:nvPr/>
        </p:nvSpPr>
        <p:spPr bwMode="auto">
          <a:xfrm>
            <a:off x="3059113" y="260350"/>
            <a:ext cx="32226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3914775"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39147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9147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9147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9pPr>
          </a:lstStyle>
          <a:p>
            <a:pPr>
              <a:lnSpc>
                <a:spcPct val="107000"/>
              </a:lnSpc>
              <a:spcBef>
                <a:spcPts val="750"/>
              </a:spcBef>
              <a:spcAft>
                <a:spcPts val="750"/>
              </a:spcAft>
              <a:buClrTx/>
              <a:buSzTx/>
              <a:buFontTx/>
              <a:buNone/>
            </a:pPr>
            <a:r>
              <a:rPr lang="en-US" altLang="ru-RU" sz="2000">
                <a:latin typeface="Times New Roman" panose="02020603050405020304" pitchFamily="18" charset="0"/>
                <a:ea typeface="Calibri" panose="020F0502020204030204" pitchFamily="34" charset="0"/>
                <a:cs typeface="Times New Roman" panose="02020603050405020304" pitchFamily="18" charset="0"/>
              </a:rPr>
              <a:t>Museum of Local History</a:t>
            </a:r>
            <a:endParaRPr lang="ru-RU" altLang="ru-RU" sz="2000">
              <a:latin typeface="Calibri" panose="020F0502020204030204" pitchFamily="34" charset="0"/>
              <a:ea typeface="Calibri" panose="020F0502020204030204" pitchFamily="34" charset="0"/>
              <a:cs typeface="Times New Roman" panose="02020603050405020304" pitchFamily="18" charset="0"/>
            </a:endParaRPr>
          </a:p>
        </p:txBody>
      </p:sp>
      <p:pic>
        <p:nvPicPr>
          <p:cNvPr id="21509" name="Рисунок 2">
            <a:extLst>
              <a:ext uri="{FF2B5EF4-FFF2-40B4-BE49-F238E27FC236}">
                <a16:creationId xmlns:a16="http://schemas.microsoft.com/office/drawing/2014/main" xmlns="" id="{1CFC3C5C-FD9B-4668-BF65-DD0AA5F4B0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813" y="908050"/>
            <a:ext cx="6921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Прямоугольник 1">
            <a:extLst>
              <a:ext uri="{FF2B5EF4-FFF2-40B4-BE49-F238E27FC236}">
                <a16:creationId xmlns:a16="http://schemas.microsoft.com/office/drawing/2014/main" xmlns="" id="{5F182523-E6D0-4788-8DB3-AA9ECA1F8142}"/>
              </a:ext>
            </a:extLst>
          </p:cNvPr>
          <p:cNvSpPr>
            <a:spLocks noChangeArrowheads="1"/>
          </p:cNvSpPr>
          <p:nvPr/>
        </p:nvSpPr>
        <p:spPr bwMode="auto">
          <a:xfrm>
            <a:off x="854075" y="4919663"/>
            <a:ext cx="76327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2000">
                <a:solidFill>
                  <a:schemeClr val="tx2"/>
                </a:solidFill>
                <a:latin typeface="Times New Roman" panose="02020603050405020304" pitchFamily="18" charset="0"/>
                <a:cs typeface="Calibri" panose="020F0502020204030204" pitchFamily="34" charset="0"/>
              </a:rPr>
              <a:t>Smila - one of the largest cities in the Cherkasy region transport hub through which many travelers passed either by train or car. And it deserves to stay in it and consider more. The great age of the city, traditions, culture - what the city can boast. And to transmit this information past and the memory of future generations, the city has Smila City Museum.</a:t>
            </a:r>
            <a:endParaRPr lang="ru-RU" altLang="ru-RU" sz="2000">
              <a:solidFill>
                <a:schemeClr val="tx2"/>
              </a:solidFill>
            </a:endParaRPr>
          </a:p>
        </p:txBody>
      </p:sp>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118792"/>
                                        </p:tgtEl>
                                        <p:attrNameLst>
                                          <p:attrName>style.visibility</p:attrName>
                                        </p:attrNameLst>
                                      </p:cBhvr>
                                      <p:to>
                                        <p:strVal val="visible"/>
                                      </p:to>
                                    </p:set>
                                    <p:animEffect transition="in" filter="slide(fromBottom)">
                                      <p:cBhvr>
                                        <p:cTn id="7" dur="500"/>
                                        <p:tgtEl>
                                          <p:spTgt spid="118792"/>
                                        </p:tgtEl>
                                      </p:cBhvr>
                                    </p:animEffect>
                                  </p:childTnLst>
                                </p:cTn>
                              </p:par>
                            </p:childTnLst>
                          </p:cTn>
                        </p:par>
                        <p:par>
                          <p:cTn id="8" fill="hold" nodeType="afterGroup">
                            <p:stCondLst>
                              <p:cond delay="450"/>
                            </p:stCondLst>
                            <p:childTnLst>
                              <p:par>
                                <p:cTn id="9" presetID="12" presetClass="entr" presetSubtype="4" fill="hold" grpId="0" nodeType="afterEffect">
                                  <p:stCondLst>
                                    <p:cond delay="0"/>
                                  </p:stCondLst>
                                  <p:iterate type="wd">
                                    <p:tmPct val="10000"/>
                                  </p:iterate>
                                  <p:childTnLst>
                                    <p:set>
                                      <p:cBhvr>
                                        <p:cTn id="10" dur="1" fill="hold">
                                          <p:stCondLst>
                                            <p:cond delay="0"/>
                                          </p:stCondLst>
                                        </p:cTn>
                                        <p:tgtEl>
                                          <p:spTgt spid="118786">
                                            <p:txEl>
                                              <p:pRg st="0" end="0"/>
                                            </p:txEl>
                                          </p:spTgt>
                                        </p:tgtEl>
                                        <p:attrNameLst>
                                          <p:attrName>style.visibility</p:attrName>
                                        </p:attrNameLst>
                                      </p:cBhvr>
                                      <p:to>
                                        <p:strVal val="visible"/>
                                      </p:to>
                                    </p:set>
                                    <p:animEffect transition="in" filter="slide(fromBottom)">
                                      <p:cBhvr>
                                        <p:cTn id="11" dur="500"/>
                                        <p:tgtEl>
                                          <p:spTgt spid="1187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p:bldP spid="1187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796F1F-271A-41F8-833E-D6FC1ACAECF1}"/>
              </a:ext>
            </a:extLst>
          </p:cNvPr>
          <p:cNvSpPr>
            <a:spLocks noGrp="1"/>
          </p:cNvSpPr>
          <p:nvPr>
            <p:ph type="title"/>
          </p:nvPr>
        </p:nvSpPr>
        <p:spPr>
          <a:xfrm>
            <a:off x="1066800" y="549275"/>
            <a:ext cx="6600825" cy="1187450"/>
          </a:xfrm>
        </p:spPr>
        <p:txBody>
          <a:bodyPr/>
          <a:lstStyle/>
          <a:p>
            <a:pPr>
              <a:defRPr/>
            </a:pPr>
            <a:r>
              <a:rPr lang="en-US" altLang="ru-RU" sz="2000" dirty="0">
                <a:solidFill>
                  <a:srgbClr val="EAEAEA"/>
                </a:solidFill>
                <a:effectLst/>
                <a:latin typeface="Times New Roman" panose="02020603050405020304" pitchFamily="18" charset="0"/>
                <a:ea typeface="+mn-ea"/>
                <a:cs typeface="Times New Roman" panose="02020603050405020304" pitchFamily="18" charset="0"/>
              </a:rPr>
              <a:t>The museum holds more than 3,500 different historical exhibits, most of which is exhibited. </a:t>
            </a:r>
            <a:r>
              <a:rPr lang="ru-RU" altLang="ru-RU" sz="1800" b="0" dirty="0">
                <a:solidFill>
                  <a:srgbClr val="EAEAEA"/>
                </a:solidFill>
                <a:effectLst/>
                <a:ea typeface="+mn-ea"/>
                <a:cs typeface="+mn-cs"/>
              </a:rPr>
              <a:t/>
            </a:r>
            <a:br>
              <a:rPr lang="ru-RU" altLang="ru-RU" sz="1800" b="0" dirty="0">
                <a:solidFill>
                  <a:srgbClr val="EAEAEA"/>
                </a:solidFill>
                <a:effectLst/>
                <a:ea typeface="+mn-ea"/>
                <a:cs typeface="+mn-cs"/>
              </a:rPr>
            </a:br>
            <a:endParaRPr lang="ru-RU" b="0" dirty="0"/>
          </a:p>
        </p:txBody>
      </p:sp>
      <p:pic>
        <p:nvPicPr>
          <p:cNvPr id="22531" name="Объект 3">
            <a:extLst>
              <a:ext uri="{FF2B5EF4-FFF2-40B4-BE49-F238E27FC236}">
                <a16:creationId xmlns:a16="http://schemas.microsoft.com/office/drawing/2014/main" xmlns="" id="{B3E569DB-46F8-4A20-9536-123D6D0E32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736725"/>
            <a:ext cx="7999413" cy="4500563"/>
          </a:xfrm>
        </p:spPr>
      </p:pic>
    </p:spTree>
  </p:cSld>
  <p:clrMapOvr>
    <a:masterClrMapping/>
  </p:clrMapOvr>
  <p:transition spd="slow" advClick="0" advTm="15000">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a:extLst>
              <a:ext uri="{FF2B5EF4-FFF2-40B4-BE49-F238E27FC236}">
                <a16:creationId xmlns:a16="http://schemas.microsoft.com/office/drawing/2014/main" xmlns="" id="{24AD490A-0537-48F2-A7B7-961DCC6340BA}"/>
              </a:ext>
            </a:extLst>
          </p:cNvPr>
          <p:cNvSpPr>
            <a:spLocks noChangeArrowheads="1"/>
          </p:cNvSpPr>
          <p:nvPr/>
        </p:nvSpPr>
        <p:spPr bwMode="auto">
          <a:xfrm>
            <a:off x="2286000" y="484188"/>
            <a:ext cx="457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3914775"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39147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9147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9147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9pPr>
          </a:lstStyle>
          <a:p>
            <a:pPr>
              <a:lnSpc>
                <a:spcPct val="107000"/>
              </a:lnSpc>
              <a:spcBef>
                <a:spcPts val="750"/>
              </a:spcBef>
              <a:spcAft>
                <a:spcPts val="750"/>
              </a:spcAft>
              <a:buClrTx/>
              <a:buSzTx/>
              <a:buFontTx/>
              <a:buNone/>
            </a:pPr>
            <a:r>
              <a:rPr lang="en-US" altLang="ru-RU" sz="2000">
                <a:latin typeface="Times New Roman" panose="02020603050405020304" pitchFamily="18" charset="0"/>
                <a:cs typeface="Times New Roman" panose="02020603050405020304" pitchFamily="18" charset="0"/>
              </a:rPr>
              <a:t>The museum consists of three rooms, serving Cartographic Heritage Smilyanschyny 19th - early 20th century;</a:t>
            </a:r>
            <a:endParaRPr lang="ru-RU" altLang="ru-RU" sz="2000">
              <a:latin typeface="Calibri" panose="020F0502020204030204" pitchFamily="34" charset="0"/>
              <a:ea typeface="Calibri" panose="020F0502020204030204" pitchFamily="34" charset="0"/>
              <a:cs typeface="Times New Roman" panose="02020603050405020304" pitchFamily="18" charset="0"/>
            </a:endParaRPr>
          </a:p>
        </p:txBody>
      </p:sp>
      <p:pic>
        <p:nvPicPr>
          <p:cNvPr id="23555" name="Рисунок 4">
            <a:extLst>
              <a:ext uri="{FF2B5EF4-FFF2-40B4-BE49-F238E27FC236}">
                <a16:creationId xmlns:a16="http://schemas.microsoft.com/office/drawing/2014/main" xmlns="" id="{1CA20C22-A992-46F7-A597-508F6FABB9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1903413"/>
            <a:ext cx="68167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a:extLst>
              <a:ext uri="{FF2B5EF4-FFF2-40B4-BE49-F238E27FC236}">
                <a16:creationId xmlns:a16="http://schemas.microsoft.com/office/drawing/2014/main" xmlns="" id="{4CC84920-3C80-47C6-91A4-87ADC6B65E18}"/>
              </a:ext>
            </a:extLst>
          </p:cNvPr>
          <p:cNvSpPr>
            <a:spLocks noChangeArrowheads="1"/>
          </p:cNvSpPr>
          <p:nvPr/>
        </p:nvSpPr>
        <p:spPr bwMode="auto">
          <a:xfrm>
            <a:off x="2286000" y="528638"/>
            <a:ext cx="45720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3914775"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39147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9147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9147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9pPr>
          </a:lstStyle>
          <a:p>
            <a:pPr>
              <a:lnSpc>
                <a:spcPct val="107000"/>
              </a:lnSpc>
              <a:spcBef>
                <a:spcPts val="750"/>
              </a:spcBef>
              <a:spcAft>
                <a:spcPts val="750"/>
              </a:spcAft>
              <a:buClrTx/>
              <a:buSzTx/>
              <a:buFontTx/>
              <a:buNone/>
            </a:pPr>
            <a:r>
              <a:rPr lang="en-US" altLang="ru-RU" sz="2000">
                <a:latin typeface="Times New Roman" panose="02020603050405020304" pitchFamily="18" charset="0"/>
                <a:cs typeface="Times New Roman" panose="02020603050405020304" pitchFamily="18" charset="0"/>
              </a:rPr>
              <a:t>Family inheritance graph Bobrinsky, who had safely for a long time </a:t>
            </a:r>
            <a:endParaRPr lang="ru-RU" altLang="ru-RU" sz="2000">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SzTx/>
              <a:buFontTx/>
              <a:buNone/>
            </a:pPr>
            <a:r>
              <a:rPr lang="en-US" altLang="ru-RU" sz="2000">
                <a:latin typeface="Times New Roman" panose="02020603050405020304" pitchFamily="18" charset="0"/>
                <a:cs typeface="Times New Roman" panose="02020603050405020304" pitchFamily="18" charset="0"/>
              </a:rPr>
              <a:t>prominent citizens as well - antiquities Dnieper.</a:t>
            </a:r>
            <a:endParaRPr lang="ru-RU" altLang="ru-RU" sz="2000"/>
          </a:p>
        </p:txBody>
      </p:sp>
      <p:pic>
        <p:nvPicPr>
          <p:cNvPr id="24579" name="Рисунок 2">
            <a:extLst>
              <a:ext uri="{FF2B5EF4-FFF2-40B4-BE49-F238E27FC236}">
                <a16:creationId xmlns:a16="http://schemas.microsoft.com/office/drawing/2014/main" xmlns="" id="{7A1177C3-DCF6-4661-9F80-68656F9C2E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700213"/>
            <a:ext cx="4043362"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a:extLst>
              <a:ext uri="{FF2B5EF4-FFF2-40B4-BE49-F238E27FC236}">
                <a16:creationId xmlns:a16="http://schemas.microsoft.com/office/drawing/2014/main" xmlns="" id="{5BACA3AA-A7A0-4E7A-8AB1-FA390343D336}"/>
              </a:ext>
            </a:extLst>
          </p:cNvPr>
          <p:cNvSpPr>
            <a:spLocks noChangeArrowheads="1"/>
          </p:cNvSpPr>
          <p:nvPr/>
        </p:nvSpPr>
        <p:spPr bwMode="auto">
          <a:xfrm>
            <a:off x="1763713" y="549275"/>
            <a:ext cx="45720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3914775"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39147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9147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9147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914775" algn="l"/>
              </a:tabLst>
              <a:defRPr sz="2000">
                <a:solidFill>
                  <a:schemeClr val="tx1"/>
                </a:solidFill>
                <a:latin typeface="Tahoma" panose="020B0604030504040204" pitchFamily="34" charset="0"/>
              </a:defRPr>
            </a:lvl9pPr>
          </a:lstStyle>
          <a:p>
            <a:pPr eaLnBrk="1" hangingPunct="1">
              <a:lnSpc>
                <a:spcPct val="107000"/>
              </a:lnSpc>
              <a:spcBef>
                <a:spcPts val="750"/>
              </a:spcBef>
              <a:spcAft>
                <a:spcPts val="750"/>
              </a:spcAft>
              <a:buClrTx/>
              <a:buSzTx/>
              <a:buFontTx/>
              <a:buNone/>
            </a:pPr>
            <a:r>
              <a:rPr lang="en-US" altLang="ru-RU" sz="1600">
                <a:solidFill>
                  <a:schemeClr val="tx2"/>
                </a:solidFill>
                <a:latin typeface="Times New Roman" panose="02020603050405020304" pitchFamily="18" charset="0"/>
                <a:ea typeface="Calibri" panose="020F0502020204030204" pitchFamily="34" charset="0"/>
                <a:cs typeface="Times New Roman" panose="02020603050405020304" pitchFamily="18" charset="0"/>
              </a:rPr>
              <a:t>Smila or Smela is a city located in Cherkassy region of Ukraine.</a:t>
            </a:r>
            <a:endParaRPr lang="ru-RU" altLang="ru-RU" sz="160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7000"/>
              </a:lnSpc>
              <a:spcBef>
                <a:spcPts val="750"/>
              </a:spcBef>
              <a:spcAft>
                <a:spcPts val="750"/>
              </a:spcAft>
              <a:buClrTx/>
              <a:buSzTx/>
              <a:buFontTx/>
              <a:buNone/>
            </a:pPr>
            <a:r>
              <a:rPr lang="en-US" altLang="ru-RU" sz="1600">
                <a:solidFill>
                  <a:schemeClr val="tx2"/>
                </a:solidFill>
                <a:latin typeface="Times New Roman" panose="02020603050405020304" pitchFamily="18" charset="0"/>
                <a:ea typeface="Calibri" panose="020F0502020204030204" pitchFamily="34" charset="0"/>
                <a:cs typeface="Times New Roman" panose="02020603050405020304" pitchFamily="18" charset="0"/>
              </a:rPr>
              <a:t>The city was first established as a Cossack settlement in the late 16th century</a:t>
            </a:r>
            <a:r>
              <a:rPr lang="en-US" altLang="ru-RU" sz="160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60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7000"/>
              </a:lnSpc>
              <a:spcBef>
                <a:spcPts val="750"/>
              </a:spcBef>
              <a:spcAft>
                <a:spcPts val="750"/>
              </a:spcAft>
              <a:buClrTx/>
              <a:buSzTx/>
              <a:buFontTx/>
              <a:buNone/>
            </a:pPr>
            <a:r>
              <a:rPr lang="en-US" altLang="ru-RU" sz="1600">
                <a:solidFill>
                  <a:schemeClr val="tx2"/>
                </a:solidFill>
                <a:latin typeface="Times New Roman" panose="02020603050405020304" pitchFamily="18" charset="0"/>
                <a:ea typeface="Calibri" panose="020F0502020204030204" pitchFamily="34" charset="0"/>
                <a:cs typeface="Times New Roman" panose="02020603050405020304" pitchFamily="18" charset="0"/>
              </a:rPr>
              <a:t>It is standing on the left bank of the Tyasmin River, about 30 km from Cherkasy.</a:t>
            </a:r>
            <a:r>
              <a:rPr lang="uk-UA" altLang="ru-RU" sz="16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60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7" name="Рисунок 4">
            <a:extLst>
              <a:ext uri="{FF2B5EF4-FFF2-40B4-BE49-F238E27FC236}">
                <a16:creationId xmlns:a16="http://schemas.microsoft.com/office/drawing/2014/main" xmlns="" id="{84E05DF6-0A16-408F-BFDC-DC0F481CB5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08275"/>
            <a:ext cx="7620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wip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ECD7A29B-EFFB-4808-A113-3E62F658CE0C}"/>
              </a:ext>
            </a:extLst>
          </p:cNvPr>
          <p:cNvSpPr>
            <a:spLocks noGrp="1" noChangeArrowheads="1"/>
          </p:cNvSpPr>
          <p:nvPr>
            <p:ph type="title"/>
          </p:nvPr>
        </p:nvSpPr>
        <p:spPr>
          <a:xfrm>
            <a:off x="806450" y="404813"/>
            <a:ext cx="8064500" cy="1431925"/>
          </a:xfrm>
        </p:spPr>
        <p:txBody>
          <a:bodyPr/>
          <a:lstStyle/>
          <a:p>
            <a:pPr eaLnBrk="1" hangingPunct="1">
              <a:defRPr/>
            </a:pPr>
            <a:r>
              <a:rPr lang="en-US" sz="2000" dirty="0">
                <a:effectLst/>
                <a:latin typeface="Times New Roman" panose="02020603050405020304" pitchFamily="18" charset="0"/>
                <a:cs typeface="Times New Roman" panose="02020603050405020304" pitchFamily="18" charset="0"/>
              </a:rPr>
              <a:t>The museum not only serves as a permanent exhibition, but also carries out scientific research work among residents of the city and surrounding</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areas. </a:t>
            </a:r>
            <a:endParaRPr lang="ru-RU" altLang="ru-RU" sz="2000" dirty="0">
              <a:solidFill>
                <a:schemeClr val="accent1"/>
              </a:solidFill>
              <a:latin typeface="Times New Roman" panose="02020603050405020304" pitchFamily="18" charset="0"/>
              <a:cs typeface="Times New Roman" panose="02020603050405020304" pitchFamily="18" charset="0"/>
            </a:endParaRPr>
          </a:p>
        </p:txBody>
      </p:sp>
      <p:sp>
        <p:nvSpPr>
          <p:cNvPr id="84995" name="Rectangle 3">
            <a:extLst>
              <a:ext uri="{FF2B5EF4-FFF2-40B4-BE49-F238E27FC236}">
                <a16:creationId xmlns:a16="http://schemas.microsoft.com/office/drawing/2014/main" xmlns="" id="{FA57979B-1187-4321-8DA0-440BD1DCA0EC}"/>
              </a:ext>
            </a:extLst>
          </p:cNvPr>
          <p:cNvSpPr>
            <a:spLocks noGrp="1" noChangeArrowheads="1"/>
          </p:cNvSpPr>
          <p:nvPr>
            <p:ph type="body" idx="1"/>
          </p:nvPr>
        </p:nvSpPr>
        <p:spPr/>
        <p:txBody>
          <a:bodyPr/>
          <a:lstStyle/>
          <a:p>
            <a:pPr eaLnBrk="1" hangingPunct="1">
              <a:lnSpc>
                <a:spcPct val="90000"/>
              </a:lnSpc>
              <a:defRPr/>
            </a:pPr>
            <a:endParaRPr lang="ru-RU" altLang="ru-RU" sz="2000" dirty="0">
              <a:latin typeface="Times New Roman" panose="02020603050405020304" pitchFamily="18" charset="0"/>
              <a:cs typeface="Times New Roman" panose="02020603050405020304" pitchFamily="18" charset="0"/>
            </a:endParaRPr>
          </a:p>
        </p:txBody>
      </p:sp>
      <p:pic>
        <p:nvPicPr>
          <p:cNvPr id="25604" name="Рисунок 1">
            <a:extLst>
              <a:ext uri="{FF2B5EF4-FFF2-40B4-BE49-F238E27FC236}">
                <a16:creationId xmlns:a16="http://schemas.microsoft.com/office/drawing/2014/main" xmlns="" id="{7EA46CBE-3BAF-4A5C-B106-F8200104A0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1517650"/>
            <a:ext cx="633412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6BAEDB-4268-417A-9A77-CBD8CF6A69D8}"/>
              </a:ext>
            </a:extLst>
          </p:cNvPr>
          <p:cNvSpPr>
            <a:spLocks noGrp="1"/>
          </p:cNvSpPr>
          <p:nvPr>
            <p:ph type="title"/>
          </p:nvPr>
        </p:nvSpPr>
        <p:spPr/>
        <p:txBody>
          <a:bodyPr/>
          <a:lstStyle/>
          <a:p>
            <a:pPr>
              <a:defRPr/>
            </a:pPr>
            <a:endParaRPr lang="ru-RU"/>
          </a:p>
        </p:txBody>
      </p:sp>
      <p:sp>
        <p:nvSpPr>
          <p:cNvPr id="3" name="Текст 2">
            <a:extLst>
              <a:ext uri="{FF2B5EF4-FFF2-40B4-BE49-F238E27FC236}">
                <a16:creationId xmlns:a16="http://schemas.microsoft.com/office/drawing/2014/main" xmlns="" id="{43275BC8-1CEB-494E-BB09-9D5496A053F9}"/>
              </a:ext>
            </a:extLst>
          </p:cNvPr>
          <p:cNvSpPr>
            <a:spLocks noGrp="1"/>
          </p:cNvSpPr>
          <p:nvPr>
            <p:ph type="body" idx="1"/>
          </p:nvPr>
        </p:nvSpPr>
        <p:spPr/>
        <p:txBody>
          <a:bodyPr/>
          <a:lstStyle/>
          <a:p>
            <a:pPr>
              <a:defRPr/>
            </a:pPr>
            <a:endParaRPr lang="ru-RU"/>
          </a:p>
        </p:txBody>
      </p:sp>
      <p:pic>
        <p:nvPicPr>
          <p:cNvPr id="26628" name="Рисунок 3">
            <a:extLst>
              <a:ext uri="{FF2B5EF4-FFF2-40B4-BE49-F238E27FC236}">
                <a16:creationId xmlns:a16="http://schemas.microsoft.com/office/drawing/2014/main" xmlns="" id="{E2C017E8-2871-4E4F-8CD2-B8F058CD6A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8426450" cy="598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81B7566-CE22-4A54-A6F3-EE6C749B3C7D}"/>
              </a:ext>
            </a:extLst>
          </p:cNvPr>
          <p:cNvSpPr>
            <a:spLocks noGrp="1"/>
          </p:cNvSpPr>
          <p:nvPr>
            <p:ph type="title"/>
          </p:nvPr>
        </p:nvSpPr>
        <p:spPr>
          <a:xfrm>
            <a:off x="395288" y="3068638"/>
            <a:ext cx="7886700" cy="2852737"/>
          </a:xfrm>
        </p:spPr>
        <p:txBody>
          <a:bodyPr/>
          <a:lstStyle/>
          <a:p>
            <a:pPr>
              <a:defRPr/>
            </a:pPr>
            <a:r>
              <a:rPr lang="en-US" sz="1600" dirty="0">
                <a:latin typeface="Times New Roman" panose="02020603050405020304" pitchFamily="18" charset="0"/>
                <a:cs typeface="Times New Roman" panose="02020603050405020304" pitchFamily="18" charset="0"/>
                <a:hlinkClick r:id="rId2"/>
              </a:rPr>
              <a:t/>
            </a:r>
            <a:br>
              <a:rPr lang="en-US" sz="1600" dirty="0">
                <a:latin typeface="Times New Roman" panose="02020603050405020304" pitchFamily="18" charset="0"/>
                <a:cs typeface="Times New Roman" panose="02020603050405020304" pitchFamily="18" charset="0"/>
                <a:hlinkClick r:id="rId2"/>
              </a:rPr>
            </a:br>
            <a:r>
              <a:rPr lang="en-US" sz="1600" dirty="0">
                <a:latin typeface="Times New Roman" panose="02020603050405020304" pitchFamily="18" charset="0"/>
                <a:cs typeface="Times New Roman" panose="02020603050405020304" pitchFamily="18" charset="0"/>
                <a:hlinkClick r:id="rId2"/>
              </a:rPr>
              <a:t/>
            </a:r>
            <a:br>
              <a:rPr lang="en-US" sz="1600" dirty="0">
                <a:latin typeface="Times New Roman" panose="02020603050405020304" pitchFamily="18" charset="0"/>
                <a:cs typeface="Times New Roman" panose="02020603050405020304" pitchFamily="18" charset="0"/>
                <a:hlinkClick r:id="rId2"/>
              </a:rPr>
            </a:br>
            <a:r>
              <a:rPr lang="en-US" sz="1600" dirty="0">
                <a:latin typeface="Times New Roman" panose="02020603050405020304" pitchFamily="18" charset="0"/>
                <a:cs typeface="Times New Roman" panose="02020603050405020304" pitchFamily="18" charset="0"/>
                <a:hlinkClick r:id="rId2"/>
              </a:rPr>
              <a:t/>
            </a:r>
            <a:br>
              <a:rPr lang="en-US" sz="1600" dirty="0">
                <a:latin typeface="Times New Roman" panose="02020603050405020304" pitchFamily="18" charset="0"/>
                <a:cs typeface="Times New Roman" panose="02020603050405020304" pitchFamily="18" charset="0"/>
                <a:hlinkClick r:id="rId2"/>
              </a:rPr>
            </a:br>
            <a:r>
              <a:rPr lang="en-US" sz="1600" dirty="0">
                <a:latin typeface="Times New Roman" panose="02020603050405020304" pitchFamily="18" charset="0"/>
                <a:cs typeface="Times New Roman" panose="02020603050405020304" pitchFamily="18" charset="0"/>
                <a:hlinkClick r:id="rId2"/>
              </a:rPr>
              <a:t/>
            </a:r>
            <a:br>
              <a:rPr lang="en-US" sz="1600" dirty="0">
                <a:latin typeface="Times New Roman" panose="02020603050405020304" pitchFamily="18" charset="0"/>
                <a:cs typeface="Times New Roman" panose="02020603050405020304" pitchFamily="18" charset="0"/>
                <a:hlinkClick r:id="rId2"/>
              </a:rPr>
            </a:br>
            <a:r>
              <a:rPr lang="en-US" sz="1600" dirty="0">
                <a:latin typeface="Times New Roman" panose="02020603050405020304" pitchFamily="18" charset="0"/>
                <a:cs typeface="Times New Roman" panose="02020603050405020304" pitchFamily="18" charset="0"/>
                <a:hlinkClick r:id="rId2"/>
              </a:rPr>
              <a:t/>
            </a:r>
            <a:br>
              <a:rPr lang="en-US" sz="1600" dirty="0">
                <a:latin typeface="Times New Roman" panose="02020603050405020304" pitchFamily="18" charset="0"/>
                <a:cs typeface="Times New Roman" panose="02020603050405020304" pitchFamily="18" charset="0"/>
                <a:hlinkClick r:id="rId2"/>
              </a:rPr>
            </a:br>
            <a:r>
              <a:rPr lang="en-US" sz="2800" dirty="0">
                <a:solidFill>
                  <a:srgbClr val="990099"/>
                </a:solidFill>
                <a:latin typeface="Times New Roman" panose="02020603050405020304" pitchFamily="18" charset="0"/>
                <a:cs typeface="Times New Roman" panose="02020603050405020304" pitchFamily="18" charset="0"/>
                <a:hlinkClick r:id="rId2"/>
              </a:rPr>
              <a:t>Materials:</a:t>
            </a:r>
            <a:br>
              <a:rPr lang="en-US" sz="2800" dirty="0">
                <a:solidFill>
                  <a:srgbClr val="990099"/>
                </a:solidFill>
                <a:latin typeface="Times New Roman" panose="02020603050405020304" pitchFamily="18" charset="0"/>
                <a:cs typeface="Times New Roman" panose="02020603050405020304" pitchFamily="18" charset="0"/>
                <a:hlinkClick r:id="rId2"/>
              </a:rPr>
            </a:br>
            <a:r>
              <a:rPr lang="en-US" sz="1600" dirty="0">
                <a:latin typeface="Times New Roman" panose="02020603050405020304" pitchFamily="18" charset="0"/>
                <a:cs typeface="Times New Roman" panose="02020603050405020304" pitchFamily="18" charset="0"/>
                <a:hlinkClick r:id="rId2"/>
              </a:rPr>
              <a:t/>
            </a:r>
            <a:br>
              <a:rPr lang="en-US" sz="1600" dirty="0">
                <a:latin typeface="Times New Roman" panose="02020603050405020304" pitchFamily="18" charset="0"/>
                <a:cs typeface="Times New Roman" panose="02020603050405020304" pitchFamily="18" charset="0"/>
                <a:hlinkClick r:id="rId2"/>
              </a:rPr>
            </a:br>
            <a:r>
              <a:rPr lang="en-US" sz="1600" dirty="0">
                <a:latin typeface="Times New Roman" panose="02020603050405020304" pitchFamily="18" charset="0"/>
                <a:cs typeface="Times New Roman" panose="02020603050405020304" pitchFamily="18" charset="0"/>
                <a:hlinkClick r:id="rId2"/>
              </a:rPr>
              <a:t>1)https://en.wikipedia.org/wiki/Smila</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hlinkClick r:id="rId3"/>
              </a:rPr>
              <a:t>https://uk.wikipedia.org/wiki/%D0%A1%D0%BC%D1%96%D0%BB%D0%B0#.D0.A2.D1.80.D0.B0.D0.BD.D1.81.D0.BF.D0.BE.D1.80.D1.82</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hlinkClick r:id="rId4"/>
              </a:rPr>
              <a:t>http://invtur.com.ua/tour/dostoprimechatelnosti/1002005-Kraevedcheskij-muzej</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hlinkClick r:id="rId5"/>
              </a:rPr>
              <a:t>http://ukrainetrek.com/smila-city</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5)</a:t>
            </a:r>
            <a:r>
              <a:rPr lang="ru-RU" sz="1600" dirty="0">
                <a:latin typeface="Times New Roman" panose="02020603050405020304" pitchFamily="18" charset="0"/>
                <a:cs typeface="Times New Roman" panose="02020603050405020304" pitchFamily="18" charset="0"/>
                <a:hlinkClick r:id="rId6"/>
              </a:rPr>
              <a:t>https://uk.wikipedia.org/wiki/%D0%A1%D0%BC%D1%96%D0%BB%D1%8F%D0%BD%D1%81%D1%8C%D0%BA%D0%B8%D0%B9_%D0%BA%D1%80%D0%B0%D1%94%D0%B7%D0%BD%D0%B0%D0%B2%D1%87%D0%B8%D0%B9_%D0%BC%D1%83%D0%B7%D0%B5%D0%B9</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6)http://infosmila.ck.ua/news/nadija_vilentko_smiljanskij_kraeznavchij_muzej_ce_kulturno_dukhovnij_providnik_u_minule_i_sogodennja/2013-03-15-333</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7) </a:t>
            </a:r>
            <a:r>
              <a:rPr lang="en-US" sz="1600" dirty="0">
                <a:latin typeface="Times New Roman" panose="02020603050405020304" pitchFamily="18" charset="0"/>
                <a:cs typeface="Times New Roman" panose="02020603050405020304" pitchFamily="18" charset="0"/>
                <a:hlinkClick r:id="rId7"/>
              </a:rPr>
              <a:t>http://www.nacija.com.ua/?article=127</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D4B440DD-4B76-4149-885A-28F75893BF7D}"/>
              </a:ext>
            </a:extLst>
          </p:cNvPr>
          <p:cNvSpPr>
            <a:spLocks noGrp="1"/>
          </p:cNvSpPr>
          <p:nvPr>
            <p:ph type="body" idx="1"/>
          </p:nvPr>
        </p:nvSpPr>
        <p:spPr>
          <a:xfrm>
            <a:off x="684213" y="4868863"/>
            <a:ext cx="7886700" cy="1500187"/>
          </a:xfrm>
        </p:spPr>
        <p:txBody>
          <a:bodyPr/>
          <a:lstStyle/>
          <a:p>
            <a:pPr>
              <a:defRPr/>
            </a:pPr>
            <a:endParaRPr lang="en-US" dirty="0"/>
          </a:p>
          <a:p>
            <a:pPr>
              <a:defRPr/>
            </a:pPr>
            <a:endParaRPr lang="en-US" dirty="0"/>
          </a:p>
          <a:p>
            <a:pPr>
              <a:defRPr/>
            </a:pPr>
            <a:endParaRPr lang="en-US" dirty="0"/>
          </a:p>
          <a:p>
            <a:pPr>
              <a:defRPr/>
            </a:pPr>
            <a:endParaRPr lang="ru-RU" dirty="0"/>
          </a:p>
        </p:txBody>
      </p:sp>
    </p:spTree>
  </p:cSld>
  <p:clrMapOvr>
    <a:masterClrMapping/>
  </p:clrMapOvr>
  <p:transition spd="slow" advClick="0" advTm="15000">
    <p:split orient="vert"/>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xmlns="" id="{E661C499-0E78-446A-8704-04E6260942E2}"/>
              </a:ext>
            </a:extLst>
          </p:cNvPr>
          <p:cNvSpPr>
            <a:spLocks noGrp="1" noChangeArrowheads="1"/>
          </p:cNvSpPr>
          <p:nvPr>
            <p:ph type="body" idx="1"/>
          </p:nvPr>
        </p:nvSpPr>
        <p:spPr>
          <a:xfrm>
            <a:off x="611188" y="5300663"/>
            <a:ext cx="8208962" cy="1368425"/>
          </a:xfrm>
        </p:spPr>
        <p:txBody>
          <a:bodyPr/>
          <a:lstStyle/>
          <a:p>
            <a:pPr algn="ctr" eaLnBrk="1" hangingPunct="1">
              <a:lnSpc>
                <a:spcPct val="90000"/>
              </a:lnSpc>
              <a:buFont typeface="Wingdings" panose="05000000000000000000" pitchFamily="2" charset="2"/>
              <a:buNone/>
            </a:pPr>
            <a:endParaRPr lang="ru-RU" altLang="ru-RU" sz="2800" b="1" i="1">
              <a:effectLst/>
            </a:endParaRPr>
          </a:p>
        </p:txBody>
      </p:sp>
      <p:sp>
        <p:nvSpPr>
          <p:cNvPr id="7171" name="Прямоугольник 2">
            <a:extLst>
              <a:ext uri="{FF2B5EF4-FFF2-40B4-BE49-F238E27FC236}">
                <a16:creationId xmlns:a16="http://schemas.microsoft.com/office/drawing/2014/main" xmlns="" id="{D22377A0-61EF-4E01-A87D-42BD2F96A9EB}"/>
              </a:ext>
            </a:extLst>
          </p:cNvPr>
          <p:cNvSpPr>
            <a:spLocks noChangeArrowheads="1"/>
          </p:cNvSpPr>
          <p:nvPr/>
        </p:nvSpPr>
        <p:spPr bwMode="auto">
          <a:xfrm>
            <a:off x="98425" y="-5157788"/>
            <a:ext cx="4572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7000"/>
              </a:lnSpc>
              <a:spcBef>
                <a:spcPct val="0"/>
              </a:spcBef>
              <a:spcAft>
                <a:spcPts val="800"/>
              </a:spcAft>
              <a:buClrTx/>
              <a:buSzTx/>
              <a:buFontTx/>
              <a:buNone/>
            </a:pPr>
            <a:endParaRPr lang="ru-RU" altLang="ru-RU" sz="160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172" name="Прямоугольник 5">
            <a:extLst>
              <a:ext uri="{FF2B5EF4-FFF2-40B4-BE49-F238E27FC236}">
                <a16:creationId xmlns:a16="http://schemas.microsoft.com/office/drawing/2014/main" xmlns="" id="{22AFBEE3-18BF-4830-A6D2-B3C885D6877C}"/>
              </a:ext>
            </a:extLst>
          </p:cNvPr>
          <p:cNvSpPr>
            <a:spLocks noChangeArrowheads="1"/>
          </p:cNvSpPr>
          <p:nvPr/>
        </p:nvSpPr>
        <p:spPr bwMode="auto">
          <a:xfrm>
            <a:off x="2286000" y="-2566988"/>
            <a:ext cx="4572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7000"/>
              </a:lnSpc>
              <a:spcBef>
                <a:spcPct val="0"/>
              </a:spcBef>
              <a:spcAft>
                <a:spcPts val="800"/>
              </a:spcAft>
              <a:buClrTx/>
              <a:buSzTx/>
              <a:buFontTx/>
              <a:buNone/>
            </a:pPr>
            <a:endParaRPr lang="ru-RU" altLang="ru-RU" sz="360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173" name="Прямоугольник 2">
            <a:extLst>
              <a:ext uri="{FF2B5EF4-FFF2-40B4-BE49-F238E27FC236}">
                <a16:creationId xmlns:a16="http://schemas.microsoft.com/office/drawing/2014/main" xmlns="" id="{82C7FE47-32E8-4510-B249-C318A24F5976}"/>
              </a:ext>
            </a:extLst>
          </p:cNvPr>
          <p:cNvSpPr>
            <a:spLocks noChangeArrowheads="1"/>
          </p:cNvSpPr>
          <p:nvPr/>
        </p:nvSpPr>
        <p:spPr bwMode="auto">
          <a:xfrm>
            <a:off x="1116013" y="509588"/>
            <a:ext cx="457200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nSpc>
                <a:spcPct val="107000"/>
              </a:lnSpc>
              <a:spcBef>
                <a:spcPct val="0"/>
              </a:spcBef>
              <a:spcAft>
                <a:spcPts val="800"/>
              </a:spcAft>
              <a:buClrTx/>
              <a:buSzTx/>
              <a:buFontTx/>
              <a:buNone/>
            </a:pPr>
            <a:r>
              <a:rPr lang="en-US" altLang="ru-RU" sz="1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Smila has been settled since the ancient times. </a:t>
            </a:r>
            <a:endParaRPr lang="ru-RU" altLang="ru-RU" sz="180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ru-RU" sz="1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Archeologists discovered many ruins of ancient settlements and numerous mounds located in different parts of Smila and near the city.</a:t>
            </a:r>
            <a:endParaRPr lang="ru-RU" altLang="ru-RU" sz="180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Tx/>
              <a:buNone/>
            </a:pPr>
            <a:r>
              <a:rPr lang="en-US" altLang="ru-RU" sz="1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Official foundation date of Smila is 1542.</a:t>
            </a:r>
            <a:endParaRPr lang="ru-RU" altLang="ru-RU" sz="180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4" name="Рисунок 3">
            <a:extLst>
              <a:ext uri="{FF2B5EF4-FFF2-40B4-BE49-F238E27FC236}">
                <a16:creationId xmlns:a16="http://schemas.microsoft.com/office/drawing/2014/main" xmlns="" id="{CB278465-D7C2-4A76-A906-EBFDB07D13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213100"/>
            <a:ext cx="80645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lide(fromBottom)">
                                      <p:cBhvr>
                                        <p:cTn id="7" dur="10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D2CED-9AAA-473C-A39D-35C27E50849F}"/>
              </a:ext>
            </a:extLst>
          </p:cNvPr>
          <p:cNvSpPr>
            <a:spLocks noGrp="1"/>
          </p:cNvSpPr>
          <p:nvPr>
            <p:ph type="title"/>
          </p:nvPr>
        </p:nvSpPr>
        <p:spPr>
          <a:xfrm>
            <a:off x="3276600" y="765175"/>
            <a:ext cx="2954338" cy="441325"/>
          </a:xfrm>
        </p:spPr>
        <p:txBody>
          <a:bodyPr/>
          <a:lstStyle/>
          <a:p>
            <a:pPr>
              <a:defRPr/>
            </a:pPr>
            <a:r>
              <a:rPr lang="en-US" sz="1600" dirty="0">
                <a:latin typeface="Times New Roman" panose="02020603050405020304" pitchFamily="18" charset="0"/>
                <a:cs typeface="Times New Roman" panose="02020603050405020304" pitchFamily="18" charset="0"/>
              </a:rPr>
              <a:t>Railway station Shevchenko</a:t>
            </a:r>
            <a:endParaRPr lang="ru-RU" sz="16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6C828098-73B9-4FBE-B4E0-36F8F8E9A3F1}"/>
              </a:ext>
            </a:extLst>
          </p:cNvPr>
          <p:cNvSpPr>
            <a:spLocks noGrp="1"/>
          </p:cNvSpPr>
          <p:nvPr>
            <p:ph type="body" idx="1"/>
          </p:nvPr>
        </p:nvSpPr>
        <p:spPr/>
        <p:txBody>
          <a:bodyPr/>
          <a:lstStyle/>
          <a:p>
            <a:pPr>
              <a:defRPr/>
            </a:pPr>
            <a:endParaRPr lang="ru-RU"/>
          </a:p>
        </p:txBody>
      </p:sp>
      <p:pic>
        <p:nvPicPr>
          <p:cNvPr id="8196" name="Рисунок 3">
            <a:extLst>
              <a:ext uri="{FF2B5EF4-FFF2-40B4-BE49-F238E27FC236}">
                <a16:creationId xmlns:a16="http://schemas.microsoft.com/office/drawing/2014/main" xmlns="" id="{ACE3C329-919C-4C93-AA38-7CC0D86CEB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 y="1773238"/>
            <a:ext cx="75406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diamond/>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xmlns="" id="{6863EFEA-A748-4FB2-AE96-615159860733}"/>
              </a:ext>
            </a:extLst>
          </p:cNvPr>
          <p:cNvSpPr>
            <a:spLocks noGrp="1" noChangeArrowheads="1"/>
          </p:cNvSpPr>
          <p:nvPr>
            <p:ph type="body" idx="1"/>
          </p:nvPr>
        </p:nvSpPr>
        <p:spPr>
          <a:xfrm>
            <a:off x="2484438" y="188913"/>
            <a:ext cx="6516687" cy="863600"/>
          </a:xfrm>
        </p:spPr>
        <p:txBody>
          <a:bodyPr/>
          <a:lstStyle/>
          <a:p>
            <a:pPr algn="ctr" eaLnBrk="1" hangingPunct="1">
              <a:lnSpc>
                <a:spcPct val="80000"/>
              </a:lnSpc>
              <a:buFont typeface="Wingdings" panose="05000000000000000000" pitchFamily="2" charset="2"/>
              <a:buNone/>
              <a:defRPr/>
            </a:pPr>
            <a:endParaRPr lang="ru-RU" altLang="ru-RU" sz="2000" b="1" dirty="0"/>
          </a:p>
        </p:txBody>
      </p:sp>
      <p:sp>
        <p:nvSpPr>
          <p:cNvPr id="9219" name="Прямоугольник 1">
            <a:extLst>
              <a:ext uri="{FF2B5EF4-FFF2-40B4-BE49-F238E27FC236}">
                <a16:creationId xmlns:a16="http://schemas.microsoft.com/office/drawing/2014/main" xmlns="" id="{0DF370AA-5E7D-4844-84F7-3F756CBCB98F}"/>
              </a:ext>
            </a:extLst>
          </p:cNvPr>
          <p:cNvSpPr>
            <a:spLocks noChangeArrowheads="1"/>
          </p:cNvSpPr>
          <p:nvPr/>
        </p:nvSpPr>
        <p:spPr bwMode="auto">
          <a:xfrm>
            <a:off x="539750" y="336550"/>
            <a:ext cx="44354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nSpc>
                <a:spcPct val="107000"/>
              </a:lnSpc>
              <a:spcBef>
                <a:spcPct val="0"/>
              </a:spcBef>
              <a:spcAft>
                <a:spcPts val="800"/>
              </a:spcAft>
              <a:buClrTx/>
              <a:buSzTx/>
              <a:buFontTx/>
              <a:buNone/>
            </a:pPr>
            <a:r>
              <a:rPr lang="en-US" altLang="ru-RU" sz="2000">
                <a:solidFill>
                  <a:schemeClr val="tx2"/>
                </a:solidFill>
                <a:latin typeface="Times New Roman" panose="02020603050405020304" pitchFamily="18" charset="0"/>
                <a:ea typeface="Calibri" panose="020F0502020204030204" pitchFamily="34" charset="0"/>
                <a:cs typeface="Times New Roman" panose="02020603050405020304" pitchFamily="18" charset="0"/>
              </a:rPr>
              <a:t>Smila has railway connections with Kiev, Dnepropetrovsk, Lviv and Odessa. It is an important transport and industrial center of the region.</a:t>
            </a:r>
            <a:endParaRPr lang="ru-RU" altLang="ru-RU" sz="200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220" name="Рисунок 2">
            <a:extLst>
              <a:ext uri="{FF2B5EF4-FFF2-40B4-BE49-F238E27FC236}">
                <a16:creationId xmlns:a16="http://schemas.microsoft.com/office/drawing/2014/main" xmlns="" id="{89C52DA8-9071-4003-8206-B5258660F4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76708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slide(fromBottom)">
                                      <p:cBhvr>
                                        <p:cTn id="7" dur="1000"/>
                                        <p:tgtEl>
                                          <p:spTgt spid="70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AA4E4A-5EBE-4280-816C-BA8873B926CD}"/>
              </a:ext>
            </a:extLst>
          </p:cNvPr>
          <p:cNvSpPr>
            <a:spLocks noGrp="1"/>
          </p:cNvSpPr>
          <p:nvPr>
            <p:ph type="title"/>
          </p:nvPr>
        </p:nvSpPr>
        <p:spPr>
          <a:xfrm>
            <a:off x="1249363" y="260350"/>
            <a:ext cx="7261225" cy="1133475"/>
          </a:xfrm>
        </p:spPr>
        <p:txBody>
          <a:bodyPr/>
          <a:lstStyle/>
          <a:p>
            <a:pPr>
              <a:defRPr/>
            </a:pPr>
            <a:r>
              <a:rPr lang="en-US" sz="2000" dirty="0">
                <a:latin typeface="Times New Roman" panose="02020603050405020304" pitchFamily="18" charset="0"/>
                <a:cs typeface="Times New Roman" panose="02020603050405020304" pitchFamily="18" charset="0"/>
              </a:rPr>
              <a:t>First name of the station - </a:t>
            </a:r>
            <a:r>
              <a:rPr lang="en-US" sz="2000" dirty="0" err="1">
                <a:latin typeface="Times New Roman" panose="02020603050405020304" pitchFamily="18" charset="0"/>
                <a:cs typeface="Times New Roman" panose="02020603050405020304" pitchFamily="18" charset="0"/>
              </a:rPr>
              <a:t>Bobrynska</a:t>
            </a:r>
            <a:r>
              <a:rPr lang="en-US" sz="2000" dirty="0">
                <a:latin typeface="Times New Roman" panose="02020603050405020304" pitchFamily="18" charset="0"/>
                <a:cs typeface="Times New Roman" panose="02020603050405020304" pitchFamily="18" charset="0"/>
              </a:rPr>
              <a:t>. Station was named so in the name of earl </a:t>
            </a:r>
            <a:r>
              <a:rPr lang="en-US" sz="2000" dirty="0" err="1">
                <a:latin typeface="Times New Roman" panose="02020603050405020304" pitchFamily="18" charset="0"/>
                <a:cs typeface="Times New Roman" panose="02020603050405020304" pitchFamily="18" charset="0"/>
              </a:rPr>
              <a:t>Bobrynsky</a:t>
            </a:r>
            <a:r>
              <a:rPr lang="en-US" sz="2000" dirty="0">
                <a:latin typeface="Times New Roman" panose="02020603050405020304" pitchFamily="18" charset="0"/>
                <a:cs typeface="Times New Roman" panose="02020603050405020304" pitchFamily="18" charset="0"/>
              </a:rPr>
              <a:t>, who built it, as well as developed the city. Soviets renamed it to Shevchenko.</a:t>
            </a:r>
            <a:endParaRPr lang="ru-RU" sz="20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E032A2C8-419E-4FF7-9512-FF68FE5BAC3D}"/>
              </a:ext>
            </a:extLst>
          </p:cNvPr>
          <p:cNvSpPr>
            <a:spLocks noGrp="1"/>
          </p:cNvSpPr>
          <p:nvPr>
            <p:ph type="body" idx="1"/>
          </p:nvPr>
        </p:nvSpPr>
        <p:spPr/>
        <p:txBody>
          <a:bodyPr/>
          <a:lstStyle/>
          <a:p>
            <a:pPr>
              <a:defRPr/>
            </a:pPr>
            <a:endParaRPr lang="ru-RU"/>
          </a:p>
        </p:txBody>
      </p:sp>
      <p:pic>
        <p:nvPicPr>
          <p:cNvPr id="4" name="Picture 10" descr="пам'ятник Шевченку біля залізничної станції його імені">
            <a:extLst>
              <a:ext uri="{FF2B5EF4-FFF2-40B4-BE49-F238E27FC236}">
                <a16:creationId xmlns:a16="http://schemas.microsoft.com/office/drawing/2014/main" xmlns="" id="{C2B9A675-4371-4F06-AD31-5B90FCA81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736"/>
          <a:stretch>
            <a:fillRect/>
          </a:stretch>
        </p:blipFill>
        <p:spPr bwMode="auto">
          <a:xfrm>
            <a:off x="3760788" y="1484313"/>
            <a:ext cx="4752975"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150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2CECD5-45CC-422C-87FE-C930B13C2D6B}"/>
              </a:ext>
            </a:extLst>
          </p:cNvPr>
          <p:cNvSpPr>
            <a:spLocks noGrp="1"/>
          </p:cNvSpPr>
          <p:nvPr>
            <p:ph type="title"/>
          </p:nvPr>
        </p:nvSpPr>
        <p:spPr/>
        <p:txBody>
          <a:bodyPr/>
          <a:lstStyle/>
          <a:p>
            <a:pPr>
              <a:defRPr/>
            </a:pPr>
            <a:endParaRPr lang="ru-RU"/>
          </a:p>
        </p:txBody>
      </p:sp>
      <p:sp>
        <p:nvSpPr>
          <p:cNvPr id="3" name="Текст 2">
            <a:extLst>
              <a:ext uri="{FF2B5EF4-FFF2-40B4-BE49-F238E27FC236}">
                <a16:creationId xmlns:a16="http://schemas.microsoft.com/office/drawing/2014/main" xmlns="" id="{155E8D10-E6DA-4A82-AE20-68A7908DEAD3}"/>
              </a:ext>
            </a:extLst>
          </p:cNvPr>
          <p:cNvSpPr>
            <a:spLocks noGrp="1"/>
          </p:cNvSpPr>
          <p:nvPr>
            <p:ph type="body" idx="1"/>
          </p:nvPr>
        </p:nvSpPr>
        <p:spPr/>
        <p:txBody>
          <a:bodyPr/>
          <a:lstStyle/>
          <a:p>
            <a:pPr>
              <a:defRPr/>
            </a:pPr>
            <a:endParaRPr lang="ru-RU"/>
          </a:p>
        </p:txBody>
      </p:sp>
      <p:sp>
        <p:nvSpPr>
          <p:cNvPr id="11268" name="Прямоугольник 3">
            <a:extLst>
              <a:ext uri="{FF2B5EF4-FFF2-40B4-BE49-F238E27FC236}">
                <a16:creationId xmlns:a16="http://schemas.microsoft.com/office/drawing/2014/main" xmlns="" id="{76716C5E-4E6E-428B-923B-7F1DE47A5EBE}"/>
              </a:ext>
            </a:extLst>
          </p:cNvPr>
          <p:cNvSpPr>
            <a:spLocks noChangeArrowheads="1"/>
          </p:cNvSpPr>
          <p:nvPr/>
        </p:nvSpPr>
        <p:spPr bwMode="auto">
          <a:xfrm>
            <a:off x="2411413" y="188913"/>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2000" b="0">
                <a:latin typeface="Times New Roman" panose="02020603050405020304" pitchFamily="18" charset="0"/>
                <a:cs typeface="Times New Roman" panose="02020603050405020304" pitchFamily="18" charset="0"/>
              </a:rPr>
              <a:t>In early 1990th family of Bobrynsky (they live in France now) proposed to rename it back and they would invest in city economy. But Major of the city rejected.</a:t>
            </a:r>
            <a:endParaRPr lang="ru-RU" altLang="ru-RU" sz="2000">
              <a:latin typeface="Times New Roman" panose="02020603050405020304" pitchFamily="18" charset="0"/>
              <a:cs typeface="Times New Roman" panose="02020603050405020304" pitchFamily="18" charset="0"/>
            </a:endParaRPr>
          </a:p>
        </p:txBody>
      </p:sp>
      <p:pic>
        <p:nvPicPr>
          <p:cNvPr id="11269" name="Рисунок 6">
            <a:extLst>
              <a:ext uri="{FF2B5EF4-FFF2-40B4-BE49-F238E27FC236}">
                <a16:creationId xmlns:a16="http://schemas.microsoft.com/office/drawing/2014/main" xmlns="" id="{C7F3D7C3-1AB1-4C6B-A7CE-6E4D56B84A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819275"/>
            <a:ext cx="699135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xmlns="" id="{4F1022D7-2B11-4FF8-94D2-000FD5ABD432}"/>
              </a:ext>
            </a:extLst>
          </p:cNvPr>
          <p:cNvSpPr>
            <a:spLocks noGrp="1" noChangeArrowheads="1"/>
          </p:cNvSpPr>
          <p:nvPr>
            <p:ph type="body" idx="1"/>
          </p:nvPr>
        </p:nvSpPr>
        <p:spPr>
          <a:xfrm>
            <a:off x="1835150" y="333375"/>
            <a:ext cx="5167313" cy="285750"/>
          </a:xfrm>
        </p:spPr>
        <p:txBody>
          <a:bodyPr/>
          <a:lstStyle/>
          <a:p>
            <a:pPr algn="ctr" eaLnBrk="1" hangingPunct="1">
              <a:lnSpc>
                <a:spcPct val="80000"/>
              </a:lnSpc>
              <a:buFont typeface="Wingdings" panose="05000000000000000000" pitchFamily="2" charset="2"/>
              <a:buNone/>
              <a:defRPr/>
            </a:pPr>
            <a:r>
              <a:rPr lang="en-US" sz="1400" b="1" dirty="0">
                <a:effectLst/>
              </a:rPr>
              <a:t>There are several ancient churches and monuments:</a:t>
            </a:r>
            <a:endParaRPr lang="uk-UA" altLang="ru-RU" sz="1400" b="1" dirty="0"/>
          </a:p>
        </p:txBody>
      </p:sp>
      <p:sp>
        <p:nvSpPr>
          <p:cNvPr id="12291" name="Прямоугольник 1">
            <a:extLst>
              <a:ext uri="{FF2B5EF4-FFF2-40B4-BE49-F238E27FC236}">
                <a16:creationId xmlns:a16="http://schemas.microsoft.com/office/drawing/2014/main" xmlns="" id="{C6A47531-3ECF-4945-9738-DF011B1C5B31}"/>
              </a:ext>
            </a:extLst>
          </p:cNvPr>
          <p:cNvSpPr>
            <a:spLocks noChangeArrowheads="1"/>
          </p:cNvSpPr>
          <p:nvPr/>
        </p:nvSpPr>
        <p:spPr bwMode="auto">
          <a:xfrm>
            <a:off x="684213" y="981075"/>
            <a:ext cx="266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1600">
                <a:latin typeface="Times New Roman" panose="02020603050405020304" pitchFamily="18" charset="0"/>
                <a:ea typeface="Calibri" panose="020F0502020204030204" pitchFamily="34" charset="0"/>
                <a:cs typeface="Times New Roman" panose="02020603050405020304" pitchFamily="18" charset="0"/>
              </a:rPr>
              <a:t>Female gymnasium building</a:t>
            </a:r>
            <a:endParaRPr lang="ru-RU" altLang="ru-RU" sz="1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2" name="Прямоугольник 2">
            <a:extLst>
              <a:ext uri="{FF2B5EF4-FFF2-40B4-BE49-F238E27FC236}">
                <a16:creationId xmlns:a16="http://schemas.microsoft.com/office/drawing/2014/main" xmlns="" id="{4A71EB3E-3ED8-4AA3-B24E-A1EC86A91EE0}"/>
              </a:ext>
            </a:extLst>
          </p:cNvPr>
          <p:cNvSpPr>
            <a:spLocks noChangeArrowheads="1"/>
          </p:cNvSpPr>
          <p:nvPr/>
        </p:nvSpPr>
        <p:spPr bwMode="auto">
          <a:xfrm>
            <a:off x="5364163" y="981075"/>
            <a:ext cx="3419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1600">
                <a:solidFill>
                  <a:schemeClr val="tx2"/>
                </a:solidFill>
                <a:latin typeface="Times New Roman" panose="02020603050405020304" pitchFamily="18" charset="0"/>
                <a:cs typeface="Calibri" panose="020F0502020204030204" pitchFamily="34" charset="0"/>
              </a:rPr>
              <a:t>Bank building in Smila</a:t>
            </a:r>
            <a:endParaRPr lang="ru-RU" altLang="ru-RU" sz="1600">
              <a:solidFill>
                <a:schemeClr val="tx2"/>
              </a:solidFill>
            </a:endParaRPr>
          </a:p>
        </p:txBody>
      </p:sp>
      <p:pic>
        <p:nvPicPr>
          <p:cNvPr id="12293" name="Рисунок 3">
            <a:extLst>
              <a:ext uri="{FF2B5EF4-FFF2-40B4-BE49-F238E27FC236}">
                <a16:creationId xmlns:a16="http://schemas.microsoft.com/office/drawing/2014/main" xmlns="" id="{BB5CCB4D-2B51-4A53-9123-C3241DDF13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820863"/>
            <a:ext cx="374332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4">
            <a:extLst>
              <a:ext uri="{FF2B5EF4-FFF2-40B4-BE49-F238E27FC236}">
                <a16:creationId xmlns:a16="http://schemas.microsoft.com/office/drawing/2014/main" xmlns="" id="{4B4C4B69-F4AF-4267-B314-46692804A3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846263"/>
            <a:ext cx="437991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slide(fromBottom)">
                                      <p:cBhvr>
                                        <p:cTn id="7" dur="500"/>
                                        <p:tgtEl>
                                          <p:spTgt spid="1105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xmlns="" id="{FC382DDB-CD79-450A-AF16-EB5B9C53ED59}"/>
              </a:ext>
            </a:extLst>
          </p:cNvPr>
          <p:cNvSpPr>
            <a:spLocks noGrp="1" noChangeArrowheads="1"/>
          </p:cNvSpPr>
          <p:nvPr>
            <p:ph type="body" idx="1"/>
          </p:nvPr>
        </p:nvSpPr>
        <p:spPr>
          <a:xfrm>
            <a:off x="2268538" y="1268413"/>
            <a:ext cx="6840537" cy="3097212"/>
          </a:xfrm>
        </p:spPr>
        <p:txBody>
          <a:bodyPr/>
          <a:lstStyle/>
          <a:p>
            <a:pPr algn="ctr" eaLnBrk="1" hangingPunct="1">
              <a:lnSpc>
                <a:spcPct val="120000"/>
              </a:lnSpc>
              <a:buFont typeface="Wingdings" panose="05000000000000000000" pitchFamily="2" charset="2"/>
              <a:buNone/>
              <a:defRPr/>
            </a:pPr>
            <a:endParaRPr lang="uk-UA" altLang="ru-RU" sz="2000" b="1" dirty="0"/>
          </a:p>
        </p:txBody>
      </p:sp>
      <p:sp>
        <p:nvSpPr>
          <p:cNvPr id="13315" name="Прямоугольник 1">
            <a:extLst>
              <a:ext uri="{FF2B5EF4-FFF2-40B4-BE49-F238E27FC236}">
                <a16:creationId xmlns:a16="http://schemas.microsoft.com/office/drawing/2014/main" xmlns="" id="{40ABE017-0115-4536-BB49-F20259A6D47C}"/>
              </a:ext>
            </a:extLst>
          </p:cNvPr>
          <p:cNvSpPr>
            <a:spLocks noChangeArrowheads="1"/>
          </p:cNvSpPr>
          <p:nvPr/>
        </p:nvSpPr>
        <p:spPr bwMode="auto">
          <a:xfrm>
            <a:off x="684213" y="765175"/>
            <a:ext cx="34401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2000">
                <a:latin typeface="Times New Roman" panose="02020603050405020304" pitchFamily="18" charset="0"/>
                <a:cs typeface="Calibri" panose="020F0502020204030204" pitchFamily="34" charset="0"/>
              </a:rPr>
              <a:t>Assumption Church in Smila</a:t>
            </a:r>
            <a:endParaRPr lang="ru-RU" altLang="ru-RU" sz="2000"/>
          </a:p>
        </p:txBody>
      </p:sp>
      <p:sp>
        <p:nvSpPr>
          <p:cNvPr id="13316" name="Прямоугольник 2">
            <a:extLst>
              <a:ext uri="{FF2B5EF4-FFF2-40B4-BE49-F238E27FC236}">
                <a16:creationId xmlns:a16="http://schemas.microsoft.com/office/drawing/2014/main" xmlns="" id="{DD10D68E-4903-4F3A-885B-ED61BCF63250}"/>
              </a:ext>
            </a:extLst>
          </p:cNvPr>
          <p:cNvSpPr>
            <a:spLocks noChangeArrowheads="1"/>
          </p:cNvSpPr>
          <p:nvPr/>
        </p:nvSpPr>
        <p:spPr bwMode="auto">
          <a:xfrm>
            <a:off x="5292725" y="498475"/>
            <a:ext cx="4373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ru-RU" sz="2000">
                <a:latin typeface="Times New Roman" panose="02020603050405020304" pitchFamily="18" charset="0"/>
                <a:cs typeface="Calibri" panose="020F0502020204030204" pitchFamily="34" charset="0"/>
              </a:rPr>
              <a:t>Church of the Holy Virgin</a:t>
            </a:r>
            <a:r>
              <a:rPr lang="en-US" altLang="ru-RU" sz="4400">
                <a:solidFill>
                  <a:srgbClr val="333333"/>
                </a:solidFill>
                <a:latin typeface="Times New Roman" panose="02020603050405020304" pitchFamily="18" charset="0"/>
                <a:cs typeface="Calibri" panose="020F0502020204030204" pitchFamily="34" charset="0"/>
              </a:rPr>
              <a:t>	</a:t>
            </a:r>
            <a:endParaRPr lang="ru-RU" altLang="ru-RU" sz="4400">
              <a:solidFill>
                <a:schemeClr val="tx2"/>
              </a:solidFill>
            </a:endParaRPr>
          </a:p>
        </p:txBody>
      </p:sp>
      <p:pic>
        <p:nvPicPr>
          <p:cNvPr id="13317" name="Рисунок 3">
            <a:extLst>
              <a:ext uri="{FF2B5EF4-FFF2-40B4-BE49-F238E27FC236}">
                <a16:creationId xmlns:a16="http://schemas.microsoft.com/office/drawing/2014/main" xmlns="" id="{FDA31C36-3D84-42AC-BF18-829BEEC9F7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563688"/>
            <a:ext cx="4095750"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Рисунок 4">
            <a:extLst>
              <a:ext uri="{FF2B5EF4-FFF2-40B4-BE49-F238E27FC236}">
                <a16:creationId xmlns:a16="http://schemas.microsoft.com/office/drawing/2014/main" xmlns="" id="{AD1DF223-5DE7-471C-A852-03F12B45A1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1543050"/>
            <a:ext cx="3995738"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111618">
                                            <p:txEl>
                                              <p:pRg st="0" end="0"/>
                                            </p:txEl>
                                          </p:spTgt>
                                        </p:tgtEl>
                                        <p:attrNameLst>
                                          <p:attrName>style.visibility</p:attrName>
                                        </p:attrNameLst>
                                      </p:cBhvr>
                                      <p:to>
                                        <p:strVal val="visible"/>
                                      </p:to>
                                    </p:set>
                                    <p:animEffect transition="in" filter="slide(fromBottom)">
                                      <p:cBhvr>
                                        <p:cTn id="7" dur="500"/>
                                        <p:tgtEl>
                                          <p:spTgt spid="1116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uild="p"/>
    </p:bldLst>
  </p:timing>
</p:sld>
</file>

<file path=ppt/theme/theme1.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anose="020B0604030504040204" pitchFamily="34" charset="0"/>
          </a:defRPr>
        </a:defPPr>
      </a:lstStyle>
    </a:lnDef>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1348</TotalTime>
  <Words>434</Words>
  <Application>Microsoft Office PowerPoint</Application>
  <PresentationFormat>Экран (4:3)</PresentationFormat>
  <Paragraphs>41</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Сумерки</vt:lpstr>
      <vt:lpstr>Презентация PowerPoint</vt:lpstr>
      <vt:lpstr>Презентация PowerPoint</vt:lpstr>
      <vt:lpstr>Презентация PowerPoint</vt:lpstr>
      <vt:lpstr>Railway station Shevchenko</vt:lpstr>
      <vt:lpstr>Презентация PowerPoint</vt:lpstr>
      <vt:lpstr>First name of the station - Bobrynska. Station was named so in the name of earl Bobrynsky, who built it, as well as developed the city. Soviets renamed it to Shevchenko.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museum holds more than 3,500 different historical exhibits, most of which is exhibited.  </vt:lpstr>
      <vt:lpstr>Презентация PowerPoint</vt:lpstr>
      <vt:lpstr>Презентация PowerPoint</vt:lpstr>
      <vt:lpstr>The museum not only serves as a permanent exhibition, but also carries out scientific research work among residents of the city and surrounding areas. </vt:lpstr>
      <vt:lpstr>Презентация PowerPoint</vt:lpstr>
      <vt:lpstr>     Materials:  1)https://en.wikipedia.org/wiki/Smila  2)https://uk.wikipedia.org/wiki/%D0%A1%D0%BC%D1%96%D0%BB%D0%B0#.D0.A2.D1.80.D0.B0.D0.BD.D1.81.D0.BF.D0.BE.D1.80.D1.82  3)http://invtur.com.ua/tour/dostoprimechatelnosti/1002005-Kraevedcheskij-muzej  4)http://ukrainetrek.com/smila-city   5)https://uk.wikipedia.org/wiki/%D0%A1%D0%BC%D1%96%D0%BB%D1%8F%D0%BD%D1%81%D1%8C%D0%BA%D0%B8%D0%B9_%D0%BA%D1%80%D0%B0%D1%94%D0%B7%D0%BD%D0%B0%D0%B2%D1%87%D0%B8%D0%B9_%D0%BC%D1%83%D0%B7%D0%B5%D0%B9  6)http://infosmila.ck.ua/news/nadija_vilentko_smiljanskij_kraeznavchij_muzej_ce_kulturno_dukhovnij_providnik_u_minule_i_sogodennja/2013-03-15-333  7) http://www.nacija.com.ua/?article=127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ІСТОРІЯ МІСТ І СІЛ УКРАЇНИ</dc:title>
  <dc:creator>Zver</dc:creator>
  <cp:lastModifiedBy>Пользователь Windows</cp:lastModifiedBy>
  <cp:revision>72</cp:revision>
  <dcterms:created xsi:type="dcterms:W3CDTF">2008-12-07T15:05:53Z</dcterms:created>
  <dcterms:modified xsi:type="dcterms:W3CDTF">2018-11-19T15:17:26Z</dcterms:modified>
</cp:coreProperties>
</file>