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352799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Районний позашкільний заклад</a:t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Волноваська станція юних техніків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Квілінг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3-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7315200" cy="25146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Підготувала: методист, керівник гуртка 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“Декоративно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прикладної  творчості ”. </a:t>
            </a:r>
          </a:p>
          <a:p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Близнюк  Наталія  </a:t>
            </a:r>
          </a:p>
          <a:p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Федорівна.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2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0" y="4343400"/>
            <a:ext cx="2997459" cy="2286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наклеїти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конус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підсохнути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ваша заготовка буде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сохнути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зайнятися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виготовленням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серцевини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жовту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смужку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30 см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шириною 10 мм.,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надрізи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довжині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серцевину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скрутити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зафіксувати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клею.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Розправити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середину.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1107_1448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191000"/>
            <a:ext cx="2763309" cy="2133600"/>
          </a:xfrm>
        </p:spPr>
      </p:pic>
      <p:pic>
        <p:nvPicPr>
          <p:cNvPr id="5" name="Рисунок 4" descr="IMG_20181107_144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971800"/>
            <a:ext cx="2647950" cy="2819400"/>
          </a:xfrm>
          <a:prstGeom prst="rect">
            <a:avLst/>
          </a:prstGeom>
        </p:spPr>
      </p:pic>
      <p:pic>
        <p:nvPicPr>
          <p:cNvPr id="6" name="Рисунок 5" descr="IMG_20181107_145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895600"/>
            <a:ext cx="29527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приклеїти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насадити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на клей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расправлену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середину,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щільно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втопивши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всередину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20181107_1452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3276600"/>
            <a:ext cx="2251472" cy="3001963"/>
          </a:xfrm>
        </p:spPr>
      </p:pic>
      <p:pic>
        <p:nvPicPr>
          <p:cNvPr id="5" name="Рисунок 4" descr="IMG_20181105_134126.jpg"/>
          <p:cNvPicPr>
            <a:picLocks noChangeAspect="1"/>
          </p:cNvPicPr>
          <p:nvPr/>
        </p:nvPicPr>
        <p:blipFill>
          <a:blip r:embed="rId4" cstate="print"/>
          <a:srcRect t="15254"/>
          <a:stretch>
            <a:fillRect/>
          </a:stretch>
        </p:blipFill>
        <p:spPr>
          <a:xfrm>
            <a:off x="3505200" y="2590800"/>
            <a:ext cx="462915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Квітка готова. Переходимо до виготовлення  квітконіжки. Шпажку обмотуємо папером зеленого кольору, підклеюємо. До квітконіжки прикріплюємо листочки. Листочки виготовляємо  довільної  форми.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1107_1415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4495800" cy="1981201"/>
          </a:xfrm>
        </p:spPr>
      </p:pic>
      <p:pic>
        <p:nvPicPr>
          <p:cNvPr id="5" name="Рисунок 4" descr="IMG_20181107_141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495800"/>
            <a:ext cx="4495800" cy="2057400"/>
          </a:xfrm>
          <a:prstGeom prst="rect">
            <a:avLst/>
          </a:prstGeom>
        </p:spPr>
      </p:pic>
      <p:pic>
        <p:nvPicPr>
          <p:cNvPr id="6" name="Рисунок 5" descr="IMG_20181107_141649.jpg"/>
          <p:cNvPicPr>
            <a:picLocks noChangeAspect="1"/>
          </p:cNvPicPr>
          <p:nvPr/>
        </p:nvPicPr>
        <p:blipFill>
          <a:blip r:embed="rId5" cstate="print"/>
          <a:srcRect l="8696" r="10145"/>
          <a:stretch>
            <a:fillRect/>
          </a:stretch>
        </p:blipFill>
        <p:spPr>
          <a:xfrm rot="16200000">
            <a:off x="4914900" y="2705100"/>
            <a:ext cx="4267200" cy="3581400"/>
          </a:xfrm>
          <a:prstGeom prst="rect">
            <a:avLst/>
          </a:prstGeom>
        </p:spPr>
      </p:pic>
      <p:pic>
        <p:nvPicPr>
          <p:cNvPr id="7" name="Рисунок 6" descr="Як зробити квілінг картини своїми руками?"/>
          <p:cNvPicPr/>
          <p:nvPr/>
        </p:nvPicPr>
        <p:blipFill>
          <a:blip r:embed="rId6"/>
          <a:srcRect l="26000" r="27600"/>
          <a:stretch>
            <a:fillRect/>
          </a:stretch>
        </p:blipFill>
        <p:spPr bwMode="auto">
          <a:xfrm rot="1434564">
            <a:off x="4038600" y="3048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Далі збираємо квітку. Насаджуємо квітку на готову квітконіжку, добре підклеюємо саму квітку до квітконіжки та виготовляємо квітколоже. Під квіткою на стовбурі накручуємо рол (смужку  паперу зеленого кольору, шириною 5 мм.) у вигляді квітколоже. Закріпляємо клеєм. Квітка готова.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1107_141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3850217" cy="3200400"/>
          </a:xfrm>
        </p:spPr>
      </p:pic>
      <p:pic>
        <p:nvPicPr>
          <p:cNvPr id="5" name="Рисунок 4" descr="IMG_20181107_141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8000"/>
            <a:ext cx="4114800" cy="35814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752600" y="3733800"/>
            <a:ext cx="9144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Точно таким же способом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гербери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комбінуючи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1107_1418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2765822" cy="4144963"/>
          </a:xfrm>
        </p:spPr>
      </p:pic>
      <p:pic>
        <p:nvPicPr>
          <p:cNvPr id="5" name="Рисунок 4" descr="IMG_20181105_134326.jpg"/>
          <p:cNvPicPr>
            <a:picLocks noChangeAspect="1"/>
          </p:cNvPicPr>
          <p:nvPr/>
        </p:nvPicPr>
        <p:blipFill>
          <a:blip r:embed="rId4" cstate="print"/>
          <a:srcRect t="28908" b="13889"/>
          <a:stretch>
            <a:fillRect/>
          </a:stretch>
        </p:blipFill>
        <p:spPr>
          <a:xfrm>
            <a:off x="3505200" y="2514600"/>
            <a:ext cx="51435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Життєрадісний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яскравий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букет, 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виготовлений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руками в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квілінг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здатен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прикрасити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чудова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порадувати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здивувати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відмінним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подарунком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до того ж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виготовлений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руками.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IMG_20181107_1615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7778" b="8889"/>
          <a:stretch>
            <a:fillRect/>
          </a:stretch>
        </p:blipFill>
        <p:spPr>
          <a:xfrm>
            <a:off x="1600200" y="2971800"/>
            <a:ext cx="5791199" cy="3657600"/>
          </a:xfrm>
          <a:ln w="762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Коротко із історії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квілінгу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Творцями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квілінг-виробів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ченців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середньовічної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Обрізаючи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позолочені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книг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закручуючи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паперові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кінчику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пера, вони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медальйони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створювали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імітацію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мініатюри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Недарма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слово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quill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перекладається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пташине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перо».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Квілінг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неповторна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яка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вишуканість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мереживних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візерунків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Матеріали та інструменти.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35563"/>
          </a:xfrm>
        </p:spPr>
        <p:txBody>
          <a:bodyPr>
            <a:normAutofit/>
          </a:bodyPr>
          <a:lstStyle/>
          <a:p>
            <a:pPr lvl="0" fontAlgn="base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рожевого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жовтого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(шириною 5 мм. та 10 мм.)  та зеленого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листочків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квітконожки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•  клей ПВА,         •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квілінгу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•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бамбукові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шпажки,   •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•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лінійка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круглими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виїмками для 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розкру-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чування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ролів.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81000" y="4191000"/>
            <a:ext cx="37211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528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наочно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суть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квілінг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майстер-клас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аплікації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папероскручування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почувши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яке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зрозумілим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маєте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для того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чудові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красиву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просто не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f568b20862c4e7f704ee3f22c6ebf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3886200" cy="2362200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04800"/>
            <a:ext cx="3962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Хід роботи.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того,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виготовити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гербер,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склеїти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червону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жовту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65 см,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смужка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130 см.</a:t>
            </a:r>
          </a:p>
          <a:p>
            <a:endParaRPr lang="ru-RU" dirty="0"/>
          </a:p>
        </p:txBody>
      </p:sp>
      <p:pic>
        <p:nvPicPr>
          <p:cNvPr id="4" name="Рисунок 3" descr="Як зробити квілінг картини своїми руками?"/>
          <p:cNvPicPr/>
          <p:nvPr/>
        </p:nvPicPr>
        <p:blipFill>
          <a:blip r:embed="rId3"/>
          <a:srcRect t="10959" b="12329"/>
          <a:stretch>
            <a:fillRect/>
          </a:stretch>
        </p:blipFill>
        <p:spPr bwMode="auto">
          <a:xfrm>
            <a:off x="1524000" y="38862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зубочистки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скрутити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роли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білою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смужкою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всередину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27-28 мм.</a:t>
            </a:r>
          </a:p>
          <a:p>
            <a:endParaRPr lang="ru-RU" dirty="0"/>
          </a:p>
        </p:txBody>
      </p:sp>
      <p:pic>
        <p:nvPicPr>
          <p:cNvPr id="4" name="Рисунок 3" descr="IMG_20181107_112937.jpg"/>
          <p:cNvPicPr>
            <a:picLocks noChangeAspect="1"/>
          </p:cNvPicPr>
          <p:nvPr/>
        </p:nvPicPr>
        <p:blipFill>
          <a:blip r:embed="rId3" cstate="print"/>
          <a:srcRect t="32222" b="20000"/>
          <a:stretch>
            <a:fillRect/>
          </a:stretch>
        </p:blipFill>
        <p:spPr>
          <a:xfrm>
            <a:off x="457200" y="3200400"/>
            <a:ext cx="3810000" cy="3276600"/>
          </a:xfrm>
          <a:prstGeom prst="rect">
            <a:avLst/>
          </a:prstGeom>
        </p:spPr>
      </p:pic>
      <p:pic>
        <p:nvPicPr>
          <p:cNvPr id="5" name="Рисунок 4" descr="IMG_20181107_113529.jpg"/>
          <p:cNvPicPr>
            <a:picLocks noChangeAspect="1"/>
          </p:cNvPicPr>
          <p:nvPr/>
        </p:nvPicPr>
        <p:blipFill>
          <a:blip r:embed="rId4" cstate="print"/>
          <a:srcRect t="7778" b="22222"/>
          <a:stretch>
            <a:fillRect/>
          </a:stretch>
        </p:blipFill>
        <p:spPr>
          <a:xfrm>
            <a:off x="4648200" y="3200400"/>
            <a:ext cx="40005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Пальцями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отриманому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ролу форму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притиснувши рол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 Вам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8 таких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біло-червоних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пелюсток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1107_1137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3810000"/>
            <a:ext cx="3124199" cy="2362200"/>
          </a:xfrm>
        </p:spPr>
      </p:pic>
      <p:pic>
        <p:nvPicPr>
          <p:cNvPr id="5" name="Рисунок 4" descr="IMG_20181107_113744.jpg"/>
          <p:cNvPicPr>
            <a:picLocks noChangeAspect="1"/>
          </p:cNvPicPr>
          <p:nvPr/>
        </p:nvPicPr>
        <p:blipFill>
          <a:blip r:embed="rId4" cstate="print"/>
          <a:srcRect r="26388"/>
          <a:stretch>
            <a:fillRect/>
          </a:stretch>
        </p:blipFill>
        <p:spPr>
          <a:xfrm>
            <a:off x="3200400" y="2667000"/>
            <a:ext cx="2743200" cy="2895600"/>
          </a:xfrm>
          <a:prstGeom prst="rect">
            <a:avLst/>
          </a:prstGeom>
        </p:spPr>
      </p:pic>
      <p:pic>
        <p:nvPicPr>
          <p:cNvPr id="6" name="Рисунок 5" descr="IMG_20181107_113843.jpg"/>
          <p:cNvPicPr>
            <a:picLocks noChangeAspect="1"/>
          </p:cNvPicPr>
          <p:nvPr/>
        </p:nvPicPr>
        <p:blipFill>
          <a:blip r:embed="rId5" cstate="print"/>
          <a:srcRect l="15000" r="20833"/>
          <a:stretch>
            <a:fillRect/>
          </a:stretch>
        </p:blipFill>
        <p:spPr>
          <a:xfrm rot="16200000">
            <a:off x="5905500" y="3467100"/>
            <a:ext cx="2514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Точно за такою ж схемою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виготовити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білих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смужок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роли(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длінна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смужок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по 60 см. ),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ролів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15 мм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штук).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стиснути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c72040aae62fbda4ba806c6deeccca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352800"/>
            <a:ext cx="3810000" cy="2925763"/>
          </a:xfrm>
        </p:spPr>
      </p:pic>
      <p:pic>
        <p:nvPicPr>
          <p:cNvPr id="5" name="Рисунок 4" descr="053755b1cf636de2a6b6c6cc706ec9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52800"/>
            <a:ext cx="4267200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-7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вирізати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бумаги коло,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4 см.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розріз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до центру кола, за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сформований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конус для того,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IMG_20181107_1412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7030"/>
          <a:stretch>
            <a:fillRect/>
          </a:stretch>
        </p:blipFill>
        <p:spPr>
          <a:xfrm>
            <a:off x="381000" y="3886200"/>
            <a:ext cx="2537222" cy="2468563"/>
          </a:xfrm>
        </p:spPr>
      </p:pic>
      <p:pic>
        <p:nvPicPr>
          <p:cNvPr id="5" name="Рисунок 4" descr="IMG_20181107_141341.jpg"/>
          <p:cNvPicPr>
            <a:picLocks noChangeAspect="1"/>
          </p:cNvPicPr>
          <p:nvPr/>
        </p:nvPicPr>
        <p:blipFill>
          <a:blip r:embed="rId4" cstate="print"/>
          <a:srcRect l="44167" t="6667" r="5000" b="24444"/>
          <a:stretch>
            <a:fillRect/>
          </a:stretch>
        </p:blipFill>
        <p:spPr>
          <a:xfrm>
            <a:off x="2743200" y="2819400"/>
            <a:ext cx="3276600" cy="2895600"/>
          </a:xfrm>
          <a:prstGeom prst="rect">
            <a:avLst/>
          </a:prstGeom>
        </p:spPr>
      </p:pic>
      <p:pic>
        <p:nvPicPr>
          <p:cNvPr id="6" name="Рисунок 5" descr="IMG_20181107_141431.jpg"/>
          <p:cNvPicPr>
            <a:picLocks noChangeAspect="1"/>
          </p:cNvPicPr>
          <p:nvPr/>
        </p:nvPicPr>
        <p:blipFill>
          <a:blip r:embed="rId5" cstate="print"/>
          <a:srcRect l="23333" r="12500"/>
          <a:stretch>
            <a:fillRect/>
          </a:stretch>
        </p:blipFill>
        <p:spPr>
          <a:xfrm>
            <a:off x="5486400" y="2667000"/>
            <a:ext cx="3276600" cy="373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582</Words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Районний позашкільний заклад Волноваська станція юних техніків  Квілінг майстер - клас:  мистецтво створення  3-D  квітів. </vt:lpstr>
      <vt:lpstr>Коротко із історії квілінгу.</vt:lpstr>
      <vt:lpstr>Матеріали та інструменти.</vt:lpstr>
      <vt:lpstr>Слайд 4</vt:lpstr>
      <vt:lpstr>Хід роботи.</vt:lpstr>
      <vt:lpstr>Слайд 6</vt:lpstr>
      <vt:lpstr>Пальцями потрібно надати отриманому  ролу форму пелюстки, притиснувши рол з двох сторін. Вам знадобиться 8 таких біло-червоних пелюсток.</vt:lpstr>
      <vt:lpstr>Точно за такою ж схемою необхідно виготовити з білих смужок роли(длінна смужок  по 60 см. ), діаметр ролів дорівнює 15 мм (вісім штук). Їх теж потрібно  стиснути так, щоб вийшли пелюстки. </vt:lpstr>
      <vt:lpstr>Тепер необхідно вирізати із зеленої бумаги коло, діаметр якого дорівнює 4 см. Слід зробити розріз до центру кола, за допомогою якого буде сформований конус для того, щоб сформувати та закріпити квітку. </vt:lpstr>
      <vt:lpstr>Потім необхідно наклеїти великі пелюстки на конус і дати конструкції підсохнути. Поки ваша заготовка буде сохнути, можна зайнятися виготовленням серцевини. Для цього потрібно взяти жовту смужку довжиною 30 см і шириною 10 мм., зробити надрізи по всій довжині  Далі необхідно серцевину скрутити, а її кінець зафіксувати за допомогою клею. Розправити середину.</vt:lpstr>
      <vt:lpstr>Тепер потрібно приклеїти  маленькі пелюстки і насадити на клей расправлену середину, щільно втопивши її всередину квітки. </vt:lpstr>
      <vt:lpstr>Квітка готова. Переходимо до виготовлення  квітконіжки. Шпажку обмотуємо папером зеленого кольору, підклеюємо. До квітконіжки прикріплюємо листочки. Листочки виготовляємо  довільної  форми.</vt:lpstr>
      <vt:lpstr>Далі збираємо квітку. Насаджуємо квітку на готову квітконіжку, добре підклеюємо саму квітку до квітконіжки та виготовляємо квітколоже. Під квіткою на стовбурі накручуємо рол (смужку  паперу зеленого кольору, шириною 5 мм.) у вигляді квітколоже. Закріпляємо клеєм. Квітка готова.</vt:lpstr>
      <vt:lpstr>Точно таким же способом потрібно зробити і всі інші гербери, комбінуючи смужки різного кольору.</vt:lpstr>
      <vt:lpstr>Життєрадісний і яскравий букет,  виготовлений своїми руками в техніці квілінг, здатен прикрасити будь-який будинок. Така чудова композиція здатна порадувати і здивувати, а також стати відмінним подарунком, який до того ж виготовлений своїми руками.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Районний позашкільний заклад Волноваська станція юних техніків  Квіллінг майстер клас: мистецтво створення  3-D  квітів. </dc:title>
  <dc:creator>Metodist</dc:creator>
  <cp:lastModifiedBy>Metodist</cp:lastModifiedBy>
  <cp:revision>69</cp:revision>
  <dcterms:created xsi:type="dcterms:W3CDTF">2018-11-01T13:30:45Z</dcterms:created>
  <dcterms:modified xsi:type="dcterms:W3CDTF">2018-11-08T09:41:19Z</dcterms:modified>
</cp:coreProperties>
</file>