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9" r:id="rId2"/>
    <p:sldId id="270" r:id="rId3"/>
    <p:sldId id="257" r:id="rId4"/>
    <p:sldId id="268" r:id="rId5"/>
    <p:sldId id="266" r:id="rId6"/>
    <p:sldId id="265" r:id="rId7"/>
    <p:sldId id="259" r:id="rId8"/>
    <p:sldId id="267" r:id="rId9"/>
    <p:sldId id="263" r:id="rId10"/>
    <p:sldId id="26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EA86-37F6-4B9A-AD63-A7FCDE9A848B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438F8-DCF5-43FF-8B1A-7950ABDE7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438F8-DCF5-43FF-8B1A-7950ABDE71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18750-A916-465D-BCA8-6255C72E86D1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88918-77A4-4AEA-BD99-BA0BCAA4D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3BDCF-7A66-4308-94DD-4E091EE792CF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15181-93D6-4518-853E-DDB7C2047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2E4A1-F925-4018-B6F2-59509BC1636D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EB2AD-9C92-4AD6-9073-B8BCF73448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5CE85-C78D-4590-AAE8-289405ED66A5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C227F-2B7A-4C07-8500-2DCAE38EE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4ACA0-5D72-427E-ABA8-3CB65228E63A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FBAFF-7442-4424-B982-0BDDD520C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1F927-7E18-4AEA-B0BA-CEA545439AD2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2867C-8CCE-4FA0-8689-60DD6EDC6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09649-1576-4734-8A0B-407EDD4D6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5463E-D016-4864-AEAE-1AF940506284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CD993-62E3-4373-8B40-0E31C77F5BBC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4B480-7C53-4680-98C3-802789161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AB942-6E9A-486B-B626-42649EF26CEE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0F089-DFE7-4C88-8BDD-02F87EA2B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C9CC9-4460-4650-9234-E8D5381AE4B2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E5A46-BC3E-4FE0-B7D8-D3E4339C4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A6CA2-7397-4854-A0B7-9C7A6CF88ED9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DC120-8CBB-4CB9-BE9D-C1BA11674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6DAC891-16CA-4C84-A0ED-8F25F22017A1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EBDFB83-0FFE-4F9E-9E80-51711710B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13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286124"/>
            <a:ext cx="8358246" cy="2809876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 </a:t>
            </a:r>
            <a:r>
              <a:rPr lang="uk-UA" sz="3600" b="1" dirty="0" smtClean="0"/>
              <a:t>1</a:t>
            </a:r>
            <a:r>
              <a:rPr lang="uk-UA" sz="2800" b="1" dirty="0" smtClean="0"/>
              <a:t>8</a:t>
            </a:r>
            <a:r>
              <a:rPr lang="uk-UA" sz="3600" b="1" dirty="0" smtClean="0"/>
              <a:t> жовтня 191</a:t>
            </a:r>
            <a:r>
              <a:rPr lang="uk-UA" sz="2800" b="1" dirty="0" smtClean="0"/>
              <a:t>8</a:t>
            </a:r>
            <a:r>
              <a:rPr lang="uk-UA" sz="3600" b="1" dirty="0" smtClean="0"/>
              <a:t> р. </a:t>
            </a:r>
            <a:r>
              <a:rPr lang="uk-UA" sz="3600" dirty="0" smtClean="0"/>
              <a:t>у Львові створено Українську Національну Раду-конституанту (верховний орган народу)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01146" cy="3776666"/>
          </a:xfrm>
        </p:spPr>
        <p:txBody>
          <a:bodyPr>
            <a:normAutofit/>
          </a:bodyPr>
          <a:lstStyle/>
          <a:p>
            <a:r>
              <a:rPr lang="uk-UA" b="1" dirty="0" smtClean="0"/>
              <a:t>1</a:t>
            </a:r>
            <a:r>
              <a:rPr lang="uk-UA" sz="3200" b="1" dirty="0" smtClean="0"/>
              <a:t>6</a:t>
            </a:r>
            <a:r>
              <a:rPr lang="uk-UA" b="1" dirty="0" smtClean="0"/>
              <a:t> жовтня 1918 р. </a:t>
            </a:r>
            <a:r>
              <a:rPr lang="uk-UA" dirty="0" smtClean="0"/>
              <a:t>імператор Австро-Угорщини Карл видав маніфест про федеративну перебудову імперії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85728"/>
            <a:ext cx="6657964" cy="64294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400" b="1" dirty="0" smtClean="0"/>
              <a:t>Прапор та герб ЗУНР</a:t>
            </a:r>
            <a:endParaRPr lang="ru-RU" sz="4400" b="1" dirty="0"/>
          </a:p>
        </p:txBody>
      </p:sp>
      <p:pic>
        <p:nvPicPr>
          <p:cNvPr id="4" name="Содержимое 3" descr="p_16422_bi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214422"/>
            <a:ext cx="5214942" cy="521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11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14744" y="1643050"/>
            <a:ext cx="2376487" cy="3240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48" y="5357826"/>
            <a:ext cx="4572032" cy="1857388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Наказний отаман Української Національної Ради   Дмитро Вітовський.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52400"/>
            <a:ext cx="4786346" cy="5276864"/>
          </a:xfrm>
        </p:spPr>
        <p:txBody>
          <a:bodyPr>
            <a:normAutofit fontScale="90000"/>
          </a:bodyPr>
          <a:lstStyle/>
          <a:p>
            <a:r>
              <a:rPr lang="uk-UA" sz="4000" dirty="0" smtClean="0"/>
              <a:t>В ніч з 31 жовтня на </a:t>
            </a:r>
            <a:br>
              <a:rPr lang="uk-UA" sz="4000" dirty="0" smtClean="0"/>
            </a:br>
            <a:r>
              <a:rPr lang="uk-UA" sz="4000" dirty="0" smtClean="0"/>
              <a:t>1 листопада 191</a:t>
            </a:r>
            <a:r>
              <a:rPr lang="uk-UA" sz="2800" dirty="0" smtClean="0"/>
              <a:t>8</a:t>
            </a:r>
            <a:r>
              <a:rPr lang="uk-UA" sz="4000" dirty="0" smtClean="0"/>
              <a:t> р. українські військові з’єднання на чолі з Дмитром Вітовським взяли під контроль Львів (листопадовий зрив)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66"/>
            <a:ext cx="3819274" cy="5021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/>
              <a:t>Відозва Української Національної Ради 1 листопада 1918 р.</a:t>
            </a:r>
            <a:endParaRPr lang="ru-RU" b="1" dirty="0"/>
          </a:p>
        </p:txBody>
      </p:sp>
      <p:pic>
        <p:nvPicPr>
          <p:cNvPr id="5123" name="Рисунок 5" descr="1918_ZUNR_proclamaci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285860"/>
            <a:ext cx="5795962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Виконавча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lvl="0"/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Законодавча  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lvl="0"/>
            <a:r>
              <a:rPr lang="ru-RU" sz="4800" dirty="0" err="1" smtClean="0">
                <a:latin typeface="Constantia" pitchFamily="18" charset="0"/>
              </a:rPr>
              <a:t>Судова</a:t>
            </a:r>
            <a:r>
              <a:rPr lang="ru-RU" sz="4800" dirty="0" smtClean="0">
                <a:latin typeface="Constantia" pitchFamily="18" charset="0"/>
              </a:rPr>
              <a:t>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Влада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58204" cy="435769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latin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</a:rPr>
            </a:br>
            <a:r>
              <a:rPr lang="ru-RU" sz="3600" b="1" dirty="0" smtClean="0"/>
              <a:t>Петрушевич </a:t>
            </a:r>
            <a:r>
              <a:rPr lang="ru-RU" sz="3600" b="1" dirty="0" err="1" smtClean="0"/>
              <a:t>Євген</a:t>
            </a: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err="1" smtClean="0"/>
              <a:t>Омелянович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uk-UA" sz="2700" b="1" dirty="0" smtClean="0">
                <a:solidFill>
                  <a:schemeClr val="hlink"/>
                </a:solidFill>
              </a:rPr>
              <a:t>3 червня 1863, </a:t>
            </a:r>
            <a:r>
              <a:rPr lang="uk-UA" sz="2700" b="1" dirty="0" err="1" smtClean="0">
                <a:solidFill>
                  <a:schemeClr val="hlink"/>
                </a:solidFill>
              </a:rPr>
              <a:t>Буськ</a:t>
            </a:r>
            <a:r>
              <a:rPr lang="uk-UA" sz="2700" b="1" dirty="0" smtClean="0">
                <a:solidFill>
                  <a:schemeClr val="hlink"/>
                </a:solidFill>
              </a:rPr>
              <a:t> – </a:t>
            </a:r>
            <a:br>
              <a:rPr lang="uk-UA" sz="2700" b="1" dirty="0" smtClean="0">
                <a:solidFill>
                  <a:schemeClr val="hlink"/>
                </a:solidFill>
              </a:rPr>
            </a:br>
            <a:r>
              <a:rPr lang="uk-UA" sz="2700" b="1" dirty="0" smtClean="0">
                <a:solidFill>
                  <a:schemeClr val="hlink"/>
                </a:solidFill>
              </a:rPr>
              <a:t>29 серпня 1940, Берлін</a:t>
            </a:r>
            <a:r>
              <a:rPr lang="ru-RU" sz="3100" b="1" dirty="0" smtClean="0">
                <a:solidFill>
                  <a:schemeClr val="hlink"/>
                </a:solidFill>
              </a:rPr>
              <a:t/>
            </a:r>
            <a:br>
              <a:rPr lang="ru-RU" sz="3100" b="1" dirty="0" smtClean="0">
                <a:solidFill>
                  <a:schemeClr val="hlink"/>
                </a:solidFill>
              </a:rPr>
            </a:br>
            <a:r>
              <a:rPr lang="ru-RU" sz="3100" b="1" dirty="0" err="1" smtClean="0">
                <a:solidFill>
                  <a:srgbClr val="0A0A0A"/>
                </a:solidFill>
              </a:rPr>
              <a:t>український</a:t>
            </a:r>
            <a:r>
              <a:rPr lang="ru-RU" sz="3100" b="1" dirty="0" smtClean="0">
                <a:solidFill>
                  <a:srgbClr val="0A0A0A"/>
                </a:solidFill>
              </a:rPr>
              <a:t> </a:t>
            </a:r>
            <a:r>
              <a:rPr lang="ru-RU" sz="3100" b="1" dirty="0" err="1" smtClean="0">
                <a:solidFill>
                  <a:srgbClr val="0A0A0A"/>
                </a:solidFill>
              </a:rPr>
              <a:t>громадсько</a:t>
            </a:r>
            <a:r>
              <a:rPr lang="ru-RU" sz="3100" b="1" dirty="0" smtClean="0">
                <a:solidFill>
                  <a:srgbClr val="0A0A0A"/>
                </a:solidFill>
              </a:rPr>
              <a:t>-</a:t>
            </a:r>
            <a:br>
              <a:rPr lang="ru-RU" sz="3100" b="1" dirty="0" smtClean="0">
                <a:solidFill>
                  <a:srgbClr val="0A0A0A"/>
                </a:solidFill>
              </a:rPr>
            </a:br>
            <a:r>
              <a:rPr lang="ru-RU" sz="3100" b="1" dirty="0" err="1" smtClean="0">
                <a:solidFill>
                  <a:srgbClr val="0A0A0A"/>
                </a:solidFill>
              </a:rPr>
              <a:t>політичний</a:t>
            </a:r>
            <a:r>
              <a:rPr lang="ru-RU" sz="3100" b="1" dirty="0" smtClean="0">
                <a:solidFill>
                  <a:srgbClr val="0A0A0A"/>
                </a:solidFill>
              </a:rPr>
              <a:t> </a:t>
            </a:r>
            <a:r>
              <a:rPr lang="ru-RU" sz="3100" b="1" dirty="0" err="1" smtClean="0">
                <a:solidFill>
                  <a:srgbClr val="0A0A0A"/>
                </a:solidFill>
              </a:rPr>
              <a:t>діяч</a:t>
            </a:r>
            <a:r>
              <a:rPr lang="ru-RU" sz="3100" b="1" dirty="0" smtClean="0">
                <a:solidFill>
                  <a:srgbClr val="0A0A0A"/>
                </a:solidFill>
              </a:rPr>
              <a:t>,</a:t>
            </a:r>
            <a:br>
              <a:rPr lang="ru-RU" sz="3100" b="1" dirty="0" smtClean="0">
                <a:solidFill>
                  <a:srgbClr val="0A0A0A"/>
                </a:solidFill>
              </a:rPr>
            </a:br>
            <a:r>
              <a:rPr lang="ru-RU" sz="3100" b="1" dirty="0" smtClean="0">
                <a:solidFill>
                  <a:srgbClr val="0A0A0A"/>
                </a:solidFill>
              </a:rPr>
              <a:t>президент </a:t>
            </a:r>
            <a:r>
              <a:rPr lang="ru-RU" sz="3100" b="1" dirty="0" err="1" smtClean="0">
                <a:solidFill>
                  <a:srgbClr val="0A0A0A"/>
                </a:solidFill>
              </a:rPr>
              <a:t>Західно</a:t>
            </a:r>
            <a:r>
              <a:rPr lang="ru-RU" sz="3100" b="1" dirty="0" smtClean="0">
                <a:solidFill>
                  <a:srgbClr val="0A0A0A"/>
                </a:solidFill>
              </a:rPr>
              <a:t>-</a:t>
            </a:r>
            <a:br>
              <a:rPr lang="ru-RU" sz="3100" b="1" dirty="0" smtClean="0">
                <a:solidFill>
                  <a:srgbClr val="0A0A0A"/>
                </a:solidFill>
              </a:rPr>
            </a:br>
            <a:r>
              <a:rPr lang="ru-RU" sz="3100" b="1" dirty="0" err="1" smtClean="0">
                <a:solidFill>
                  <a:srgbClr val="0A0A0A"/>
                </a:solidFill>
              </a:rPr>
              <a:t>української</a:t>
            </a:r>
            <a:r>
              <a:rPr lang="ru-RU" sz="3100" b="1" dirty="0" smtClean="0">
                <a:solidFill>
                  <a:srgbClr val="0A0A0A"/>
                </a:solidFill>
              </a:rPr>
              <a:t> </a:t>
            </a:r>
            <a:r>
              <a:rPr lang="ru-RU" sz="3100" b="1" dirty="0" err="1" smtClean="0">
                <a:solidFill>
                  <a:srgbClr val="0A0A0A"/>
                </a:solidFill>
              </a:rPr>
              <a:t>Народної</a:t>
            </a:r>
            <a:r>
              <a:rPr lang="ru-RU" sz="3100" b="1" dirty="0" smtClean="0">
                <a:solidFill>
                  <a:srgbClr val="0A0A0A"/>
                </a:solidFill>
              </a:rPr>
              <a:t> </a:t>
            </a:r>
            <a:br>
              <a:rPr lang="ru-RU" sz="3100" b="1" dirty="0" smtClean="0">
                <a:solidFill>
                  <a:srgbClr val="0A0A0A"/>
                </a:solidFill>
              </a:rPr>
            </a:br>
            <a:r>
              <a:rPr lang="ru-RU" sz="3100" b="1" dirty="0" err="1" smtClean="0">
                <a:solidFill>
                  <a:srgbClr val="0A0A0A"/>
                </a:solidFill>
              </a:rPr>
              <a:t>Республіки</a:t>
            </a:r>
            <a:r>
              <a:rPr lang="ru-RU" sz="3100" b="1" dirty="0" smtClean="0">
                <a:solidFill>
                  <a:srgbClr val="0A0A0A"/>
                </a:solidFill>
              </a:rPr>
              <a:t> (ЗУНР). </a:t>
            </a:r>
            <a:br>
              <a:rPr lang="ru-RU" sz="3100" b="1" dirty="0" smtClean="0">
                <a:solidFill>
                  <a:srgbClr val="0A0A0A"/>
                </a:solidFill>
              </a:rPr>
            </a:br>
            <a:r>
              <a:rPr lang="ru-RU" sz="3100" b="1" dirty="0" smtClean="0">
                <a:solidFill>
                  <a:schemeClr val="hlink"/>
                </a:solidFill>
              </a:rPr>
              <a:t/>
            </a:r>
            <a:br>
              <a:rPr lang="ru-RU" sz="3100" b="1" dirty="0" smtClean="0">
                <a:solidFill>
                  <a:schemeClr val="hlink"/>
                </a:solidFill>
              </a:rPr>
            </a:br>
            <a:endParaRPr lang="ru-RU" sz="3100" b="1" dirty="0"/>
          </a:p>
        </p:txBody>
      </p:sp>
      <p:pic>
        <p:nvPicPr>
          <p:cNvPr id="4" name="Picture 5" descr="Файл:Petrushevych Yevhe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48680"/>
            <a:ext cx="422525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357166"/>
            <a:ext cx="492922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Законодавча влада </a:t>
            </a:r>
          </a:p>
          <a:p>
            <a:pPr marL="285750" lvl="0" indent="-285750"/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Вищий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орган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влади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-</a:t>
            </a:r>
          </a:p>
          <a:p>
            <a:pPr marL="285750" lvl="0" indent="-285750"/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Укра</a:t>
            </a:r>
            <a:r>
              <a:rPr kumimoji="0" lang="uk-U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їнська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Національна Рада.</a:t>
            </a:r>
          </a:p>
          <a:p>
            <a:pPr marL="285750" lvl="0" indent="-285750"/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785926"/>
            <a:ext cx="4257676" cy="421484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Уряд - Тимчасовий 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державний </a:t>
            </a:r>
            <a:r>
              <a:rPr lang="uk-UA" sz="400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с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екретаріат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/>
            </a:r>
            <a:b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</a:b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/>
            </a:r>
            <a:b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</a:br>
            <a:r>
              <a:rPr lang="uk-UA" sz="4400" dirty="0" smtClean="0">
                <a:solidFill>
                  <a:schemeClr val="tx1"/>
                </a:solidFill>
                <a:latin typeface="Arial" panose="020B0604020202020204" pitchFamily="34" charset="0"/>
              </a:rPr>
              <a:t>Кость Левицький</a:t>
            </a:r>
            <a:br>
              <a:rPr lang="uk-UA" sz="4400" dirty="0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uk-UA" sz="2800" b="1" dirty="0" smtClean="0">
                <a:solidFill>
                  <a:schemeClr val="hlink"/>
                </a:solidFill>
                <a:latin typeface="Arial" charset="0"/>
              </a:rPr>
              <a:t>18 листопада 1859, Тисмениця – </a:t>
            </a:r>
            <a:br>
              <a:rPr lang="uk-UA" sz="28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uk-UA" sz="2800" b="1" dirty="0" smtClean="0">
                <a:solidFill>
                  <a:schemeClr val="hlink"/>
                </a:solidFill>
                <a:latin typeface="Arial" charset="0"/>
              </a:rPr>
              <a:t>12 листопада 1941, Львів</a:t>
            </a:r>
            <a:r>
              <a:rPr lang="ru-RU" sz="4400" b="1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4400" b="1" dirty="0" smtClean="0">
                <a:solidFill>
                  <a:schemeClr val="hlink"/>
                </a:solidFill>
                <a:latin typeface="Arial" charset="0"/>
              </a:rPr>
            </a:br>
            <a:endParaRPr lang="ru-RU" dirty="0"/>
          </a:p>
        </p:txBody>
      </p:sp>
      <p:pic>
        <p:nvPicPr>
          <p:cNvPr id="4" name="Picture 5" descr="Файл:Levytsky Kost-1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71480"/>
            <a:ext cx="4196279" cy="571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642918"/>
            <a:ext cx="2990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Виконавча влада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1643050"/>
            <a:ext cx="81439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/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  ЗУНР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розділена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на 130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судових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повітів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12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судових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округів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.</a:t>
            </a:r>
          </a:p>
          <a:p>
            <a:pPr marL="285750" lvl="0" indent="-285750">
              <a:buFont typeface="Arial" charset="0"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Окружні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повітові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суди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були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першою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інстанцією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, </a:t>
            </a:r>
          </a:p>
          <a:p>
            <a:pPr marL="285750" lvl="0" indent="-285750">
              <a:buFont typeface="Arial" charset="0"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Друга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інстанція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-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Вищий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суд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Львові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, </a:t>
            </a:r>
          </a:p>
          <a:p>
            <a:pPr marL="285750" lvl="0" indent="-285750">
              <a:buFont typeface="Arial" charset="0"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Третя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—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високий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держаний суд (до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їх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обрання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відповідні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інстанції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називалися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Окремими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судовими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сенатами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другої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третьої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інстанції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)</a:t>
            </a:r>
          </a:p>
          <a:p>
            <a:pPr marL="285750" lvl="0" indent="-285750">
              <a:buFont typeface="Arial" charset="0"/>
              <a:buChar char="•"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357166"/>
            <a:ext cx="3429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 smtClean="0">
              <a:solidFill>
                <a:prstClr val="white"/>
              </a:solidFill>
              <a:latin typeface="Constantia" pitchFamily="18" charset="0"/>
            </a:endParaRPr>
          </a:p>
          <a:p>
            <a:r>
              <a:rPr lang="uk-UA" sz="3600" dirty="0" smtClean="0">
                <a:solidFill>
                  <a:prstClr val="white"/>
                </a:solidFill>
                <a:latin typeface="Constantia" pitchFamily="18" charset="0"/>
              </a:rPr>
              <a:t> Судова влада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258816" cy="630093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Українська 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/>
            </a:r>
            <a:b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</a:b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Галицька армія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/>
            </a:r>
            <a:b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</a:br>
            <a:r>
              <a:rPr lang="uk-UA" sz="4400" dirty="0" err="1" smtClean="0">
                <a:solidFill>
                  <a:schemeClr val="tx1"/>
                </a:solidFill>
              </a:rPr>
              <a:t>Омелянович-</a:t>
            </a:r>
            <a:r>
              <a:rPr lang="uk-UA" sz="4400" dirty="0" smtClean="0">
                <a:solidFill>
                  <a:schemeClr val="tx1"/>
                </a:solidFill>
              </a:rPr>
              <a:t/>
            </a:r>
            <a:br>
              <a:rPr lang="uk-UA" sz="4400" dirty="0" smtClean="0">
                <a:solidFill>
                  <a:schemeClr val="tx1"/>
                </a:solidFill>
              </a:rPr>
            </a:br>
            <a:r>
              <a:rPr lang="uk-UA" sz="4400" dirty="0" smtClean="0">
                <a:solidFill>
                  <a:schemeClr val="tx1"/>
                </a:solidFill>
              </a:rPr>
              <a:t>Павленко Михайло</a:t>
            </a:r>
            <a:br>
              <a:rPr lang="uk-UA" sz="4400" dirty="0" smtClean="0">
                <a:solidFill>
                  <a:schemeClr val="tx1"/>
                </a:solidFill>
              </a:rPr>
            </a:br>
            <a:r>
              <a:rPr lang="uk-UA" sz="4400" dirty="0" smtClean="0">
                <a:solidFill>
                  <a:schemeClr val="tx1"/>
                </a:solidFill>
              </a:rPr>
              <a:t> </a:t>
            </a:r>
            <a:r>
              <a:rPr lang="uk-UA" sz="4400" dirty="0" smtClean="0">
                <a:solidFill>
                  <a:schemeClr val="tx1"/>
                </a:solidFill>
              </a:rPr>
              <a:t>Володимирович</a:t>
            </a:r>
            <a:br>
              <a:rPr lang="uk-UA" sz="4400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hlink"/>
                </a:solidFill>
              </a:rPr>
              <a:t>8 </a:t>
            </a:r>
            <a:r>
              <a:rPr lang="ru-RU" sz="3200" b="1" dirty="0" err="1" smtClean="0">
                <a:solidFill>
                  <a:schemeClr val="hlink"/>
                </a:solidFill>
              </a:rPr>
              <a:t>грудня</a:t>
            </a:r>
            <a:r>
              <a:rPr lang="ru-RU" sz="3200" b="1" dirty="0" smtClean="0">
                <a:solidFill>
                  <a:schemeClr val="hlink"/>
                </a:solidFill>
              </a:rPr>
              <a:t> 1878, </a:t>
            </a:r>
            <a:r>
              <a:rPr lang="ru-RU" sz="3200" b="1" dirty="0" err="1" smtClean="0">
                <a:solidFill>
                  <a:schemeClr val="hlink"/>
                </a:solidFill>
              </a:rPr>
              <a:t>Тифліс</a:t>
            </a:r>
            <a:r>
              <a:rPr lang="ru-RU" sz="3200" b="1" dirty="0" smtClean="0">
                <a:solidFill>
                  <a:schemeClr val="hlink"/>
                </a:solidFill>
              </a:rPr>
              <a:t/>
            </a:r>
            <a:br>
              <a:rPr lang="ru-RU" sz="3200" b="1" dirty="0" smtClean="0">
                <a:solidFill>
                  <a:schemeClr val="hlink"/>
                </a:solidFill>
              </a:rPr>
            </a:br>
            <a:r>
              <a:rPr lang="ru-RU" sz="3200" b="1" dirty="0" smtClean="0">
                <a:solidFill>
                  <a:schemeClr val="hlink"/>
                </a:solidFill>
              </a:rPr>
              <a:t> </a:t>
            </a:r>
            <a:r>
              <a:rPr lang="ru-RU" sz="3200" b="1" dirty="0" err="1" smtClean="0">
                <a:solidFill>
                  <a:schemeClr val="hlink"/>
                </a:solidFill>
              </a:rPr>
              <a:t>Російська</a:t>
            </a:r>
            <a:r>
              <a:rPr lang="ru-RU" sz="3200" b="1" dirty="0" smtClean="0">
                <a:solidFill>
                  <a:schemeClr val="hlink"/>
                </a:solidFill>
              </a:rPr>
              <a:t> </a:t>
            </a:r>
            <a:r>
              <a:rPr lang="ru-RU" sz="3200" b="1" dirty="0" err="1" smtClean="0">
                <a:solidFill>
                  <a:schemeClr val="hlink"/>
                </a:solidFill>
              </a:rPr>
              <a:t>імперія</a:t>
            </a:r>
            <a:r>
              <a:rPr lang="ru-RU" sz="3200" b="1" dirty="0" smtClean="0">
                <a:solidFill>
                  <a:schemeClr val="hlink"/>
                </a:solidFill>
              </a:rPr>
              <a:t> — </a:t>
            </a:r>
            <a:br>
              <a:rPr lang="ru-RU" sz="3200" b="1" dirty="0" smtClean="0">
                <a:solidFill>
                  <a:schemeClr val="hlink"/>
                </a:solidFill>
              </a:rPr>
            </a:br>
            <a:r>
              <a:rPr lang="ru-RU" sz="3200" b="1" dirty="0" smtClean="0">
                <a:solidFill>
                  <a:schemeClr val="hlink"/>
                </a:solidFill>
              </a:rPr>
              <a:t>29 </a:t>
            </a:r>
            <a:r>
              <a:rPr lang="ru-RU" sz="3200" b="1" dirty="0" err="1" smtClean="0">
                <a:solidFill>
                  <a:schemeClr val="hlink"/>
                </a:solidFill>
              </a:rPr>
              <a:t>травня</a:t>
            </a:r>
            <a:r>
              <a:rPr lang="ru-RU" sz="3200" b="1" dirty="0" smtClean="0">
                <a:solidFill>
                  <a:schemeClr val="hlink"/>
                </a:solidFill>
              </a:rPr>
              <a:t> 1952, Париж</a:t>
            </a:r>
            <a:r>
              <a:rPr lang="ru-RU" b="1" dirty="0" smtClean="0">
                <a:solidFill>
                  <a:schemeClr val="hlink"/>
                </a:solidFill>
              </a:rPr>
              <a:t/>
            </a:r>
            <a:br>
              <a:rPr lang="ru-RU" b="1" dirty="0" smtClean="0">
                <a:solidFill>
                  <a:schemeClr val="hlink"/>
                </a:solidFill>
              </a:rPr>
            </a:br>
            <a:endParaRPr lang="ru-RU" dirty="0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lc="http://schemas.openxmlformats.org/drawingml/2006/lockedCanvas" val="0"/>
              </a:ext>
            </a:extLst>
          </a:blip>
          <a:srcRect l="6198" t="3191" r="8576" b="18085"/>
          <a:stretch>
            <a:fillRect/>
          </a:stretch>
        </p:blipFill>
        <p:spPr>
          <a:xfrm>
            <a:off x="4572000" y="260648"/>
            <a:ext cx="4187704" cy="62326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4290"/>
            <a:ext cx="4572000" cy="557216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uk-UA" dirty="0" smtClean="0"/>
              <a:t>  Західноукраїнська     </a:t>
            </a:r>
            <a:br>
              <a:rPr lang="uk-UA" dirty="0" smtClean="0"/>
            </a:br>
            <a:r>
              <a:rPr lang="uk-UA" dirty="0" smtClean="0"/>
              <a:t>           Народна</a:t>
            </a:r>
            <a:br>
              <a:rPr lang="uk-UA" dirty="0" smtClean="0"/>
            </a:br>
            <a:r>
              <a:rPr lang="uk-UA" dirty="0" smtClean="0"/>
              <a:t>         Республіка</a:t>
            </a:r>
            <a:br>
              <a:rPr lang="uk-UA" dirty="0" smtClean="0"/>
            </a:br>
            <a:r>
              <a:rPr lang="uk-UA" dirty="0" smtClean="0"/>
              <a:t> (13 листопада 1918р.)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        Територія:</a:t>
            </a:r>
            <a:br>
              <a:rPr lang="uk-UA" dirty="0" smtClean="0"/>
            </a:br>
            <a:r>
              <a:rPr lang="uk-UA" dirty="0" smtClean="0"/>
              <a:t>  Галичина,</a:t>
            </a:r>
            <a:br>
              <a:rPr lang="uk-UA" dirty="0" smtClean="0"/>
            </a:br>
            <a:r>
              <a:rPr lang="uk-UA" dirty="0" smtClean="0"/>
              <a:t>  Буковина,</a:t>
            </a:r>
            <a:br>
              <a:rPr lang="uk-UA" dirty="0" smtClean="0"/>
            </a:br>
            <a:r>
              <a:rPr lang="uk-UA" dirty="0" smtClean="0"/>
              <a:t>  Закарпаття.</a:t>
            </a:r>
            <a:endParaRPr lang="ru-RU" dirty="0"/>
          </a:p>
        </p:txBody>
      </p:sp>
      <p:pic>
        <p:nvPicPr>
          <p:cNvPr id="8195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r="854"/>
          <a:stretch>
            <a:fillRect/>
          </a:stretch>
        </p:blipFill>
        <p:spPr>
          <a:xfrm>
            <a:off x="4286250" y="285750"/>
            <a:ext cx="4525963" cy="62865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1097</TotalTime>
  <Words>138</Words>
  <Application>Microsoft Office PowerPoint</Application>
  <PresentationFormat>Экран (4:3)</PresentationFormat>
  <Paragraphs>25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16 жовтня 1918 р. імператор Австро-Угорщини Карл видав маніфест про федеративну перебудову імперії  </vt:lpstr>
      <vt:lpstr>В ніч з 31 жовтня на  1 листопада 1918 р. українські військові з’єднання на чолі з Дмитром Вітовським взяли під контроль Львів (листопадовий зрив)</vt:lpstr>
      <vt:lpstr>Відозва Української Національної Ради 1 листопада 1918 р.</vt:lpstr>
      <vt:lpstr>Влада</vt:lpstr>
      <vt:lpstr>   Петрушевич Євген  Омелянович 3 червня 1863, Буськ –  29 серпня 1940, Берлін український громадсько- політичний діяч, президент Західно- української Народної  Республіки (ЗУНР).   </vt:lpstr>
      <vt:lpstr>Уряд - Тимчасовий  державний секретаріат  Кость Левицький 18 листопада 1859, Тисмениця –  12 листопада 1941, Львів </vt:lpstr>
      <vt:lpstr>Слайд 7</vt:lpstr>
      <vt:lpstr> Українська   Галицька армія  Омелянович- Павленко Михайло  Володимирович 8 грудня 1878, Тифліс  Російська імперія —  29 травня 1952, Париж </vt:lpstr>
      <vt:lpstr>  Західноукраїнська                 Народна          Республіка  (13 листопада 1918р.)            Територія:   Галичина,   Буковина,   Закарпаття.</vt:lpstr>
      <vt:lpstr>Прапор та герб ЗУНР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Катюшка</dc:creator>
  <cp:lastModifiedBy>Даша</cp:lastModifiedBy>
  <cp:revision>94</cp:revision>
  <dcterms:created xsi:type="dcterms:W3CDTF">2012-12-09T15:14:44Z</dcterms:created>
  <dcterms:modified xsi:type="dcterms:W3CDTF">2018-11-20T21:41:22Z</dcterms:modified>
</cp:coreProperties>
</file>