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64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64" r:id="rId9"/>
    <p:sldId id="265" r:id="rId10"/>
    <p:sldId id="266" r:id="rId11"/>
    <p:sldId id="267" r:id="rId12"/>
    <p:sldId id="268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521" autoAdjust="0"/>
    <p:restoredTop sz="86387" autoAdjust="0"/>
  </p:normalViewPr>
  <p:slideViewPr>
    <p:cSldViewPr>
      <p:cViewPr varScale="1">
        <p:scale>
          <a:sx n="74" d="100"/>
          <a:sy n="74" d="100"/>
        </p:scale>
        <p:origin x="1308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04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D16BD06-AB80-41FD-BBD7-F2312C841E89}" type="doc">
      <dgm:prSet loTypeId="urn:microsoft.com/office/officeart/2005/8/layout/hierarchy1" loCatId="hierarchy" qsTypeId="urn:microsoft.com/office/officeart/2005/8/quickstyle/3d2" qsCatId="3D" csTypeId="urn:microsoft.com/office/officeart/2005/8/colors/accent0_1" csCatId="mainScheme" phldr="1"/>
      <dgm:spPr/>
      <dgm:t>
        <a:bodyPr/>
        <a:lstStyle/>
        <a:p>
          <a:endParaRPr lang="ru-RU"/>
        </a:p>
      </dgm:t>
    </dgm:pt>
    <dgm:pt modelId="{4C41C2DB-3F6A-43AF-95CA-FB6B53A7CA53}">
      <dgm:prSet phldrT="[Текст]" custT="1">
        <dgm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2000" dirty="0" err="1">
              <a:solidFill>
                <a:schemeClr val="bg1">
                  <a:lumMod val="75000"/>
                </a:schemeClr>
              </a:solidFill>
            </a:rPr>
            <a:t>Професії</a:t>
          </a:r>
          <a:r>
            <a:rPr lang="ru-RU" sz="2000" dirty="0">
              <a:solidFill>
                <a:schemeClr val="bg1">
                  <a:lumMod val="75000"/>
                </a:schemeClr>
              </a:solidFill>
            </a:rPr>
            <a:t> типу </a:t>
          </a:r>
          <a:r>
            <a:rPr lang="ru-RU" sz="2000" dirty="0" err="1">
              <a:solidFill>
                <a:schemeClr val="bg1">
                  <a:lumMod val="75000"/>
                </a:schemeClr>
              </a:solidFill>
            </a:rPr>
            <a:t>людина-людина</a:t>
          </a:r>
          <a:endParaRPr lang="ru-RU" sz="2000" dirty="0">
            <a:solidFill>
              <a:schemeClr val="bg1">
                <a:lumMod val="75000"/>
              </a:schemeClr>
            </a:solidFill>
          </a:endParaRPr>
        </a:p>
      </dgm:t>
    </dgm:pt>
    <dgm:pt modelId="{CCFE49AB-693B-444A-80DF-8CD05298D288}" type="parTrans" cxnId="{0CA237BF-1275-4B89-AF26-B23E1053C6FF}">
      <dgm:prSet/>
      <dgm:spPr/>
      <dgm:t>
        <a:bodyPr/>
        <a:lstStyle/>
        <a:p>
          <a:endParaRPr lang="ru-RU"/>
        </a:p>
      </dgm:t>
    </dgm:pt>
    <dgm:pt modelId="{7922F1AB-0A45-44C4-A00E-D45CFB91E9F1}" type="sibTrans" cxnId="{0CA237BF-1275-4B89-AF26-B23E1053C6FF}">
      <dgm:prSet/>
      <dgm:spPr/>
      <dgm:t>
        <a:bodyPr/>
        <a:lstStyle/>
        <a:p>
          <a:endParaRPr lang="ru-RU"/>
        </a:p>
      </dgm:t>
    </dgm:pt>
    <dgm:pt modelId="{213E0A59-10E5-41C7-9D69-8260B96AEC82}">
      <dgm:prSet phldrT="[Текст]" custT="1">
        <dgm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2000" dirty="0" err="1">
              <a:solidFill>
                <a:schemeClr val="bg1">
                  <a:lumMod val="75000"/>
                </a:schemeClr>
              </a:solidFill>
            </a:rPr>
            <a:t>Гностико-оперативні</a:t>
          </a:r>
          <a:endParaRPr lang="ru-RU" sz="2000" dirty="0">
            <a:solidFill>
              <a:schemeClr val="bg1">
                <a:lumMod val="75000"/>
              </a:schemeClr>
            </a:solidFill>
          </a:endParaRPr>
        </a:p>
      </dgm:t>
    </dgm:pt>
    <dgm:pt modelId="{EEE5107B-8C43-4C7F-A46E-2E8E604A04F6}" type="parTrans" cxnId="{65B149CF-04FE-4887-B4E4-9807BA6D6FD1}">
      <dgm:prSet>
        <dgm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dgm:style>
      </dgm:prSet>
      <dgm:spPr>
        <a:ln>
          <a:solidFill>
            <a:schemeClr val="accent2">
              <a:lumMod val="75000"/>
            </a:schemeClr>
          </a:solidFill>
        </a:ln>
      </dgm:spPr>
      <dgm:t>
        <a:bodyPr/>
        <a:lstStyle/>
        <a:p>
          <a:endParaRPr lang="ru-RU"/>
        </a:p>
      </dgm:t>
    </dgm:pt>
    <dgm:pt modelId="{B6A77B13-F5F6-4D23-9500-1E88F4715AE5}" type="sibTrans" cxnId="{65B149CF-04FE-4887-B4E4-9807BA6D6FD1}">
      <dgm:prSet/>
      <dgm:spPr/>
      <dgm:t>
        <a:bodyPr/>
        <a:lstStyle/>
        <a:p>
          <a:endParaRPr lang="ru-RU"/>
        </a:p>
      </dgm:t>
    </dgm:pt>
    <dgm:pt modelId="{40E3B48E-767A-4FD4-8D47-201BB1F2DC37}">
      <dgm:prSet phldrT="[Текст]" custT="1">
        <dgm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2000" dirty="0" err="1">
              <a:solidFill>
                <a:schemeClr val="bg1">
                  <a:lumMod val="75000"/>
                </a:schemeClr>
              </a:solidFill>
            </a:rPr>
            <a:t>Керування</a:t>
          </a:r>
          <a:r>
            <a:rPr lang="ru-RU" sz="2000" dirty="0">
              <a:solidFill>
                <a:schemeClr val="bg1">
                  <a:lumMod val="75000"/>
                </a:schemeClr>
              </a:solidFill>
            </a:rPr>
            <a:t> </a:t>
          </a:r>
          <a:r>
            <a:rPr lang="ru-RU" sz="2000" dirty="0" smtClean="0">
              <a:solidFill>
                <a:schemeClr val="bg1">
                  <a:lumMod val="75000"/>
                </a:schemeClr>
              </a:solidFill>
            </a:rPr>
            <a:t>людьми</a:t>
          </a:r>
          <a:endParaRPr lang="ru-RU" sz="2000" dirty="0">
            <a:solidFill>
              <a:schemeClr val="bg1">
                <a:lumMod val="75000"/>
              </a:schemeClr>
            </a:solidFill>
          </a:endParaRPr>
        </a:p>
      </dgm:t>
    </dgm:pt>
    <dgm:pt modelId="{7B092660-BB05-4447-9AA7-1D77222E0DC8}" type="parTrans" cxnId="{9F4BD259-3954-4358-ADCA-AEA22784076D}">
      <dgm:prSet>
        <dgm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dgm:style>
      </dgm:prSet>
      <dgm:spPr>
        <a:ln>
          <a:solidFill>
            <a:schemeClr val="accent2">
              <a:lumMod val="75000"/>
            </a:schemeClr>
          </a:solidFill>
        </a:ln>
      </dgm:spPr>
      <dgm:t>
        <a:bodyPr/>
        <a:lstStyle/>
        <a:p>
          <a:endParaRPr lang="ru-RU" sz="2000"/>
        </a:p>
      </dgm:t>
    </dgm:pt>
    <dgm:pt modelId="{2FBCD5E1-2434-4BC3-BAAE-94598CC7B8E7}" type="sibTrans" cxnId="{9F4BD259-3954-4358-ADCA-AEA22784076D}">
      <dgm:prSet/>
      <dgm:spPr/>
      <dgm:t>
        <a:bodyPr/>
        <a:lstStyle/>
        <a:p>
          <a:endParaRPr lang="ru-RU"/>
        </a:p>
      </dgm:t>
    </dgm:pt>
    <dgm:pt modelId="{511A632E-89C7-49E6-A24A-AC68BA823561}">
      <dgm:prSet phldrT="[Текст]" custT="1">
        <dgm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pPr algn="ctr"/>
          <a:r>
            <a:rPr lang="ru-RU" sz="1800" dirty="0" err="1" smtClean="0">
              <a:solidFill>
                <a:schemeClr val="bg1">
                  <a:lumMod val="75000"/>
                </a:schemeClr>
              </a:solidFill>
            </a:rPr>
            <a:t>Обслуговування</a:t>
          </a:r>
          <a:r>
            <a:rPr lang="ru-RU" sz="1800" dirty="0" smtClean="0">
              <a:solidFill>
                <a:schemeClr val="bg1">
                  <a:lumMod val="75000"/>
                </a:schemeClr>
              </a:solidFill>
            </a:rPr>
            <a:t> людей</a:t>
          </a:r>
          <a:endParaRPr lang="ru-RU" sz="1800" dirty="0">
            <a:solidFill>
              <a:schemeClr val="bg1">
                <a:lumMod val="75000"/>
              </a:schemeClr>
            </a:solidFill>
          </a:endParaRPr>
        </a:p>
      </dgm:t>
    </dgm:pt>
    <dgm:pt modelId="{29BDCE90-0524-495F-892F-91AC2381C790}" type="parTrans" cxnId="{228A0A1C-C889-4A7B-AE49-42810558AEAA}">
      <dgm:prSet>
        <dgm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dgm:style>
      </dgm:prSet>
      <dgm:spPr>
        <a:ln>
          <a:solidFill>
            <a:schemeClr val="accent2">
              <a:lumMod val="75000"/>
            </a:schemeClr>
          </a:solidFill>
        </a:ln>
      </dgm:spPr>
      <dgm:t>
        <a:bodyPr/>
        <a:lstStyle/>
        <a:p>
          <a:endParaRPr lang="ru-RU"/>
        </a:p>
      </dgm:t>
    </dgm:pt>
    <dgm:pt modelId="{1A99F0C4-5AF1-4E9B-A798-1EA582223E0D}" type="sibTrans" cxnId="{228A0A1C-C889-4A7B-AE49-42810558AEAA}">
      <dgm:prSet/>
      <dgm:spPr/>
      <dgm:t>
        <a:bodyPr/>
        <a:lstStyle/>
        <a:p>
          <a:endParaRPr lang="ru-RU"/>
        </a:p>
      </dgm:t>
    </dgm:pt>
    <dgm:pt modelId="{0955280D-2AFB-4281-AC0C-473897FD2DDA}">
      <dgm:prSet phldrT="[Текст]" custT="1">
        <dgm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2000" dirty="0" err="1">
              <a:solidFill>
                <a:schemeClr val="bg1">
                  <a:lumMod val="75000"/>
                </a:schemeClr>
              </a:solidFill>
            </a:rPr>
            <a:t>Гностичні</a:t>
          </a:r>
          <a:endParaRPr lang="ru-RU" sz="2000" dirty="0">
            <a:solidFill>
              <a:schemeClr val="bg1">
                <a:lumMod val="75000"/>
              </a:schemeClr>
            </a:solidFill>
          </a:endParaRPr>
        </a:p>
      </dgm:t>
    </dgm:pt>
    <dgm:pt modelId="{D637615D-F00C-44D1-8D7E-7F14F65E82A9}" type="parTrans" cxnId="{D61558BC-F27E-4662-A38D-0A42EBB71766}">
      <dgm:prSet>
        <dgm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dgm:style>
      </dgm:prSet>
      <dgm:spPr>
        <a:ln>
          <a:solidFill>
            <a:schemeClr val="accent2">
              <a:lumMod val="75000"/>
            </a:schemeClr>
          </a:solidFill>
        </a:ln>
      </dgm:spPr>
      <dgm:t>
        <a:bodyPr/>
        <a:lstStyle/>
        <a:p>
          <a:endParaRPr lang="ru-RU"/>
        </a:p>
      </dgm:t>
    </dgm:pt>
    <dgm:pt modelId="{E8F9585A-7029-448D-897C-03C9BF439848}" type="sibTrans" cxnId="{D61558BC-F27E-4662-A38D-0A42EBB71766}">
      <dgm:prSet/>
      <dgm:spPr/>
      <dgm:t>
        <a:bodyPr/>
        <a:lstStyle/>
        <a:p>
          <a:endParaRPr lang="ru-RU"/>
        </a:p>
      </dgm:t>
    </dgm:pt>
    <dgm:pt modelId="{827BFB2A-2859-4B76-BDA5-F8182D932F5B}" type="pres">
      <dgm:prSet presAssocID="{8D16BD06-AB80-41FD-BBD7-F2312C841E89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07088388-22A2-4FF9-91FB-F6707BA2B30D}" type="pres">
      <dgm:prSet presAssocID="{4C41C2DB-3F6A-43AF-95CA-FB6B53A7CA53}" presName="hierRoot1" presStyleCnt="0"/>
      <dgm:spPr/>
    </dgm:pt>
    <dgm:pt modelId="{D9BF9F17-3D5C-4BB6-B7AF-0E02EEFC4FB1}" type="pres">
      <dgm:prSet presAssocID="{4C41C2DB-3F6A-43AF-95CA-FB6B53A7CA53}" presName="composite" presStyleCnt="0"/>
      <dgm:spPr/>
    </dgm:pt>
    <dgm:pt modelId="{E0CA7585-D337-405E-8E73-C47BDAB65388}" type="pres">
      <dgm:prSet presAssocID="{4C41C2DB-3F6A-43AF-95CA-FB6B53A7CA53}" presName="background" presStyleLbl="node0" presStyleIdx="0" presStyleCnt="1"/>
      <dgm:spPr>
        <a:effectLst>
          <a:glow rad="101600">
            <a:schemeClr val="accent2">
              <a:satMod val="175000"/>
              <a:alpha val="40000"/>
            </a:schemeClr>
          </a:glow>
        </a:effectLst>
        <a:scene3d>
          <a:camera prst="orthographicFront"/>
          <a:lightRig rig="threePt" dir="t">
            <a:rot lat="0" lon="0" rev="7500000"/>
          </a:lightRig>
        </a:scene3d>
      </dgm:spPr>
    </dgm:pt>
    <dgm:pt modelId="{060146CA-2A8C-4584-83CF-D667DB97C13F}" type="pres">
      <dgm:prSet presAssocID="{4C41C2DB-3F6A-43AF-95CA-FB6B53A7CA53}" presName="text" presStyleLbl="fgAcc0" presStyleIdx="0" presStyleCnt="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42506EC3-13FF-401F-B545-C3717D15E0E5}" type="pres">
      <dgm:prSet presAssocID="{4C41C2DB-3F6A-43AF-95CA-FB6B53A7CA53}" presName="hierChild2" presStyleCnt="0"/>
      <dgm:spPr/>
    </dgm:pt>
    <dgm:pt modelId="{D8B4B4E1-C6F8-4C15-BB4C-E3B65CD4C91E}" type="pres">
      <dgm:prSet presAssocID="{EEE5107B-8C43-4C7F-A46E-2E8E604A04F6}" presName="Name10" presStyleLbl="parChTrans1D2" presStyleIdx="0" presStyleCnt="2"/>
      <dgm:spPr/>
      <dgm:t>
        <a:bodyPr/>
        <a:lstStyle/>
        <a:p>
          <a:endParaRPr lang="ru-RU"/>
        </a:p>
      </dgm:t>
    </dgm:pt>
    <dgm:pt modelId="{08DBF7B3-1756-4C98-9A07-B2FC58F06E53}" type="pres">
      <dgm:prSet presAssocID="{213E0A59-10E5-41C7-9D69-8260B96AEC82}" presName="hierRoot2" presStyleCnt="0"/>
      <dgm:spPr/>
    </dgm:pt>
    <dgm:pt modelId="{DAC0E8A6-EEAA-4850-91A2-C5B8BC79B60A}" type="pres">
      <dgm:prSet presAssocID="{213E0A59-10E5-41C7-9D69-8260B96AEC82}" presName="composite2" presStyleCnt="0"/>
      <dgm:spPr/>
    </dgm:pt>
    <dgm:pt modelId="{3D2AB348-ED08-4D78-A681-23F0AF9F34C6}" type="pres">
      <dgm:prSet presAssocID="{213E0A59-10E5-41C7-9D69-8260B96AEC82}" presName="background2" presStyleLbl="node2" presStyleIdx="0" presStyleCnt="2"/>
      <dgm:spPr>
        <a:effectLst>
          <a:glow rad="101600">
            <a:schemeClr val="accent2">
              <a:satMod val="175000"/>
              <a:alpha val="40000"/>
            </a:schemeClr>
          </a:glow>
        </a:effectLst>
      </dgm:spPr>
    </dgm:pt>
    <dgm:pt modelId="{802FEAC6-1507-4DF4-BC5D-000A38716BD2}" type="pres">
      <dgm:prSet presAssocID="{213E0A59-10E5-41C7-9D69-8260B96AEC82}" presName="text2" presStyleLbl="fgAcc2" presStyleIdx="0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46B21BB9-122A-4756-A5D5-9FEAA28AAFDD}" type="pres">
      <dgm:prSet presAssocID="{213E0A59-10E5-41C7-9D69-8260B96AEC82}" presName="hierChild3" presStyleCnt="0"/>
      <dgm:spPr/>
    </dgm:pt>
    <dgm:pt modelId="{37D12BB6-8419-431D-A700-89F1A7950B69}" type="pres">
      <dgm:prSet presAssocID="{7B092660-BB05-4447-9AA7-1D77222E0DC8}" presName="Name17" presStyleLbl="parChTrans1D3" presStyleIdx="0" presStyleCnt="2"/>
      <dgm:spPr/>
      <dgm:t>
        <a:bodyPr/>
        <a:lstStyle/>
        <a:p>
          <a:endParaRPr lang="ru-RU"/>
        </a:p>
      </dgm:t>
    </dgm:pt>
    <dgm:pt modelId="{8CDA01CD-B56C-44CB-B101-532C19FB1660}" type="pres">
      <dgm:prSet presAssocID="{40E3B48E-767A-4FD4-8D47-201BB1F2DC37}" presName="hierRoot3" presStyleCnt="0"/>
      <dgm:spPr/>
    </dgm:pt>
    <dgm:pt modelId="{0CD759D5-9F8D-41EF-B74A-EA200B84C4B5}" type="pres">
      <dgm:prSet presAssocID="{40E3B48E-767A-4FD4-8D47-201BB1F2DC37}" presName="composite3" presStyleCnt="0"/>
      <dgm:spPr/>
    </dgm:pt>
    <dgm:pt modelId="{60A82E07-6ABE-4CD6-A1B2-C84E25D136D8}" type="pres">
      <dgm:prSet presAssocID="{40E3B48E-767A-4FD4-8D47-201BB1F2DC37}" presName="background3" presStyleLbl="node3" presStyleIdx="0" presStyleCnt="2"/>
      <dgm:spPr>
        <a:effectLst>
          <a:glow rad="101600">
            <a:schemeClr val="accent2">
              <a:satMod val="175000"/>
              <a:alpha val="40000"/>
            </a:schemeClr>
          </a:glow>
        </a:effectLst>
      </dgm:spPr>
    </dgm:pt>
    <dgm:pt modelId="{26957ADA-984A-4CCB-9F4A-868B367CD932}" type="pres">
      <dgm:prSet presAssocID="{40E3B48E-767A-4FD4-8D47-201BB1F2DC37}" presName="text3" presStyleLbl="fgAcc3" presStyleIdx="0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5060CC2-FE8C-456C-88AF-370D7EBDD1E4}" type="pres">
      <dgm:prSet presAssocID="{40E3B48E-767A-4FD4-8D47-201BB1F2DC37}" presName="hierChild4" presStyleCnt="0"/>
      <dgm:spPr/>
    </dgm:pt>
    <dgm:pt modelId="{09A0A159-290F-4955-B052-702DF51B54EB}" type="pres">
      <dgm:prSet presAssocID="{29BDCE90-0524-495F-892F-91AC2381C790}" presName="Name17" presStyleLbl="parChTrans1D3" presStyleIdx="1" presStyleCnt="2"/>
      <dgm:spPr/>
      <dgm:t>
        <a:bodyPr/>
        <a:lstStyle/>
        <a:p>
          <a:endParaRPr lang="ru-RU"/>
        </a:p>
      </dgm:t>
    </dgm:pt>
    <dgm:pt modelId="{A81EB0F5-8BF6-4D55-A8AF-6B257E7EB060}" type="pres">
      <dgm:prSet presAssocID="{511A632E-89C7-49E6-A24A-AC68BA823561}" presName="hierRoot3" presStyleCnt="0"/>
      <dgm:spPr/>
    </dgm:pt>
    <dgm:pt modelId="{74D079FC-F41C-4D94-A912-265BFD194185}" type="pres">
      <dgm:prSet presAssocID="{511A632E-89C7-49E6-A24A-AC68BA823561}" presName="composite3" presStyleCnt="0"/>
      <dgm:spPr/>
    </dgm:pt>
    <dgm:pt modelId="{CA0FB7B9-F35D-4803-B45B-A438EA6D07E0}" type="pres">
      <dgm:prSet presAssocID="{511A632E-89C7-49E6-A24A-AC68BA823561}" presName="background3" presStyleLbl="node3" presStyleIdx="1" presStyleCnt="2"/>
      <dgm:spPr>
        <a:effectLst>
          <a:glow rad="101600">
            <a:schemeClr val="accent2">
              <a:satMod val="175000"/>
              <a:alpha val="40000"/>
            </a:schemeClr>
          </a:glow>
        </a:effectLst>
      </dgm:spPr>
    </dgm:pt>
    <dgm:pt modelId="{3DE02C07-DEF2-4F2C-98D8-6219678C88F4}" type="pres">
      <dgm:prSet presAssocID="{511A632E-89C7-49E6-A24A-AC68BA823561}" presName="text3" presStyleLbl="fgAcc3" presStyleIdx="1" presStyleCnt="2" custLinFactNeighborX="504" custLinFactNeighborY="-79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97C10A4-EEEE-4445-9BE5-9504339AFE31}" type="pres">
      <dgm:prSet presAssocID="{511A632E-89C7-49E6-A24A-AC68BA823561}" presName="hierChild4" presStyleCnt="0"/>
      <dgm:spPr/>
    </dgm:pt>
    <dgm:pt modelId="{6D6351A8-45E8-4FD2-A861-A58A79A021A5}" type="pres">
      <dgm:prSet presAssocID="{D637615D-F00C-44D1-8D7E-7F14F65E82A9}" presName="Name10" presStyleLbl="parChTrans1D2" presStyleIdx="1" presStyleCnt="2"/>
      <dgm:spPr/>
      <dgm:t>
        <a:bodyPr/>
        <a:lstStyle/>
        <a:p>
          <a:endParaRPr lang="ru-RU"/>
        </a:p>
      </dgm:t>
    </dgm:pt>
    <dgm:pt modelId="{7DB4C69A-AEA6-415A-925C-367655145F31}" type="pres">
      <dgm:prSet presAssocID="{0955280D-2AFB-4281-AC0C-473897FD2DDA}" presName="hierRoot2" presStyleCnt="0"/>
      <dgm:spPr/>
    </dgm:pt>
    <dgm:pt modelId="{02829262-658E-47C1-A572-D216FC4AE6FB}" type="pres">
      <dgm:prSet presAssocID="{0955280D-2AFB-4281-AC0C-473897FD2DDA}" presName="composite2" presStyleCnt="0"/>
      <dgm:spPr/>
    </dgm:pt>
    <dgm:pt modelId="{AD15AA4D-2B41-4602-9035-73D167B04296}" type="pres">
      <dgm:prSet presAssocID="{0955280D-2AFB-4281-AC0C-473897FD2DDA}" presName="background2" presStyleLbl="node2" presStyleIdx="1" presStyleCnt="2"/>
      <dgm:spPr>
        <a:effectLst>
          <a:glow rad="101600">
            <a:schemeClr val="accent2">
              <a:satMod val="175000"/>
              <a:alpha val="40000"/>
            </a:schemeClr>
          </a:glow>
        </a:effectLst>
      </dgm:spPr>
    </dgm:pt>
    <dgm:pt modelId="{B93C2152-DEEB-4ECC-B0A0-9A25F0088F01}" type="pres">
      <dgm:prSet presAssocID="{0955280D-2AFB-4281-AC0C-473897FD2DDA}" presName="text2" presStyleLbl="fgAcc2" presStyleIdx="1" presStyleCnt="2" custLinFactNeighborX="158" custLinFactNeighborY="-79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D85FCC6B-D87E-4D48-9F1F-2D83AAABE7CA}" type="pres">
      <dgm:prSet presAssocID="{0955280D-2AFB-4281-AC0C-473897FD2DDA}" presName="hierChild3" presStyleCnt="0"/>
      <dgm:spPr/>
    </dgm:pt>
  </dgm:ptLst>
  <dgm:cxnLst>
    <dgm:cxn modelId="{2073B6CE-B57B-4C07-88DD-C42B5D737C1A}" type="presOf" srcId="{40E3B48E-767A-4FD4-8D47-201BB1F2DC37}" destId="{26957ADA-984A-4CCB-9F4A-868B367CD932}" srcOrd="0" destOrd="0" presId="urn:microsoft.com/office/officeart/2005/8/layout/hierarchy1"/>
    <dgm:cxn modelId="{65B149CF-04FE-4887-B4E4-9807BA6D6FD1}" srcId="{4C41C2DB-3F6A-43AF-95CA-FB6B53A7CA53}" destId="{213E0A59-10E5-41C7-9D69-8260B96AEC82}" srcOrd="0" destOrd="0" parTransId="{EEE5107B-8C43-4C7F-A46E-2E8E604A04F6}" sibTransId="{B6A77B13-F5F6-4D23-9500-1E88F4715AE5}"/>
    <dgm:cxn modelId="{A2B6FF08-D690-4A0A-A092-C44BDABB4D72}" type="presOf" srcId="{D637615D-F00C-44D1-8D7E-7F14F65E82A9}" destId="{6D6351A8-45E8-4FD2-A861-A58A79A021A5}" srcOrd="0" destOrd="0" presId="urn:microsoft.com/office/officeart/2005/8/layout/hierarchy1"/>
    <dgm:cxn modelId="{5BC92EED-700A-43CD-BE30-79AB997B5751}" type="presOf" srcId="{213E0A59-10E5-41C7-9D69-8260B96AEC82}" destId="{802FEAC6-1507-4DF4-BC5D-000A38716BD2}" srcOrd="0" destOrd="0" presId="urn:microsoft.com/office/officeart/2005/8/layout/hierarchy1"/>
    <dgm:cxn modelId="{6FA7D335-F4CC-4C15-A89D-D8E47BA9E7F2}" type="presOf" srcId="{EEE5107B-8C43-4C7F-A46E-2E8E604A04F6}" destId="{D8B4B4E1-C6F8-4C15-BB4C-E3B65CD4C91E}" srcOrd="0" destOrd="0" presId="urn:microsoft.com/office/officeart/2005/8/layout/hierarchy1"/>
    <dgm:cxn modelId="{D61558BC-F27E-4662-A38D-0A42EBB71766}" srcId="{4C41C2DB-3F6A-43AF-95CA-FB6B53A7CA53}" destId="{0955280D-2AFB-4281-AC0C-473897FD2DDA}" srcOrd="1" destOrd="0" parTransId="{D637615D-F00C-44D1-8D7E-7F14F65E82A9}" sibTransId="{E8F9585A-7029-448D-897C-03C9BF439848}"/>
    <dgm:cxn modelId="{3C3F90BF-754C-475F-B97D-BF4D6FA855A7}" type="presOf" srcId="{29BDCE90-0524-495F-892F-91AC2381C790}" destId="{09A0A159-290F-4955-B052-702DF51B54EB}" srcOrd="0" destOrd="0" presId="urn:microsoft.com/office/officeart/2005/8/layout/hierarchy1"/>
    <dgm:cxn modelId="{37760D98-C903-4F59-9B2E-BFF643F484B4}" type="presOf" srcId="{4C41C2DB-3F6A-43AF-95CA-FB6B53A7CA53}" destId="{060146CA-2A8C-4584-83CF-D667DB97C13F}" srcOrd="0" destOrd="0" presId="urn:microsoft.com/office/officeart/2005/8/layout/hierarchy1"/>
    <dgm:cxn modelId="{9F4BD259-3954-4358-ADCA-AEA22784076D}" srcId="{213E0A59-10E5-41C7-9D69-8260B96AEC82}" destId="{40E3B48E-767A-4FD4-8D47-201BB1F2DC37}" srcOrd="0" destOrd="0" parTransId="{7B092660-BB05-4447-9AA7-1D77222E0DC8}" sibTransId="{2FBCD5E1-2434-4BC3-BAAE-94598CC7B8E7}"/>
    <dgm:cxn modelId="{228A0A1C-C889-4A7B-AE49-42810558AEAA}" srcId="{213E0A59-10E5-41C7-9D69-8260B96AEC82}" destId="{511A632E-89C7-49E6-A24A-AC68BA823561}" srcOrd="1" destOrd="0" parTransId="{29BDCE90-0524-495F-892F-91AC2381C790}" sibTransId="{1A99F0C4-5AF1-4E9B-A798-1EA582223E0D}"/>
    <dgm:cxn modelId="{0CA237BF-1275-4B89-AF26-B23E1053C6FF}" srcId="{8D16BD06-AB80-41FD-BBD7-F2312C841E89}" destId="{4C41C2DB-3F6A-43AF-95CA-FB6B53A7CA53}" srcOrd="0" destOrd="0" parTransId="{CCFE49AB-693B-444A-80DF-8CD05298D288}" sibTransId="{7922F1AB-0A45-44C4-A00E-D45CFB91E9F1}"/>
    <dgm:cxn modelId="{F3EE1272-6D0C-4543-AB31-2AF2200A9F4A}" type="presOf" srcId="{8D16BD06-AB80-41FD-BBD7-F2312C841E89}" destId="{827BFB2A-2859-4B76-BDA5-F8182D932F5B}" srcOrd="0" destOrd="0" presId="urn:microsoft.com/office/officeart/2005/8/layout/hierarchy1"/>
    <dgm:cxn modelId="{BABD3A99-1ACE-4587-BE51-48F1AEC0324D}" type="presOf" srcId="{511A632E-89C7-49E6-A24A-AC68BA823561}" destId="{3DE02C07-DEF2-4F2C-98D8-6219678C88F4}" srcOrd="0" destOrd="0" presId="urn:microsoft.com/office/officeart/2005/8/layout/hierarchy1"/>
    <dgm:cxn modelId="{61A5AC6F-44B9-481F-BF9C-7F581B7C420C}" type="presOf" srcId="{7B092660-BB05-4447-9AA7-1D77222E0DC8}" destId="{37D12BB6-8419-431D-A700-89F1A7950B69}" srcOrd="0" destOrd="0" presId="urn:microsoft.com/office/officeart/2005/8/layout/hierarchy1"/>
    <dgm:cxn modelId="{48E2CC4E-A8B6-44BE-B6B3-DE19B4C86C46}" type="presOf" srcId="{0955280D-2AFB-4281-AC0C-473897FD2DDA}" destId="{B93C2152-DEEB-4ECC-B0A0-9A25F0088F01}" srcOrd="0" destOrd="0" presId="urn:microsoft.com/office/officeart/2005/8/layout/hierarchy1"/>
    <dgm:cxn modelId="{037DA6B6-6E06-4774-B3B8-43DE28513ED2}" type="presParOf" srcId="{827BFB2A-2859-4B76-BDA5-F8182D932F5B}" destId="{07088388-22A2-4FF9-91FB-F6707BA2B30D}" srcOrd="0" destOrd="0" presId="urn:microsoft.com/office/officeart/2005/8/layout/hierarchy1"/>
    <dgm:cxn modelId="{5EA707A4-CDA8-44D0-BA52-178076F74706}" type="presParOf" srcId="{07088388-22A2-4FF9-91FB-F6707BA2B30D}" destId="{D9BF9F17-3D5C-4BB6-B7AF-0E02EEFC4FB1}" srcOrd="0" destOrd="0" presId="urn:microsoft.com/office/officeart/2005/8/layout/hierarchy1"/>
    <dgm:cxn modelId="{3EFD0926-873B-4DFF-819F-386CFD841EED}" type="presParOf" srcId="{D9BF9F17-3D5C-4BB6-B7AF-0E02EEFC4FB1}" destId="{E0CA7585-D337-405E-8E73-C47BDAB65388}" srcOrd="0" destOrd="0" presId="urn:microsoft.com/office/officeart/2005/8/layout/hierarchy1"/>
    <dgm:cxn modelId="{36E9AE53-8EAA-42BD-A484-85B55B259B0E}" type="presParOf" srcId="{D9BF9F17-3D5C-4BB6-B7AF-0E02EEFC4FB1}" destId="{060146CA-2A8C-4584-83CF-D667DB97C13F}" srcOrd="1" destOrd="0" presId="urn:microsoft.com/office/officeart/2005/8/layout/hierarchy1"/>
    <dgm:cxn modelId="{CF7D8AAF-C151-4E1C-89F4-2045558BB8DC}" type="presParOf" srcId="{07088388-22A2-4FF9-91FB-F6707BA2B30D}" destId="{42506EC3-13FF-401F-B545-C3717D15E0E5}" srcOrd="1" destOrd="0" presId="urn:microsoft.com/office/officeart/2005/8/layout/hierarchy1"/>
    <dgm:cxn modelId="{27A28854-000C-4929-9B2C-E39C6E139CE8}" type="presParOf" srcId="{42506EC3-13FF-401F-B545-C3717D15E0E5}" destId="{D8B4B4E1-C6F8-4C15-BB4C-E3B65CD4C91E}" srcOrd="0" destOrd="0" presId="urn:microsoft.com/office/officeart/2005/8/layout/hierarchy1"/>
    <dgm:cxn modelId="{875B8F03-1677-4B72-85A5-7EF6660C5893}" type="presParOf" srcId="{42506EC3-13FF-401F-B545-C3717D15E0E5}" destId="{08DBF7B3-1756-4C98-9A07-B2FC58F06E53}" srcOrd="1" destOrd="0" presId="urn:microsoft.com/office/officeart/2005/8/layout/hierarchy1"/>
    <dgm:cxn modelId="{01C18594-68A1-4EFE-9BE9-B3685EFFF6EC}" type="presParOf" srcId="{08DBF7B3-1756-4C98-9A07-B2FC58F06E53}" destId="{DAC0E8A6-EEAA-4850-91A2-C5B8BC79B60A}" srcOrd="0" destOrd="0" presId="urn:microsoft.com/office/officeart/2005/8/layout/hierarchy1"/>
    <dgm:cxn modelId="{0E4B8348-EC80-4767-AD47-D83A5261ECBB}" type="presParOf" srcId="{DAC0E8A6-EEAA-4850-91A2-C5B8BC79B60A}" destId="{3D2AB348-ED08-4D78-A681-23F0AF9F34C6}" srcOrd="0" destOrd="0" presId="urn:microsoft.com/office/officeart/2005/8/layout/hierarchy1"/>
    <dgm:cxn modelId="{2AE9869E-56F5-45B4-9875-24913CFA5073}" type="presParOf" srcId="{DAC0E8A6-EEAA-4850-91A2-C5B8BC79B60A}" destId="{802FEAC6-1507-4DF4-BC5D-000A38716BD2}" srcOrd="1" destOrd="0" presId="urn:microsoft.com/office/officeart/2005/8/layout/hierarchy1"/>
    <dgm:cxn modelId="{947C3D0E-96A0-4213-918D-A798FA60E995}" type="presParOf" srcId="{08DBF7B3-1756-4C98-9A07-B2FC58F06E53}" destId="{46B21BB9-122A-4756-A5D5-9FEAA28AAFDD}" srcOrd="1" destOrd="0" presId="urn:microsoft.com/office/officeart/2005/8/layout/hierarchy1"/>
    <dgm:cxn modelId="{43E015EE-E432-4A5E-B5C8-BEA54DF85EA6}" type="presParOf" srcId="{46B21BB9-122A-4756-A5D5-9FEAA28AAFDD}" destId="{37D12BB6-8419-431D-A700-89F1A7950B69}" srcOrd="0" destOrd="0" presId="urn:microsoft.com/office/officeart/2005/8/layout/hierarchy1"/>
    <dgm:cxn modelId="{2AA9E608-A252-409F-AF4F-86412CF2DAC2}" type="presParOf" srcId="{46B21BB9-122A-4756-A5D5-9FEAA28AAFDD}" destId="{8CDA01CD-B56C-44CB-B101-532C19FB1660}" srcOrd="1" destOrd="0" presId="urn:microsoft.com/office/officeart/2005/8/layout/hierarchy1"/>
    <dgm:cxn modelId="{8506BC22-0A58-47D5-A445-AA39884D414E}" type="presParOf" srcId="{8CDA01CD-B56C-44CB-B101-532C19FB1660}" destId="{0CD759D5-9F8D-41EF-B74A-EA200B84C4B5}" srcOrd="0" destOrd="0" presId="urn:microsoft.com/office/officeart/2005/8/layout/hierarchy1"/>
    <dgm:cxn modelId="{452FC3C9-96A6-4429-8337-97FF4CC5BFDC}" type="presParOf" srcId="{0CD759D5-9F8D-41EF-B74A-EA200B84C4B5}" destId="{60A82E07-6ABE-4CD6-A1B2-C84E25D136D8}" srcOrd="0" destOrd="0" presId="urn:microsoft.com/office/officeart/2005/8/layout/hierarchy1"/>
    <dgm:cxn modelId="{CC310306-BDE5-495E-9554-8FA3EEDC888F}" type="presParOf" srcId="{0CD759D5-9F8D-41EF-B74A-EA200B84C4B5}" destId="{26957ADA-984A-4CCB-9F4A-868B367CD932}" srcOrd="1" destOrd="0" presId="urn:microsoft.com/office/officeart/2005/8/layout/hierarchy1"/>
    <dgm:cxn modelId="{5DECE33F-9DE5-45A6-8061-B9194AA305C3}" type="presParOf" srcId="{8CDA01CD-B56C-44CB-B101-532C19FB1660}" destId="{55060CC2-FE8C-456C-88AF-370D7EBDD1E4}" srcOrd="1" destOrd="0" presId="urn:microsoft.com/office/officeart/2005/8/layout/hierarchy1"/>
    <dgm:cxn modelId="{67FA48BA-524C-44F4-A87E-39F29CC184DB}" type="presParOf" srcId="{46B21BB9-122A-4756-A5D5-9FEAA28AAFDD}" destId="{09A0A159-290F-4955-B052-702DF51B54EB}" srcOrd="2" destOrd="0" presId="urn:microsoft.com/office/officeart/2005/8/layout/hierarchy1"/>
    <dgm:cxn modelId="{B2C59188-59EA-411E-8050-BE2EF8833F3C}" type="presParOf" srcId="{46B21BB9-122A-4756-A5D5-9FEAA28AAFDD}" destId="{A81EB0F5-8BF6-4D55-A8AF-6B257E7EB060}" srcOrd="3" destOrd="0" presId="urn:microsoft.com/office/officeart/2005/8/layout/hierarchy1"/>
    <dgm:cxn modelId="{40350F38-BA3A-4AAA-8EF1-AB82176992C8}" type="presParOf" srcId="{A81EB0F5-8BF6-4D55-A8AF-6B257E7EB060}" destId="{74D079FC-F41C-4D94-A912-265BFD194185}" srcOrd="0" destOrd="0" presId="urn:microsoft.com/office/officeart/2005/8/layout/hierarchy1"/>
    <dgm:cxn modelId="{5A9770FD-8181-469F-B344-C1F193F39B1F}" type="presParOf" srcId="{74D079FC-F41C-4D94-A912-265BFD194185}" destId="{CA0FB7B9-F35D-4803-B45B-A438EA6D07E0}" srcOrd="0" destOrd="0" presId="urn:microsoft.com/office/officeart/2005/8/layout/hierarchy1"/>
    <dgm:cxn modelId="{25BBD801-D589-40CD-8ADD-2F9811FE4337}" type="presParOf" srcId="{74D079FC-F41C-4D94-A912-265BFD194185}" destId="{3DE02C07-DEF2-4F2C-98D8-6219678C88F4}" srcOrd="1" destOrd="0" presId="urn:microsoft.com/office/officeart/2005/8/layout/hierarchy1"/>
    <dgm:cxn modelId="{F6FC9521-86CB-4466-89E7-94F0A62E5B0C}" type="presParOf" srcId="{A81EB0F5-8BF6-4D55-A8AF-6B257E7EB060}" destId="{697C10A4-EEEE-4445-9BE5-9504339AFE31}" srcOrd="1" destOrd="0" presId="urn:microsoft.com/office/officeart/2005/8/layout/hierarchy1"/>
    <dgm:cxn modelId="{835DD2CB-AA56-455F-8E01-CA003129F667}" type="presParOf" srcId="{42506EC3-13FF-401F-B545-C3717D15E0E5}" destId="{6D6351A8-45E8-4FD2-A861-A58A79A021A5}" srcOrd="2" destOrd="0" presId="urn:microsoft.com/office/officeart/2005/8/layout/hierarchy1"/>
    <dgm:cxn modelId="{ADD71AEA-99B9-4CE5-9D5C-CECE54309FD6}" type="presParOf" srcId="{42506EC3-13FF-401F-B545-C3717D15E0E5}" destId="{7DB4C69A-AEA6-415A-925C-367655145F31}" srcOrd="3" destOrd="0" presId="urn:microsoft.com/office/officeart/2005/8/layout/hierarchy1"/>
    <dgm:cxn modelId="{96C3AB65-9A30-4F9F-9E6E-81636EE8C73F}" type="presParOf" srcId="{7DB4C69A-AEA6-415A-925C-367655145F31}" destId="{02829262-658E-47C1-A572-D216FC4AE6FB}" srcOrd="0" destOrd="0" presId="urn:microsoft.com/office/officeart/2005/8/layout/hierarchy1"/>
    <dgm:cxn modelId="{F677DC54-C8F6-4DFD-A84A-61B66A664D1D}" type="presParOf" srcId="{02829262-658E-47C1-A572-D216FC4AE6FB}" destId="{AD15AA4D-2B41-4602-9035-73D167B04296}" srcOrd="0" destOrd="0" presId="urn:microsoft.com/office/officeart/2005/8/layout/hierarchy1"/>
    <dgm:cxn modelId="{EACCE4FD-D4EC-42AB-854F-0C334F9A977B}" type="presParOf" srcId="{02829262-658E-47C1-A572-D216FC4AE6FB}" destId="{B93C2152-DEEB-4ECC-B0A0-9A25F0088F01}" srcOrd="1" destOrd="0" presId="urn:microsoft.com/office/officeart/2005/8/layout/hierarchy1"/>
    <dgm:cxn modelId="{4BA01D94-D721-4A49-BE2A-9548A15C6DE2}" type="presParOf" srcId="{7DB4C69A-AEA6-415A-925C-367655145F31}" destId="{D85FCC6B-D87E-4D48-9F1F-2D83AAABE7CA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D6351A8-45E8-4FD2-A861-A58A79A021A5}">
      <dsp:nvSpPr>
        <dsp:cNvPr id="0" name=""/>
        <dsp:cNvSpPr/>
      </dsp:nvSpPr>
      <dsp:spPr>
        <a:xfrm>
          <a:off x="4267574" y="1147217"/>
          <a:ext cx="1105663" cy="51573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48563"/>
              </a:lnTo>
              <a:lnTo>
                <a:pt x="1105663" y="348563"/>
              </a:lnTo>
              <a:lnTo>
                <a:pt x="1105663" y="515739"/>
              </a:lnTo>
            </a:path>
          </a:pathLst>
        </a:custGeom>
        <a:noFill/>
        <a:ln w="19050" cap="flat" cmpd="sng" algn="ctr">
          <a:solidFill>
            <a:schemeClr val="accent2">
              <a:lumMod val="7500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-40000"/>
      </dsp:spPr>
      <dsp:style>
        <a:lnRef idx="3">
          <a:schemeClr val="accent2"/>
        </a:lnRef>
        <a:fillRef idx="0">
          <a:schemeClr val="accent2"/>
        </a:fillRef>
        <a:effectRef idx="2">
          <a:schemeClr val="accent2"/>
        </a:effectRef>
        <a:fontRef idx="minor">
          <a:schemeClr val="tx1"/>
        </a:fontRef>
      </dsp:style>
    </dsp:sp>
    <dsp:sp modelId="{09A0A159-290F-4955-B052-702DF51B54EB}">
      <dsp:nvSpPr>
        <dsp:cNvPr id="0" name=""/>
        <dsp:cNvSpPr/>
      </dsp:nvSpPr>
      <dsp:spPr>
        <a:xfrm>
          <a:off x="3164762" y="2817978"/>
          <a:ext cx="1111907" cy="51575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48574"/>
              </a:lnTo>
              <a:lnTo>
                <a:pt x="1111907" y="348574"/>
              </a:lnTo>
              <a:lnTo>
                <a:pt x="1111907" y="515751"/>
              </a:lnTo>
            </a:path>
          </a:pathLst>
        </a:custGeom>
        <a:noFill/>
        <a:ln w="19050" cap="flat" cmpd="sng" algn="ctr">
          <a:solidFill>
            <a:schemeClr val="accent2">
              <a:lumMod val="7500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-40000"/>
      </dsp:spPr>
      <dsp:style>
        <a:lnRef idx="3">
          <a:schemeClr val="accent2"/>
        </a:lnRef>
        <a:fillRef idx="0">
          <a:schemeClr val="accent2"/>
        </a:fillRef>
        <a:effectRef idx="2">
          <a:schemeClr val="accent2"/>
        </a:effectRef>
        <a:fontRef idx="minor">
          <a:schemeClr val="tx1"/>
        </a:fontRef>
      </dsp:style>
    </dsp:sp>
    <dsp:sp modelId="{37D12BB6-8419-431D-A700-89F1A7950B69}">
      <dsp:nvSpPr>
        <dsp:cNvPr id="0" name=""/>
        <dsp:cNvSpPr/>
      </dsp:nvSpPr>
      <dsp:spPr>
        <a:xfrm>
          <a:off x="2061949" y="2817978"/>
          <a:ext cx="1102812" cy="524838"/>
        </a:xfrm>
        <a:custGeom>
          <a:avLst/>
          <a:gdLst/>
          <a:ahLst/>
          <a:cxnLst/>
          <a:rect l="0" t="0" r="0" b="0"/>
          <a:pathLst>
            <a:path>
              <a:moveTo>
                <a:pt x="1102812" y="0"/>
              </a:moveTo>
              <a:lnTo>
                <a:pt x="1102812" y="357662"/>
              </a:lnTo>
              <a:lnTo>
                <a:pt x="0" y="357662"/>
              </a:lnTo>
              <a:lnTo>
                <a:pt x="0" y="524838"/>
              </a:lnTo>
            </a:path>
          </a:pathLst>
        </a:custGeom>
        <a:noFill/>
        <a:ln w="19050" cap="flat" cmpd="sng" algn="ctr">
          <a:solidFill>
            <a:schemeClr val="accent2">
              <a:lumMod val="7500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-40000"/>
      </dsp:spPr>
      <dsp:style>
        <a:lnRef idx="3">
          <a:schemeClr val="accent2"/>
        </a:lnRef>
        <a:fillRef idx="0">
          <a:schemeClr val="accent2"/>
        </a:fillRef>
        <a:effectRef idx="2">
          <a:schemeClr val="accent2"/>
        </a:effectRef>
        <a:fontRef idx="minor">
          <a:schemeClr val="tx1"/>
        </a:fontRef>
      </dsp:style>
    </dsp:sp>
    <dsp:sp modelId="{D8B4B4E1-C6F8-4C15-BB4C-E3B65CD4C91E}">
      <dsp:nvSpPr>
        <dsp:cNvPr id="0" name=""/>
        <dsp:cNvSpPr/>
      </dsp:nvSpPr>
      <dsp:spPr>
        <a:xfrm>
          <a:off x="3164762" y="1147217"/>
          <a:ext cx="1102812" cy="524838"/>
        </a:xfrm>
        <a:custGeom>
          <a:avLst/>
          <a:gdLst/>
          <a:ahLst/>
          <a:cxnLst/>
          <a:rect l="0" t="0" r="0" b="0"/>
          <a:pathLst>
            <a:path>
              <a:moveTo>
                <a:pt x="1102812" y="0"/>
              </a:moveTo>
              <a:lnTo>
                <a:pt x="1102812" y="357662"/>
              </a:lnTo>
              <a:lnTo>
                <a:pt x="0" y="357662"/>
              </a:lnTo>
              <a:lnTo>
                <a:pt x="0" y="524838"/>
              </a:lnTo>
            </a:path>
          </a:pathLst>
        </a:custGeom>
        <a:noFill/>
        <a:ln w="19050" cap="flat" cmpd="sng" algn="ctr">
          <a:solidFill>
            <a:schemeClr val="accent2">
              <a:lumMod val="7500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-40000"/>
      </dsp:spPr>
      <dsp:style>
        <a:lnRef idx="3">
          <a:schemeClr val="accent4"/>
        </a:lnRef>
        <a:fillRef idx="0">
          <a:schemeClr val="accent4"/>
        </a:fillRef>
        <a:effectRef idx="2">
          <a:schemeClr val="accent4"/>
        </a:effectRef>
        <a:fontRef idx="minor">
          <a:schemeClr val="tx1"/>
        </a:fontRef>
      </dsp:style>
    </dsp:sp>
    <dsp:sp modelId="{E0CA7585-D337-405E-8E73-C47BDAB65388}">
      <dsp:nvSpPr>
        <dsp:cNvPr id="0" name=""/>
        <dsp:cNvSpPr/>
      </dsp:nvSpPr>
      <dsp:spPr>
        <a:xfrm>
          <a:off x="3365273" y="1295"/>
          <a:ext cx="1804602" cy="114592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glow rad="101600">
            <a:schemeClr val="accent2">
              <a:satMod val="175000"/>
              <a:alpha val="40000"/>
            </a:schemeClr>
          </a:glo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060146CA-2A8C-4584-83CF-D667DB97C13F}">
      <dsp:nvSpPr>
        <dsp:cNvPr id="0" name=""/>
        <dsp:cNvSpPr/>
      </dsp:nvSpPr>
      <dsp:spPr>
        <a:xfrm>
          <a:off x="3565784" y="191781"/>
          <a:ext cx="1804602" cy="1145922"/>
        </a:xfrm>
        <a:prstGeom prst="roundRect">
          <a:avLst>
            <a:gd name="adj" fmla="val 10000"/>
          </a:avLst>
        </a:prstGeom>
        <a:solidFill>
          <a:schemeClr val="lt1"/>
        </a:solidFill>
        <a:ln w="12700" cap="flat" cmpd="sng" algn="ctr">
          <a:solidFill>
            <a:schemeClr val="accent2"/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/>
      </dsp:spPr>
      <dsp:style>
        <a:lnRef idx="2">
          <a:schemeClr val="accent2"/>
        </a:lnRef>
        <a:fillRef idx="1">
          <a:schemeClr val="lt1"/>
        </a:fillRef>
        <a:effectRef idx="0">
          <a:schemeClr val="accent2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err="1">
              <a:solidFill>
                <a:schemeClr val="bg1">
                  <a:lumMod val="75000"/>
                </a:schemeClr>
              </a:solidFill>
            </a:rPr>
            <a:t>Професії</a:t>
          </a:r>
          <a:r>
            <a:rPr lang="ru-RU" sz="2000" kern="1200" dirty="0">
              <a:solidFill>
                <a:schemeClr val="bg1">
                  <a:lumMod val="75000"/>
                </a:schemeClr>
              </a:solidFill>
            </a:rPr>
            <a:t> типу </a:t>
          </a:r>
          <a:r>
            <a:rPr lang="ru-RU" sz="2000" kern="1200" dirty="0" err="1">
              <a:solidFill>
                <a:schemeClr val="bg1">
                  <a:lumMod val="75000"/>
                </a:schemeClr>
              </a:solidFill>
            </a:rPr>
            <a:t>людина-людина</a:t>
          </a:r>
          <a:endParaRPr lang="ru-RU" sz="2000" kern="1200" dirty="0">
            <a:solidFill>
              <a:schemeClr val="bg1">
                <a:lumMod val="75000"/>
              </a:schemeClr>
            </a:solidFill>
          </a:endParaRPr>
        </a:p>
      </dsp:txBody>
      <dsp:txXfrm>
        <a:off x="3599347" y="225344"/>
        <a:ext cx="1737476" cy="1078796"/>
      </dsp:txXfrm>
    </dsp:sp>
    <dsp:sp modelId="{3D2AB348-ED08-4D78-A681-23F0AF9F34C6}">
      <dsp:nvSpPr>
        <dsp:cNvPr id="0" name=""/>
        <dsp:cNvSpPr/>
      </dsp:nvSpPr>
      <dsp:spPr>
        <a:xfrm>
          <a:off x="2262461" y="1672055"/>
          <a:ext cx="1804602" cy="114592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glow rad="101600">
            <a:schemeClr val="accent2">
              <a:satMod val="175000"/>
              <a:alpha val="40000"/>
            </a:schemeClr>
          </a:glo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802FEAC6-1507-4DF4-BC5D-000A38716BD2}">
      <dsp:nvSpPr>
        <dsp:cNvPr id="0" name=""/>
        <dsp:cNvSpPr/>
      </dsp:nvSpPr>
      <dsp:spPr>
        <a:xfrm>
          <a:off x="2462972" y="1862541"/>
          <a:ext cx="1804602" cy="1145922"/>
        </a:xfrm>
        <a:prstGeom prst="roundRect">
          <a:avLst>
            <a:gd name="adj" fmla="val 10000"/>
          </a:avLst>
        </a:prstGeom>
        <a:solidFill>
          <a:schemeClr val="lt1"/>
        </a:solidFill>
        <a:ln w="12700" cap="flat" cmpd="sng" algn="ctr">
          <a:solidFill>
            <a:schemeClr val="accent2"/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/>
      </dsp:spPr>
      <dsp:style>
        <a:lnRef idx="2">
          <a:schemeClr val="accent2"/>
        </a:lnRef>
        <a:fillRef idx="1">
          <a:schemeClr val="lt1"/>
        </a:fillRef>
        <a:effectRef idx="0">
          <a:schemeClr val="accent2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err="1">
              <a:solidFill>
                <a:schemeClr val="bg1">
                  <a:lumMod val="75000"/>
                </a:schemeClr>
              </a:solidFill>
            </a:rPr>
            <a:t>Гностико-оперативні</a:t>
          </a:r>
          <a:endParaRPr lang="ru-RU" sz="2000" kern="1200" dirty="0">
            <a:solidFill>
              <a:schemeClr val="bg1">
                <a:lumMod val="75000"/>
              </a:schemeClr>
            </a:solidFill>
          </a:endParaRPr>
        </a:p>
      </dsp:txBody>
      <dsp:txXfrm>
        <a:off x="2496535" y="1896104"/>
        <a:ext cx="1737476" cy="1078796"/>
      </dsp:txXfrm>
    </dsp:sp>
    <dsp:sp modelId="{60A82E07-6ABE-4CD6-A1B2-C84E25D136D8}">
      <dsp:nvSpPr>
        <dsp:cNvPr id="0" name=""/>
        <dsp:cNvSpPr/>
      </dsp:nvSpPr>
      <dsp:spPr>
        <a:xfrm>
          <a:off x="1159648" y="3342816"/>
          <a:ext cx="1804602" cy="114592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glow rad="101600">
            <a:schemeClr val="accent2">
              <a:satMod val="175000"/>
              <a:alpha val="40000"/>
            </a:schemeClr>
          </a:glo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26957ADA-984A-4CCB-9F4A-868B367CD932}">
      <dsp:nvSpPr>
        <dsp:cNvPr id="0" name=""/>
        <dsp:cNvSpPr/>
      </dsp:nvSpPr>
      <dsp:spPr>
        <a:xfrm>
          <a:off x="1360160" y="3533302"/>
          <a:ext cx="1804602" cy="1145922"/>
        </a:xfrm>
        <a:prstGeom prst="roundRect">
          <a:avLst>
            <a:gd name="adj" fmla="val 10000"/>
          </a:avLst>
        </a:prstGeom>
        <a:solidFill>
          <a:schemeClr val="lt1"/>
        </a:solidFill>
        <a:ln w="12700" cap="flat" cmpd="sng" algn="ctr">
          <a:solidFill>
            <a:schemeClr val="accent2"/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/>
      </dsp:spPr>
      <dsp:style>
        <a:lnRef idx="2">
          <a:schemeClr val="accent2"/>
        </a:lnRef>
        <a:fillRef idx="1">
          <a:schemeClr val="lt1"/>
        </a:fillRef>
        <a:effectRef idx="0">
          <a:schemeClr val="accent2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err="1">
              <a:solidFill>
                <a:schemeClr val="bg1">
                  <a:lumMod val="75000"/>
                </a:schemeClr>
              </a:solidFill>
            </a:rPr>
            <a:t>Керування</a:t>
          </a:r>
          <a:r>
            <a:rPr lang="ru-RU" sz="2000" kern="1200" dirty="0">
              <a:solidFill>
                <a:schemeClr val="bg1">
                  <a:lumMod val="75000"/>
                </a:schemeClr>
              </a:solidFill>
            </a:rPr>
            <a:t> </a:t>
          </a:r>
          <a:r>
            <a:rPr lang="ru-RU" sz="2000" kern="1200" dirty="0" smtClean="0">
              <a:solidFill>
                <a:schemeClr val="bg1">
                  <a:lumMod val="75000"/>
                </a:schemeClr>
              </a:solidFill>
            </a:rPr>
            <a:t>людьми</a:t>
          </a:r>
          <a:endParaRPr lang="ru-RU" sz="2000" kern="1200" dirty="0">
            <a:solidFill>
              <a:schemeClr val="bg1">
                <a:lumMod val="75000"/>
              </a:schemeClr>
            </a:solidFill>
          </a:endParaRPr>
        </a:p>
      </dsp:txBody>
      <dsp:txXfrm>
        <a:off x="1393723" y="3566865"/>
        <a:ext cx="1737476" cy="1078796"/>
      </dsp:txXfrm>
    </dsp:sp>
    <dsp:sp modelId="{CA0FB7B9-F35D-4803-B45B-A438EA6D07E0}">
      <dsp:nvSpPr>
        <dsp:cNvPr id="0" name=""/>
        <dsp:cNvSpPr/>
      </dsp:nvSpPr>
      <dsp:spPr>
        <a:xfrm>
          <a:off x="3374368" y="3333729"/>
          <a:ext cx="1804602" cy="114592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glow rad="101600">
            <a:schemeClr val="accent2">
              <a:satMod val="175000"/>
              <a:alpha val="40000"/>
            </a:schemeClr>
          </a:glo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3DE02C07-DEF2-4F2C-98D8-6219678C88F4}">
      <dsp:nvSpPr>
        <dsp:cNvPr id="0" name=""/>
        <dsp:cNvSpPr/>
      </dsp:nvSpPr>
      <dsp:spPr>
        <a:xfrm>
          <a:off x="3574880" y="3524215"/>
          <a:ext cx="1804602" cy="1145922"/>
        </a:xfrm>
        <a:prstGeom prst="roundRect">
          <a:avLst>
            <a:gd name="adj" fmla="val 10000"/>
          </a:avLst>
        </a:prstGeom>
        <a:solidFill>
          <a:schemeClr val="lt1"/>
        </a:solidFill>
        <a:ln w="12700" cap="flat" cmpd="sng" algn="ctr">
          <a:solidFill>
            <a:schemeClr val="accent2"/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/>
      </dsp:spPr>
      <dsp:style>
        <a:lnRef idx="2">
          <a:schemeClr val="accent2"/>
        </a:lnRef>
        <a:fillRef idx="1">
          <a:schemeClr val="lt1"/>
        </a:fillRef>
        <a:effectRef idx="0">
          <a:schemeClr val="accent2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err="1" smtClean="0">
              <a:solidFill>
                <a:schemeClr val="bg1">
                  <a:lumMod val="75000"/>
                </a:schemeClr>
              </a:solidFill>
            </a:rPr>
            <a:t>Обслуговування</a:t>
          </a:r>
          <a:r>
            <a:rPr lang="ru-RU" sz="1800" kern="1200" dirty="0" smtClean="0">
              <a:solidFill>
                <a:schemeClr val="bg1">
                  <a:lumMod val="75000"/>
                </a:schemeClr>
              </a:solidFill>
            </a:rPr>
            <a:t> людей</a:t>
          </a:r>
          <a:endParaRPr lang="ru-RU" sz="1800" kern="1200" dirty="0">
            <a:solidFill>
              <a:schemeClr val="bg1">
                <a:lumMod val="75000"/>
              </a:schemeClr>
            </a:solidFill>
          </a:endParaRPr>
        </a:p>
      </dsp:txBody>
      <dsp:txXfrm>
        <a:off x="3608443" y="3557778"/>
        <a:ext cx="1737476" cy="1078796"/>
      </dsp:txXfrm>
    </dsp:sp>
    <dsp:sp modelId="{AD15AA4D-2B41-4602-9035-73D167B04296}">
      <dsp:nvSpPr>
        <dsp:cNvPr id="0" name=""/>
        <dsp:cNvSpPr/>
      </dsp:nvSpPr>
      <dsp:spPr>
        <a:xfrm>
          <a:off x="4470937" y="1662957"/>
          <a:ext cx="1804602" cy="114592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glow rad="101600">
            <a:schemeClr val="accent2">
              <a:satMod val="175000"/>
              <a:alpha val="40000"/>
            </a:schemeClr>
          </a:glo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B93C2152-DEEB-4ECC-B0A0-9A25F0088F01}">
      <dsp:nvSpPr>
        <dsp:cNvPr id="0" name=""/>
        <dsp:cNvSpPr/>
      </dsp:nvSpPr>
      <dsp:spPr>
        <a:xfrm>
          <a:off x="4671448" y="1853443"/>
          <a:ext cx="1804602" cy="1145922"/>
        </a:xfrm>
        <a:prstGeom prst="roundRect">
          <a:avLst>
            <a:gd name="adj" fmla="val 10000"/>
          </a:avLst>
        </a:prstGeom>
        <a:solidFill>
          <a:schemeClr val="lt1"/>
        </a:solidFill>
        <a:ln w="12700" cap="flat" cmpd="sng" algn="ctr">
          <a:solidFill>
            <a:schemeClr val="accent2"/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/>
      </dsp:spPr>
      <dsp:style>
        <a:lnRef idx="2">
          <a:schemeClr val="accent2"/>
        </a:lnRef>
        <a:fillRef idx="1">
          <a:schemeClr val="lt1"/>
        </a:fillRef>
        <a:effectRef idx="0">
          <a:schemeClr val="accent2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err="1">
              <a:solidFill>
                <a:schemeClr val="bg1">
                  <a:lumMod val="75000"/>
                </a:schemeClr>
              </a:solidFill>
            </a:rPr>
            <a:t>Гностичні</a:t>
          </a:r>
          <a:endParaRPr lang="ru-RU" sz="2000" kern="1200" dirty="0">
            <a:solidFill>
              <a:schemeClr val="bg1">
                <a:lumMod val="75000"/>
              </a:schemeClr>
            </a:solidFill>
          </a:endParaRPr>
        </a:p>
      </dsp:txBody>
      <dsp:txXfrm>
        <a:off x="4705011" y="1887006"/>
        <a:ext cx="1737476" cy="107879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"/>
          <p:cNvSpPr/>
          <p:nvPr/>
        </p:nvSpPr>
        <p:spPr bwMode="invGray">
          <a:xfrm>
            <a:off x="0" y="3936697"/>
            <a:ext cx="9144000" cy="21031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28651" y="4114800"/>
            <a:ext cx="7886699" cy="1158446"/>
          </a:xfrm>
        </p:spPr>
        <p:txBody>
          <a:bodyPr rtlCol="0" anchor="b">
            <a:normAutofit/>
          </a:bodyPr>
          <a:lstStyle>
            <a:lvl1pPr algn="l" rtl="0">
              <a:defRPr sz="5200">
                <a:solidFill>
                  <a:schemeClr val="tx1"/>
                </a:solidFill>
              </a:defRPr>
            </a:lvl1pPr>
          </a:lstStyle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28651" y="5338170"/>
            <a:ext cx="7886699" cy="474836"/>
          </a:xfrm>
        </p:spPr>
        <p:txBody>
          <a:bodyPr rtlCol="0"/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accent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rtl="0"/>
            <a:r>
              <a:rPr lang="ru-RU" smtClean="0"/>
              <a:t>Образец подзаголовка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307296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 rtl="0">
              <a:defRPr/>
            </a:lvl1pPr>
          </a:lstStyle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 rtlCol="0"/>
          <a:lstStyle/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5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4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10.12.2018</a:t>
            </a:fld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75576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06270" y="365125"/>
            <a:ext cx="1200150" cy="5811838"/>
          </a:xfrm>
        </p:spPr>
        <p:txBody>
          <a:bodyPr vert="eaVert" rtlCol="0"/>
          <a:lstStyle>
            <a:lvl1pPr>
              <a:defRPr/>
            </a:lvl1pPr>
          </a:lstStyle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6400800" cy="5811838"/>
          </a:xfrm>
        </p:spPr>
        <p:txBody>
          <a:bodyPr vert="eaVert" rtlCol="0"/>
          <a:lstStyle/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5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4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10.12.2018</a:t>
            </a:fld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02544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 rtl="0">
              <a:defRPr/>
            </a:lvl1pPr>
          </a:lstStyle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5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4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10.12.2018</a:t>
            </a:fld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55764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Заголовок раздела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 bwMode="ltGray">
          <a:xfrm>
            <a:off x="0" y="3276600"/>
            <a:ext cx="9144000" cy="276321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936" y="3429001"/>
            <a:ext cx="7200900" cy="1838519"/>
          </a:xfrm>
        </p:spPr>
        <p:txBody>
          <a:bodyPr rtlCol="0" anchor="b">
            <a:normAutofit/>
          </a:bodyPr>
          <a:lstStyle>
            <a:lvl1pPr rtl="0">
              <a:defRPr sz="5200">
                <a:solidFill>
                  <a:schemeClr val="bg1"/>
                </a:solidFill>
              </a:defRPr>
            </a:lvl1pPr>
          </a:lstStyle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Замещающий текст 2"/>
          <p:cNvSpPr>
            <a:spLocks noGrp="1"/>
          </p:cNvSpPr>
          <p:nvPr>
            <p:ph type="body" idx="1"/>
          </p:nvPr>
        </p:nvSpPr>
        <p:spPr>
          <a:xfrm>
            <a:off x="630936" y="5340096"/>
            <a:ext cx="7200900" cy="475488"/>
          </a:xfrm>
        </p:spPr>
        <p:txBody>
          <a:bodyPr rtlCol="0"/>
          <a:lstStyle>
            <a:lvl1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19173551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типа объекто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145224"/>
          </a:xfrm>
        </p:spPr>
        <p:txBody>
          <a:bodyPr rtlCol="0"/>
          <a:lstStyle>
            <a:lvl1pPr rtl="0">
              <a:defRPr/>
            </a:lvl1pPr>
          </a:lstStyle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771900" cy="4351338"/>
          </a:xfrm>
        </p:spPr>
        <p:txBody>
          <a:bodyPr rtlCol="0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743450" y="1825625"/>
            <a:ext cx="3771900" cy="4351338"/>
          </a:xfrm>
        </p:spPr>
        <p:txBody>
          <a:bodyPr rtlCol="0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5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10.12.2018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31723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 rtl="0">
              <a:defRPr/>
            </a:lvl1pPr>
          </a:lstStyle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1" y="1828800"/>
            <a:ext cx="3771900" cy="685800"/>
          </a:xfrm>
        </p:spPr>
        <p:txBody>
          <a:bodyPr rtlCol="0" anchor="ctr">
            <a:normAutofit/>
          </a:bodyPr>
          <a:lstStyle>
            <a:lvl1pPr marL="0" indent="0">
              <a:spcBef>
                <a:spcPts val="1000"/>
              </a:spcBef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1" y="2514601"/>
            <a:ext cx="3771900" cy="3675063"/>
          </a:xfrm>
        </p:spPr>
        <p:txBody>
          <a:bodyPr rtlCol="0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744641" y="1828800"/>
            <a:ext cx="3771900" cy="685800"/>
          </a:xfrm>
        </p:spPr>
        <p:txBody>
          <a:bodyPr rtlCol="0" anchor="ctr">
            <a:normAutofit/>
          </a:bodyPr>
          <a:lstStyle>
            <a:lvl1pPr marL="0" indent="0">
              <a:spcBef>
                <a:spcPts val="1000"/>
              </a:spcBef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744641" y="2514601"/>
            <a:ext cx="3771900" cy="3675063"/>
          </a:xfrm>
        </p:spPr>
        <p:txBody>
          <a:bodyPr rtlCol="0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8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7" name="Дата 7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10.12.2018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79940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 rtl="0">
              <a:defRPr/>
            </a:lvl1pPr>
          </a:lstStyle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10.12.2018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63451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2" name="Дата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10.12.2018</a:t>
            </a:fld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73011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943600" y="1524000"/>
            <a:ext cx="2571750" cy="1905000"/>
          </a:xfrm>
        </p:spPr>
        <p:txBody>
          <a:bodyPr rtlCol="0" anchor="b">
            <a:normAutofit/>
          </a:bodyPr>
          <a:lstStyle>
            <a:lvl1pPr rtl="0">
              <a:defRPr sz="3400"/>
            </a:lvl1pPr>
          </a:lstStyle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28650" y="685800"/>
            <a:ext cx="4800600" cy="5257800"/>
          </a:xfrm>
        </p:spPr>
        <p:txBody>
          <a:bodyPr rtlCol="0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943600" y="3581400"/>
            <a:ext cx="2571750" cy="1828800"/>
          </a:xfrm>
        </p:spPr>
        <p:txBody>
          <a:bodyPr rtlCol="0"/>
          <a:lstStyle>
            <a:lvl1pPr marL="0" indent="0">
              <a:spcBef>
                <a:spcPts val="1000"/>
              </a:spcBef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5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10.12.2018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89611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943600" y="1527048"/>
            <a:ext cx="2571750" cy="1901952"/>
          </a:xfrm>
        </p:spPr>
        <p:txBody>
          <a:bodyPr rtlCol="0" anchor="b">
            <a:normAutofit/>
          </a:bodyPr>
          <a:lstStyle>
            <a:lvl1pPr rtl="0">
              <a:defRPr sz="3400"/>
            </a:lvl1pPr>
          </a:lstStyle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Рисунок 2" descr="Пустой заполнитель, вместо которого можно добавить изображение. Щелкните заполнитель и выберите изображение, которое необходимо добавить"/>
          <p:cNvSpPr>
            <a:spLocks noGrp="1"/>
          </p:cNvSpPr>
          <p:nvPr>
            <p:ph type="pic" idx="1"/>
          </p:nvPr>
        </p:nvSpPr>
        <p:spPr>
          <a:xfrm>
            <a:off x="628648" y="685800"/>
            <a:ext cx="4800600" cy="5257800"/>
          </a:xfrm>
        </p:spPr>
        <p:txBody>
          <a:bodyPr rtlCol="0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rtl="0"/>
            <a:r>
              <a:rPr lang="ru-RU" smtClean="0"/>
              <a:t>Вставка рисунка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943601" y="3581400"/>
            <a:ext cx="2571749" cy="1828800"/>
          </a:xfrm>
        </p:spPr>
        <p:txBody>
          <a:bodyPr rtlCol="0"/>
          <a:lstStyle>
            <a:lvl1pPr marL="0" indent="0">
              <a:spcBef>
                <a:spcPts val="1000"/>
              </a:spcBef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5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10.12.2018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52791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 bwMode="invGray">
          <a:xfrm>
            <a:off x="0" y="6492239"/>
            <a:ext cx="9141619" cy="36576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14522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rtl="0"/>
            <a:r>
              <a:rPr lang="ru-RU" dirty="0" smtClean="0"/>
              <a:t>Образец заголовка</a:t>
            </a:r>
            <a:endParaRPr lang="ru-RU" noProof="0" dirty="0"/>
          </a:p>
        </p:txBody>
      </p:sp>
      <p:sp>
        <p:nvSpPr>
          <p:cNvPr id="3" name="Замещающий 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rtl="0"/>
            <a:r>
              <a:rPr lang="ru-RU" dirty="0" smtClean="0"/>
              <a:t>Образец текста</a:t>
            </a:r>
            <a:endParaRPr lang="ru-RU" noProof="0" dirty="0" smtClean="0"/>
          </a:p>
          <a:p>
            <a:pPr lvl="1" rtl="0"/>
            <a:r>
              <a:rPr lang="ru-RU" noProof="0" dirty="0" smtClean="0"/>
              <a:t>Второй уровень</a:t>
            </a:r>
          </a:p>
          <a:p>
            <a:pPr lvl="2" rtl="0"/>
            <a:r>
              <a:rPr lang="ru-RU" noProof="0" dirty="0" smtClean="0"/>
              <a:t>Третий уровень</a:t>
            </a:r>
          </a:p>
          <a:p>
            <a:pPr lvl="3" rtl="0"/>
            <a:r>
              <a:rPr lang="ru-RU" noProof="0" dirty="0" smtClean="0"/>
              <a:t>Четвертый уровень</a:t>
            </a:r>
          </a:p>
          <a:p>
            <a:pPr lvl="4" rtl="0"/>
            <a:r>
              <a:rPr lang="ru-RU" noProof="0" dirty="0" smtClean="0"/>
              <a:t>Пятый уровень</a:t>
            </a:r>
            <a:endParaRPr lang="ru-RU" noProof="0" dirty="0"/>
          </a:p>
        </p:txBody>
      </p:sp>
      <p:sp>
        <p:nvSpPr>
          <p:cNvPr id="5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285750" y="6549716"/>
            <a:ext cx="6331619" cy="2292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bg1">
                    <a:lumMod val="40000"/>
                    <a:lumOff val="6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4" name="Дата 4"/>
          <p:cNvSpPr>
            <a:spLocks noGrp="1"/>
          </p:cNvSpPr>
          <p:nvPr>
            <p:ph type="dt" sz="half" idx="2"/>
          </p:nvPr>
        </p:nvSpPr>
        <p:spPr>
          <a:xfrm>
            <a:off x="7264454" y="6549716"/>
            <a:ext cx="1250895" cy="2292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bg1">
                    <a:lumMod val="40000"/>
                    <a:lumOff val="6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10.12.2018</a:t>
            </a:fld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515350" y="6549716"/>
            <a:ext cx="334771" cy="2292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bg1">
                    <a:lumMod val="40000"/>
                    <a:lumOff val="6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587165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65" r:id="rId1"/>
    <p:sldLayoutId id="2147483866" r:id="rId2"/>
    <p:sldLayoutId id="2147483867" r:id="rId3"/>
    <p:sldLayoutId id="2147483868" r:id="rId4"/>
    <p:sldLayoutId id="2147483869" r:id="rId5"/>
    <p:sldLayoutId id="2147483870" r:id="rId6"/>
    <p:sldLayoutId id="2147483871" r:id="rId7"/>
    <p:sldLayoutId id="2147483872" r:id="rId8"/>
    <p:sldLayoutId id="2147483873" r:id="rId9"/>
    <p:sldLayoutId id="2147483874" r:id="rId10"/>
    <p:sldLayoutId id="2147483875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4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800"/>
        </a:spcBef>
        <a:buClr>
          <a:schemeClr val="accent1"/>
        </a:buClr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accent1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indent="-182880" algn="l" defTabSz="914400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00" indent="-182880" algn="l" defTabSz="914400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143000" indent="-182880" algn="l" defTabSz="914400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600200" indent="-182880" algn="l" defTabSz="914400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828800" indent="-182880" algn="l" defTabSz="914400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indent="-182880" algn="l" defTabSz="914400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3840" userDrawn="1">
          <p15:clr>
            <a:srgbClr val="F26B43"/>
          </p15:clr>
        </p15:guide>
        <p15:guide id="2" orient="horz" pos="216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28651" y="4005064"/>
            <a:ext cx="7886699" cy="1268182"/>
          </a:xfrm>
        </p:spPr>
        <p:txBody>
          <a:bodyPr>
            <a:normAutofit fontScale="90000"/>
          </a:bodyPr>
          <a:lstStyle/>
          <a:p>
            <a:pPr algn="ctr"/>
            <a:r>
              <a:rPr lang="uk-UA" dirty="0" smtClean="0"/>
              <a:t/>
            </a:r>
            <a:br>
              <a:rPr lang="uk-UA" dirty="0" smtClean="0"/>
            </a:br>
            <a:r>
              <a:rPr lang="uk-UA" dirty="0"/>
              <a:t/>
            </a:r>
            <a:br>
              <a:rPr lang="uk-UA" dirty="0"/>
            </a:br>
            <a:r>
              <a:rPr lang="uk-UA" dirty="0" smtClean="0"/>
              <a:t/>
            </a:r>
            <a:br>
              <a:rPr lang="uk-UA" dirty="0" smtClean="0"/>
            </a:br>
            <a:r>
              <a:rPr lang="uk-UA" dirty="0"/>
              <a:t/>
            </a:r>
            <a:br>
              <a:rPr lang="uk-UA" dirty="0"/>
            </a:br>
            <a:r>
              <a:rPr lang="uk-UA" dirty="0" smtClean="0"/>
              <a:t/>
            </a:r>
            <a:br>
              <a:rPr lang="uk-UA" dirty="0" smtClean="0"/>
            </a:br>
            <a:r>
              <a:rPr lang="uk-UA" dirty="0"/>
              <a:t/>
            </a:r>
            <a:br>
              <a:rPr lang="uk-UA" dirty="0"/>
            </a:br>
            <a:r>
              <a:rPr lang="uk-UA" dirty="0" smtClean="0"/>
              <a:t/>
            </a:r>
            <a:br>
              <a:rPr lang="uk-UA" dirty="0" smtClean="0"/>
            </a:br>
            <a:r>
              <a:rPr lang="uk-UA" dirty="0"/>
              <a:t/>
            </a:r>
            <a:br>
              <a:rPr lang="uk-UA" dirty="0"/>
            </a:br>
            <a:r>
              <a:rPr lang="uk-UA" dirty="0" smtClean="0"/>
              <a:t/>
            </a:r>
            <a:br>
              <a:rPr lang="uk-UA" dirty="0" smtClean="0"/>
            </a:br>
            <a:r>
              <a:rPr lang="uk-UA" dirty="0"/>
              <a:t/>
            </a:r>
            <a:br>
              <a:rPr lang="uk-UA" dirty="0"/>
            </a:br>
            <a:r>
              <a:rPr lang="uk-UA" dirty="0" smtClean="0"/>
              <a:t/>
            </a:r>
            <a:br>
              <a:rPr lang="uk-UA" dirty="0" smtClean="0"/>
            </a:br>
            <a:r>
              <a:rPr lang="uk-UA" dirty="0"/>
              <a:t/>
            </a:r>
            <a:br>
              <a:rPr lang="uk-UA" dirty="0"/>
            </a:br>
            <a:r>
              <a:rPr lang="uk-UA" dirty="0" smtClean="0"/>
              <a:t/>
            </a:r>
            <a:br>
              <a:rPr lang="uk-UA" dirty="0" smtClean="0"/>
            </a:br>
            <a:r>
              <a:rPr lang="uk-UA" smtClean="0"/>
              <a:t>Професії типу</a:t>
            </a:r>
            <a:br>
              <a:rPr lang="uk-UA" smtClean="0"/>
            </a:br>
            <a:r>
              <a:rPr lang="uk-UA" smtClean="0"/>
              <a:t> </a:t>
            </a:r>
            <a:r>
              <a:rPr lang="uk-UA" dirty="0" smtClean="0"/>
              <a:t>людина-людина</a:t>
            </a:r>
            <a:endParaRPr lang="ru-RU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548680"/>
            <a:ext cx="7886700" cy="1145224"/>
          </a:xfrm>
        </p:spPr>
        <p:txBody>
          <a:bodyPr>
            <a:normAutofit fontScale="90000"/>
          </a:bodyPr>
          <a:lstStyle/>
          <a:p>
            <a:r>
              <a:rPr lang="ru-RU" sz="2400" i="1" dirty="0" err="1" smtClean="0"/>
              <a:t>Характеризуючи</a:t>
            </a:r>
            <a:r>
              <a:rPr lang="ru-RU" sz="2400" i="1" dirty="0" smtClean="0"/>
              <a:t> </a:t>
            </a:r>
            <a:r>
              <a:rPr lang="ru-RU" sz="2400" i="1" dirty="0" err="1" smtClean="0"/>
              <a:t>умови</a:t>
            </a:r>
            <a:r>
              <a:rPr lang="ru-RU" sz="2400" i="1" dirty="0" smtClean="0"/>
              <a:t> </a:t>
            </a:r>
            <a:r>
              <a:rPr lang="ru-RU" sz="2400" i="1" dirty="0" err="1" smtClean="0"/>
              <a:t>праці</a:t>
            </a:r>
            <a:r>
              <a:rPr lang="ru-RU" sz="2400" i="1" dirty="0" smtClean="0"/>
              <a:t> </a:t>
            </a:r>
            <a:r>
              <a:rPr lang="ru-RU" sz="2400" i="1" dirty="0" err="1" smtClean="0"/>
              <a:t>працівників</a:t>
            </a:r>
            <a:r>
              <a:rPr lang="ru-RU" sz="2400" i="1" dirty="0" smtClean="0"/>
              <a:t> </a:t>
            </a:r>
            <a:r>
              <a:rPr lang="ru-RU" sz="2400" i="1" dirty="0" err="1" smtClean="0"/>
              <a:t>групи</a:t>
            </a:r>
            <a:r>
              <a:rPr lang="ru-RU" sz="2400" i="1" dirty="0" smtClean="0"/>
              <a:t> </a:t>
            </a:r>
            <a:r>
              <a:rPr lang="ru-RU" sz="2400" i="1" dirty="0" err="1" smtClean="0"/>
              <a:t>професій</a:t>
            </a:r>
            <a:r>
              <a:rPr lang="ru-RU" sz="2400" i="1" dirty="0" smtClean="0"/>
              <a:t> "</a:t>
            </a:r>
            <a:r>
              <a:rPr lang="ru-RU" sz="2400" i="1" dirty="0" err="1" smtClean="0"/>
              <a:t>людина</a:t>
            </a:r>
            <a:r>
              <a:rPr lang="ru-RU" sz="2400" i="1" dirty="0" smtClean="0"/>
              <a:t> — </a:t>
            </a:r>
            <a:r>
              <a:rPr lang="ru-RU" sz="2400" i="1" dirty="0" err="1" smtClean="0"/>
              <a:t>людина</a:t>
            </a:r>
            <a:r>
              <a:rPr lang="ru-RU" sz="2400" i="1" dirty="0" smtClean="0"/>
              <a:t>", </a:t>
            </a:r>
            <a:r>
              <a:rPr lang="ru-RU" sz="2400" i="1" dirty="0" err="1" smtClean="0"/>
              <a:t>слід</a:t>
            </a:r>
            <a:r>
              <a:rPr lang="ru-RU" sz="2400" i="1" dirty="0" smtClean="0"/>
              <a:t> </a:t>
            </a:r>
            <a:r>
              <a:rPr lang="ru-RU" sz="2400" i="1" dirty="0" err="1" smtClean="0"/>
              <a:t>виділити</a:t>
            </a:r>
            <a:r>
              <a:rPr lang="ru-RU" sz="2400" i="1" dirty="0" smtClean="0"/>
              <a:t>: а) </a:t>
            </a:r>
            <a:r>
              <a:rPr lang="ru-RU" sz="2400" i="1" dirty="0" err="1" smtClean="0"/>
              <a:t>мікрокліматичні</a:t>
            </a:r>
            <a:r>
              <a:rPr lang="ru-RU" sz="2400" i="1" dirty="0" smtClean="0"/>
              <a:t>, </a:t>
            </a:r>
            <a:r>
              <a:rPr lang="ru-RU" sz="2400" i="1" dirty="0" err="1" smtClean="0"/>
              <a:t>гігієнічні</a:t>
            </a:r>
            <a:r>
              <a:rPr lang="ru-RU" sz="2400" i="1" dirty="0" smtClean="0"/>
              <a:t> </a:t>
            </a:r>
            <a:r>
              <a:rPr lang="ru-RU" sz="2400" i="1" dirty="0" err="1" smtClean="0"/>
              <a:t>умови</a:t>
            </a:r>
            <a:r>
              <a:rPr lang="ru-RU" sz="2400" i="1" dirty="0" smtClean="0"/>
              <a:t>; б) </a:t>
            </a:r>
            <a:r>
              <a:rPr lang="ru-RU" sz="2400" i="1" dirty="0" err="1" smtClean="0"/>
              <a:t>соціальні</a:t>
            </a:r>
            <a:r>
              <a:rPr lang="ru-RU" sz="2400" i="1" dirty="0" smtClean="0"/>
              <a:t> </a:t>
            </a:r>
            <a:r>
              <a:rPr lang="ru-RU" sz="2400" i="1" dirty="0" err="1" smtClean="0"/>
              <a:t>умови</a:t>
            </a:r>
            <a:r>
              <a:rPr lang="ru-RU" sz="2400" i="1" dirty="0" smtClean="0"/>
              <a:t>.</a:t>
            </a:r>
            <a:endParaRPr lang="ru-RU" sz="2400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2348880"/>
            <a:ext cx="8064896" cy="3240360"/>
          </a:xfrm>
        </p:spPr>
        <p:txBody>
          <a:bodyPr>
            <a:normAutofit lnSpcReduction="10000"/>
          </a:bodyPr>
          <a:lstStyle/>
          <a:p>
            <a:pPr fontAlgn="base">
              <a:buNone/>
            </a:pPr>
            <a:r>
              <a:rPr lang="ru-RU" i="1" dirty="0" smtClean="0"/>
              <a:t>   </a:t>
            </a:r>
            <a:r>
              <a:rPr lang="ru-RU" sz="2100" dirty="0" err="1" smtClean="0"/>
              <a:t>Користуючись</a:t>
            </a:r>
            <a:r>
              <a:rPr lang="ru-RU" sz="2100" dirty="0" smtClean="0"/>
              <a:t> </a:t>
            </a:r>
            <a:r>
              <a:rPr lang="ru-RU" sz="2100" dirty="0" err="1" smtClean="0"/>
              <a:t>класифікацією</a:t>
            </a:r>
            <a:r>
              <a:rPr lang="ru-RU" sz="2100" dirty="0" smtClean="0"/>
              <a:t> умов </a:t>
            </a:r>
            <a:r>
              <a:rPr lang="ru-RU" sz="2100" dirty="0" err="1" smtClean="0"/>
              <a:t>праці</a:t>
            </a:r>
            <a:r>
              <a:rPr lang="ru-RU" sz="2100" dirty="0" smtClean="0"/>
              <a:t>, яку </a:t>
            </a:r>
            <a:r>
              <a:rPr lang="ru-RU" sz="2100" dirty="0" err="1" smtClean="0"/>
              <a:t>запропонував</a:t>
            </a:r>
            <a:r>
              <a:rPr lang="ru-RU" sz="2100" dirty="0" smtClean="0"/>
              <a:t> Є. О. </a:t>
            </a:r>
            <a:r>
              <a:rPr lang="ru-RU" sz="2100" dirty="0" err="1" smtClean="0"/>
              <a:t>Клімов</a:t>
            </a:r>
            <a:r>
              <a:rPr lang="ru-RU" sz="2100" dirty="0" smtClean="0"/>
              <a:t>, </a:t>
            </a:r>
            <a:r>
              <a:rPr lang="ru-RU" sz="2100" dirty="0" err="1" smtClean="0"/>
              <a:t>можна</a:t>
            </a:r>
            <a:r>
              <a:rPr lang="ru-RU" sz="2100" dirty="0" smtClean="0"/>
              <a:t> </a:t>
            </a:r>
            <a:r>
              <a:rPr lang="ru-RU" sz="2100" dirty="0" err="1" smtClean="0"/>
              <a:t>констатувати</a:t>
            </a:r>
            <a:r>
              <a:rPr lang="ru-RU" sz="2100" dirty="0" smtClean="0"/>
              <a:t>, </a:t>
            </a:r>
            <a:r>
              <a:rPr lang="ru-RU" sz="2100" dirty="0" err="1" smtClean="0"/>
              <a:t>що</a:t>
            </a:r>
            <a:r>
              <a:rPr lang="ru-RU" sz="2100" dirty="0" smtClean="0"/>
              <a:t> робота </a:t>
            </a:r>
            <a:r>
              <a:rPr lang="ru-RU" sz="2100" dirty="0" err="1" smtClean="0"/>
              <a:t>даної</a:t>
            </a:r>
            <a:r>
              <a:rPr lang="ru-RU" sz="2100" dirty="0" smtClean="0"/>
              <a:t> </a:t>
            </a:r>
            <a:r>
              <a:rPr lang="ru-RU" sz="2100" dirty="0" err="1" smtClean="0"/>
              <a:t>групи</a:t>
            </a:r>
            <a:r>
              <a:rPr lang="ru-RU" sz="2100" dirty="0" smtClean="0"/>
              <a:t> </a:t>
            </a:r>
            <a:r>
              <a:rPr lang="ru-RU" sz="2100" dirty="0" err="1" smtClean="0"/>
              <a:t>спеціалістів</a:t>
            </a:r>
            <a:r>
              <a:rPr lang="ru-RU" sz="2100" dirty="0" smtClean="0"/>
              <a:t> проходить у </a:t>
            </a:r>
            <a:r>
              <a:rPr lang="ru-RU" sz="2100" dirty="0" err="1" smtClean="0"/>
              <a:t>приміщенні</a:t>
            </a:r>
            <a:r>
              <a:rPr lang="ru-RU" sz="2100" dirty="0" smtClean="0"/>
              <a:t> </a:t>
            </a:r>
            <a:r>
              <a:rPr lang="ru-RU" sz="2100" dirty="0" err="1" smtClean="0"/>
              <a:t>з</a:t>
            </a:r>
            <a:r>
              <a:rPr lang="ru-RU" sz="2100" dirty="0" smtClean="0"/>
              <a:t> </a:t>
            </a:r>
            <a:r>
              <a:rPr lang="ru-RU" sz="2100" dirty="0" err="1" smtClean="0"/>
              <a:t>мікрокліматом</a:t>
            </a:r>
            <a:r>
              <a:rPr lang="ru-RU" sz="2100" dirty="0" smtClean="0"/>
              <a:t>, </a:t>
            </a:r>
            <a:r>
              <a:rPr lang="ru-RU" sz="2100" dirty="0" err="1" smtClean="0"/>
              <a:t>близьким</a:t>
            </a:r>
            <a:r>
              <a:rPr lang="ru-RU" sz="2100" dirty="0" smtClean="0"/>
              <a:t> до </a:t>
            </a:r>
            <a:r>
              <a:rPr lang="ru-RU" sz="2100" dirty="0" err="1" smtClean="0"/>
              <a:t>побутових</a:t>
            </a:r>
            <a:r>
              <a:rPr lang="ru-RU" sz="2100" dirty="0" smtClean="0"/>
              <a:t> норм. У </a:t>
            </a:r>
            <a:r>
              <a:rPr lang="ru-RU" sz="2100" dirty="0" err="1" smtClean="0"/>
              <a:t>складніших</a:t>
            </a:r>
            <a:r>
              <a:rPr lang="ru-RU" sz="2100" dirty="0" smtClean="0"/>
              <a:t> </a:t>
            </a:r>
            <a:r>
              <a:rPr lang="ru-RU" sz="2100" dirty="0" err="1" smtClean="0"/>
              <a:t>умовах</a:t>
            </a:r>
            <a:r>
              <a:rPr lang="ru-RU" sz="2100" dirty="0" smtClean="0"/>
              <a:t> </a:t>
            </a:r>
            <a:r>
              <a:rPr lang="ru-RU" sz="2100" dirty="0" err="1" smtClean="0"/>
              <a:t>пра</a:t>
            </a:r>
            <a:r>
              <a:rPr lang="ru-RU" sz="2100" dirty="0" err="1" smtClean="0">
                <a:latin typeface="+mj-lt"/>
              </a:rPr>
              <a:t>цюют</a:t>
            </a:r>
            <a:r>
              <a:rPr lang="ru-RU" sz="2100" dirty="0" err="1" smtClean="0"/>
              <a:t>ь</a:t>
            </a:r>
            <a:r>
              <a:rPr lang="ru-RU" sz="2100" dirty="0" smtClean="0"/>
              <a:t> </a:t>
            </a:r>
            <a:r>
              <a:rPr lang="ru-RU" sz="2100" dirty="0" err="1" smtClean="0"/>
              <a:t>продавці</a:t>
            </a:r>
            <a:r>
              <a:rPr lang="ru-RU" sz="2100" dirty="0" smtClean="0"/>
              <a:t>: вони </a:t>
            </a:r>
            <a:r>
              <a:rPr lang="ru-RU" sz="2100" dirty="0" err="1" smtClean="0"/>
              <a:t>іноді</a:t>
            </a:r>
            <a:r>
              <a:rPr lang="ru-RU" sz="2100" dirty="0" smtClean="0"/>
              <a:t> </a:t>
            </a:r>
            <a:r>
              <a:rPr lang="ru-RU" sz="2100" dirty="0" err="1" smtClean="0"/>
              <a:t>зазнають</a:t>
            </a:r>
            <a:r>
              <a:rPr lang="ru-RU" sz="2100" dirty="0" smtClean="0"/>
              <a:t> </a:t>
            </a:r>
            <a:r>
              <a:rPr lang="ru-RU" sz="2100" dirty="0" err="1" smtClean="0"/>
              <a:t>впливу</a:t>
            </a:r>
            <a:r>
              <a:rPr lang="ru-RU" sz="2100" dirty="0" smtClean="0"/>
              <a:t> </a:t>
            </a:r>
            <a:r>
              <a:rPr lang="ru-RU" sz="2100" dirty="0" err="1" smtClean="0"/>
              <a:t>повітря</a:t>
            </a:r>
            <a:r>
              <a:rPr lang="ru-RU" sz="2100" dirty="0" smtClean="0"/>
              <a:t> </a:t>
            </a:r>
            <a:r>
              <a:rPr lang="ru-RU" sz="2100" dirty="0" err="1" smtClean="0"/>
              <a:t>високої</a:t>
            </a:r>
            <a:r>
              <a:rPr lang="ru-RU" sz="2100" dirty="0" smtClean="0"/>
              <a:t> та </a:t>
            </a:r>
            <a:r>
              <a:rPr lang="ru-RU" sz="2100" dirty="0" err="1" smtClean="0"/>
              <a:t>низької</a:t>
            </a:r>
            <a:r>
              <a:rPr lang="ru-RU" sz="2100" dirty="0" smtClean="0"/>
              <a:t> </a:t>
            </a:r>
            <a:r>
              <a:rPr lang="ru-RU" sz="2100" dirty="0" err="1" smtClean="0"/>
              <a:t>температури</a:t>
            </a:r>
            <a:r>
              <a:rPr lang="ru-RU" sz="2100" dirty="0" smtClean="0"/>
              <a:t>, </a:t>
            </a:r>
            <a:r>
              <a:rPr lang="ru-RU" sz="2100" dirty="0" err="1" smtClean="0"/>
              <a:t>протягів</a:t>
            </a:r>
            <a:r>
              <a:rPr lang="ru-RU" sz="2100" dirty="0" smtClean="0"/>
              <a:t> </a:t>
            </a:r>
            <a:r>
              <a:rPr lang="ru-RU" sz="2100" dirty="0" err="1" smtClean="0"/>
              <a:t>тощо</a:t>
            </a:r>
            <a:r>
              <a:rPr lang="ru-RU" sz="2100" dirty="0" smtClean="0"/>
              <a:t>. Коли </a:t>
            </a:r>
            <a:r>
              <a:rPr lang="ru-RU" sz="2100" dirty="0" err="1" smtClean="0"/>
              <a:t>йдеться</a:t>
            </a:r>
            <a:r>
              <a:rPr lang="ru-RU" sz="2100" dirty="0" smtClean="0"/>
              <a:t> про </a:t>
            </a:r>
            <a:r>
              <a:rPr lang="ru-RU" sz="2100" dirty="0" err="1" smtClean="0"/>
              <a:t>соціальні</a:t>
            </a:r>
            <a:r>
              <a:rPr lang="ru-RU" sz="2100" dirty="0" smtClean="0"/>
              <a:t> </a:t>
            </a:r>
            <a:r>
              <a:rPr lang="ru-RU" sz="2100" dirty="0" err="1" smtClean="0"/>
              <a:t>умови</a:t>
            </a:r>
            <a:r>
              <a:rPr lang="ru-RU" sz="2100" dirty="0" smtClean="0"/>
              <a:t> </a:t>
            </a:r>
            <a:r>
              <a:rPr lang="ru-RU" sz="2100" dirty="0" err="1" smtClean="0"/>
              <a:t>працівників</a:t>
            </a:r>
            <a:r>
              <a:rPr lang="ru-RU" sz="2100" dirty="0" smtClean="0"/>
              <a:t> </a:t>
            </a:r>
            <a:r>
              <a:rPr lang="ru-RU" sz="2100" dirty="0" err="1" smtClean="0"/>
              <a:t>групи</a:t>
            </a:r>
            <a:r>
              <a:rPr lang="ru-RU" sz="2100" dirty="0" smtClean="0"/>
              <a:t> </a:t>
            </a:r>
            <a:r>
              <a:rPr lang="ru-RU" sz="2100" dirty="0" err="1" smtClean="0"/>
              <a:t>професій</a:t>
            </a:r>
            <a:r>
              <a:rPr lang="ru-RU" sz="2100" dirty="0" smtClean="0"/>
              <a:t> "</a:t>
            </a:r>
            <a:r>
              <a:rPr lang="ru-RU" sz="2100" dirty="0" err="1" smtClean="0"/>
              <a:t>людина</a:t>
            </a:r>
            <a:r>
              <a:rPr lang="ru-RU" sz="2100" dirty="0" smtClean="0"/>
              <a:t> — </a:t>
            </a:r>
            <a:r>
              <a:rPr lang="ru-RU" sz="2100" dirty="0" err="1" smtClean="0"/>
              <a:t>людина</a:t>
            </a:r>
            <a:r>
              <a:rPr lang="ru-RU" sz="2100" dirty="0" smtClean="0"/>
              <a:t>", </a:t>
            </a:r>
            <a:r>
              <a:rPr lang="ru-RU" sz="2100" dirty="0" err="1" smtClean="0"/>
              <a:t>варто</a:t>
            </a:r>
            <a:r>
              <a:rPr lang="ru-RU" sz="2100" dirty="0" smtClean="0"/>
              <a:t> </a:t>
            </a:r>
            <a:r>
              <a:rPr lang="ru-RU" sz="2100" dirty="0" err="1" smtClean="0"/>
              <a:t>підкресли</a:t>
            </a:r>
            <a:r>
              <a:rPr lang="ru-RU" sz="2100" dirty="0" smtClean="0"/>
              <a:t> </a:t>
            </a:r>
            <a:r>
              <a:rPr lang="ru-RU" sz="2100" dirty="0" err="1" smtClean="0"/>
              <a:t>ти</a:t>
            </a:r>
            <a:r>
              <a:rPr lang="ru-RU" sz="2100" dirty="0" smtClean="0"/>
              <a:t>, </a:t>
            </a:r>
            <a:r>
              <a:rPr lang="ru-RU" sz="2100" dirty="0" err="1" smtClean="0"/>
              <a:t>що</a:t>
            </a:r>
            <a:r>
              <a:rPr lang="ru-RU" sz="2100" dirty="0" smtClean="0"/>
              <a:t> вони </a:t>
            </a:r>
            <a:r>
              <a:rPr lang="ru-RU" sz="2100" dirty="0" err="1" smtClean="0"/>
              <a:t>висувають</a:t>
            </a:r>
            <a:r>
              <a:rPr lang="ru-RU" sz="2100" dirty="0" smtClean="0"/>
              <a:t> </a:t>
            </a:r>
            <a:r>
              <a:rPr lang="ru-RU" sz="2100" dirty="0" err="1" smtClean="0"/>
              <a:t>підвищені</a:t>
            </a:r>
            <a:r>
              <a:rPr lang="ru-RU" sz="2100" dirty="0" smtClean="0"/>
              <a:t> </a:t>
            </a:r>
            <a:r>
              <a:rPr lang="ru-RU" sz="2100" dirty="0" err="1" smtClean="0"/>
              <a:t>вимоги</a:t>
            </a:r>
            <a:r>
              <a:rPr lang="ru-RU" sz="2100" dirty="0" smtClean="0"/>
              <a:t> до морального образу </a:t>
            </a:r>
            <a:r>
              <a:rPr lang="ru-RU" sz="2100" dirty="0" err="1" smtClean="0"/>
              <a:t>людини</a:t>
            </a:r>
            <a:r>
              <a:rPr lang="ru-RU" sz="2100" dirty="0" smtClean="0"/>
              <a:t>, </a:t>
            </a:r>
            <a:r>
              <a:rPr lang="ru-RU" sz="2100" dirty="0" err="1" smtClean="0"/>
              <a:t>її</a:t>
            </a:r>
            <a:r>
              <a:rPr lang="ru-RU" sz="2100" dirty="0" smtClean="0"/>
              <a:t> </a:t>
            </a:r>
            <a:r>
              <a:rPr lang="ru-RU" sz="2100" dirty="0" err="1" smtClean="0"/>
              <a:t>дисциплінованості</a:t>
            </a:r>
            <a:r>
              <a:rPr lang="ru-RU" sz="2100" dirty="0" smtClean="0"/>
              <a:t>, </a:t>
            </a:r>
            <a:r>
              <a:rPr lang="ru-RU" sz="2100" dirty="0" err="1" smtClean="0"/>
              <a:t>принциповості</a:t>
            </a:r>
            <a:r>
              <a:rPr lang="ru-RU" sz="2100" dirty="0" smtClean="0"/>
              <a:t>, </a:t>
            </a:r>
            <a:r>
              <a:rPr lang="ru-RU" sz="2100" dirty="0" err="1" smtClean="0"/>
              <a:t>відповідальності</a:t>
            </a:r>
            <a:r>
              <a:rPr lang="ru-RU" sz="2100" dirty="0" smtClean="0"/>
              <a:t>.</a:t>
            </a:r>
            <a:br>
              <a:rPr lang="ru-RU" sz="2100" dirty="0" smtClean="0"/>
            </a:br>
            <a:endParaRPr lang="ru-RU" sz="210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60648"/>
            <a:ext cx="7975798" cy="929200"/>
          </a:xfrm>
        </p:spPr>
        <p:txBody>
          <a:bodyPr>
            <a:normAutofit fontScale="90000"/>
          </a:bodyPr>
          <a:lstStyle/>
          <a:p>
            <a:r>
              <a:rPr lang="ru-RU" i="1" dirty="0" err="1" smtClean="0"/>
              <a:t>Приклади</a:t>
            </a:r>
            <a:r>
              <a:rPr lang="ru-RU" i="1" dirty="0" smtClean="0"/>
              <a:t> </a:t>
            </a:r>
            <a:r>
              <a:rPr lang="ru-RU" i="1" dirty="0" err="1" smtClean="0"/>
              <a:t>професій</a:t>
            </a:r>
            <a:r>
              <a:rPr lang="ru-RU" i="1" dirty="0" smtClean="0"/>
              <a:t> типу </a:t>
            </a:r>
            <a:r>
              <a:rPr lang="ru-RU" i="1" dirty="0" err="1" smtClean="0"/>
              <a:t>людина-людина</a:t>
            </a:r>
            <a:r>
              <a:rPr lang="ru-RU" i="1" dirty="0" smtClean="0"/>
              <a:t>:</a:t>
            </a:r>
            <a:endParaRPr lang="ru-RU" i="1" dirty="0"/>
          </a:p>
        </p:txBody>
      </p:sp>
      <p:pic>
        <p:nvPicPr>
          <p:cNvPr id="4" name="Содержимое 3" descr="9db0be518d4fbc34d9bfcb77b4f74da5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835696" y="3284984"/>
            <a:ext cx="5250746" cy="2808312"/>
          </a:xfrm>
        </p:spPr>
      </p:pic>
      <p:sp>
        <p:nvSpPr>
          <p:cNvPr id="5" name="TextBox 4"/>
          <p:cNvSpPr txBox="1"/>
          <p:nvPr/>
        </p:nvSpPr>
        <p:spPr>
          <a:xfrm>
            <a:off x="611560" y="1484784"/>
            <a:ext cx="777686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учитель, </a:t>
            </a:r>
            <a:r>
              <a:rPr lang="ru-RU" sz="2000" dirty="0" err="1" smtClean="0"/>
              <a:t>вихователь</a:t>
            </a:r>
            <a:r>
              <a:rPr lang="ru-RU" sz="2000" dirty="0" smtClean="0"/>
              <a:t>, </a:t>
            </a:r>
            <a:r>
              <a:rPr lang="ru-RU" sz="2000" dirty="0" err="1" smtClean="0"/>
              <a:t>перекладач</a:t>
            </a:r>
            <a:r>
              <a:rPr lang="ru-RU" sz="2000" dirty="0" smtClean="0"/>
              <a:t>, </a:t>
            </a:r>
            <a:r>
              <a:rPr lang="ru-RU" sz="2000" dirty="0" err="1" smtClean="0"/>
              <a:t>бібліотекар</a:t>
            </a:r>
            <a:r>
              <a:rPr lang="ru-RU" sz="2000" dirty="0" smtClean="0"/>
              <a:t>, </a:t>
            </a:r>
            <a:r>
              <a:rPr lang="ru-RU" sz="2000" dirty="0" err="1" smtClean="0"/>
              <a:t>лікар</a:t>
            </a:r>
            <a:r>
              <a:rPr lang="ru-RU" sz="2000" dirty="0" smtClean="0"/>
              <a:t>, медсестра, </a:t>
            </a:r>
            <a:r>
              <a:rPr lang="ru-RU" sz="2000" dirty="0" err="1" smtClean="0"/>
              <a:t>працівники</a:t>
            </a:r>
            <a:r>
              <a:rPr lang="ru-RU" sz="2000" dirty="0" smtClean="0"/>
              <a:t> </a:t>
            </a:r>
            <a:r>
              <a:rPr lang="ru-RU" sz="2000" dirty="0" err="1" smtClean="0"/>
              <a:t>міліції</a:t>
            </a:r>
            <a:r>
              <a:rPr lang="ru-RU" sz="2000" dirty="0" smtClean="0"/>
              <a:t>, суду, </a:t>
            </a:r>
            <a:r>
              <a:rPr lang="ru-RU" sz="2000" dirty="0" err="1" smtClean="0"/>
              <a:t>прокуратури</a:t>
            </a:r>
            <a:r>
              <a:rPr lang="ru-RU" sz="2000" dirty="0" smtClean="0"/>
              <a:t>, юрист, </a:t>
            </a:r>
            <a:r>
              <a:rPr lang="ru-RU" sz="2000" dirty="0" err="1" smtClean="0"/>
              <a:t>офіціант</a:t>
            </a:r>
            <a:r>
              <a:rPr lang="ru-RU" sz="2000" dirty="0" smtClean="0"/>
              <a:t>, </a:t>
            </a:r>
            <a:r>
              <a:rPr lang="ru-RU" sz="2000" dirty="0" err="1" smtClean="0"/>
              <a:t>стюардеса</a:t>
            </a:r>
            <a:r>
              <a:rPr lang="ru-RU" sz="2000" dirty="0" smtClean="0"/>
              <a:t>, </a:t>
            </a:r>
            <a:r>
              <a:rPr lang="ru-RU" sz="2000" dirty="0" err="1" smtClean="0"/>
              <a:t>продавець</a:t>
            </a:r>
            <a:r>
              <a:rPr lang="ru-RU" sz="2000" dirty="0" smtClean="0"/>
              <a:t>, </a:t>
            </a:r>
            <a:r>
              <a:rPr lang="ru-RU" sz="2000" dirty="0" err="1" smtClean="0"/>
              <a:t>адміністратор</a:t>
            </a:r>
            <a:r>
              <a:rPr lang="ru-RU" sz="2000" dirty="0" smtClean="0"/>
              <a:t>, </a:t>
            </a:r>
            <a:r>
              <a:rPr lang="ru-RU" sz="2000" dirty="0" err="1" smtClean="0"/>
              <a:t>культпрацівник</a:t>
            </a:r>
            <a:r>
              <a:rPr lang="ru-RU" sz="2000" dirty="0" smtClean="0"/>
              <a:t>, </a:t>
            </a:r>
            <a:r>
              <a:rPr lang="ru-RU" sz="2000" dirty="0" err="1" smtClean="0"/>
              <a:t>екскурсовод</a:t>
            </a:r>
            <a:r>
              <a:rPr lang="ru-RU" sz="2000" dirty="0" smtClean="0"/>
              <a:t>, тренер, </a:t>
            </a:r>
            <a:r>
              <a:rPr lang="ru-RU" sz="2000" dirty="0" err="1" smtClean="0"/>
              <a:t>кореспондент</a:t>
            </a:r>
            <a:r>
              <a:rPr lang="ru-RU" sz="2000" dirty="0" smtClean="0"/>
              <a:t>.</a:t>
            </a:r>
            <a:endParaRPr lang="ru-RU" sz="200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2132856"/>
            <a:ext cx="7886700" cy="1145224"/>
          </a:xfrm>
        </p:spPr>
        <p:txBody>
          <a:bodyPr>
            <a:normAutofit/>
          </a:bodyPr>
          <a:lstStyle/>
          <a:p>
            <a:pPr algn="ctr"/>
            <a:r>
              <a:rPr lang="uk-UA" sz="4400" dirty="0" smtClean="0"/>
              <a:t>Дякуємо за увагу!</a:t>
            </a:r>
            <a:endParaRPr lang="ru-RU" sz="440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260648"/>
            <a:ext cx="7416824" cy="2160240"/>
          </a:xfrm>
        </p:spPr>
        <p:txBody>
          <a:bodyPr>
            <a:normAutofit/>
          </a:bodyPr>
          <a:lstStyle/>
          <a:p>
            <a:r>
              <a:rPr lang="ru-RU" sz="2400" b="0" i="1" dirty="0" err="1" smtClean="0"/>
              <a:t>Професії</a:t>
            </a:r>
            <a:r>
              <a:rPr lang="ru-RU" sz="2400" b="0" i="1" dirty="0" smtClean="0"/>
              <a:t> , </a:t>
            </a:r>
            <a:r>
              <a:rPr lang="ru-RU" sz="2400" b="0" i="1" dirty="0" err="1" smtClean="0"/>
              <a:t>об'єктом</a:t>
            </a:r>
            <a:r>
              <a:rPr lang="ru-RU" sz="2400" b="0" i="1" dirty="0" smtClean="0"/>
              <a:t> </a:t>
            </a:r>
            <a:r>
              <a:rPr lang="ru-RU" sz="2400" b="0" i="1" dirty="0" err="1" smtClean="0"/>
              <a:t>уваги</a:t>
            </a:r>
            <a:r>
              <a:rPr lang="ru-RU" sz="2400" b="0" i="1" dirty="0" smtClean="0"/>
              <a:t> </a:t>
            </a:r>
            <a:r>
              <a:rPr lang="ru-RU" sz="2400" b="0" i="1" dirty="0" err="1" smtClean="0"/>
              <a:t>яких</a:t>
            </a:r>
            <a:r>
              <a:rPr lang="ru-RU" sz="2400" b="0" i="1" dirty="0" smtClean="0"/>
              <a:t> </a:t>
            </a:r>
            <a:r>
              <a:rPr lang="ru-RU" sz="2400" b="0" i="1" dirty="0" err="1" smtClean="0"/>
              <a:t>є</a:t>
            </a:r>
            <a:r>
              <a:rPr lang="ru-RU" sz="2400" b="0" i="1" dirty="0" smtClean="0"/>
              <a:t> </a:t>
            </a:r>
            <a:r>
              <a:rPr lang="ru-RU" sz="2400" b="0" i="1" dirty="0" err="1" smtClean="0"/>
              <a:t>людина</a:t>
            </a:r>
            <a:r>
              <a:rPr lang="ru-RU" sz="2400" b="0" i="1" dirty="0" smtClean="0"/>
              <a:t>. Вони </a:t>
            </a:r>
            <a:r>
              <a:rPr lang="ru-RU" sz="2400" b="0" i="1" dirty="0" err="1" smtClean="0"/>
              <a:t>пов'язані</a:t>
            </a:r>
            <a:r>
              <a:rPr lang="ru-RU" sz="2400" b="0" i="1" dirty="0" smtClean="0"/>
              <a:t> </a:t>
            </a:r>
            <a:r>
              <a:rPr lang="ru-RU" sz="2400" b="0" i="1" dirty="0" err="1" smtClean="0"/>
              <a:t>з</a:t>
            </a:r>
            <a:r>
              <a:rPr lang="ru-RU" sz="2400" b="0" i="1" dirty="0" smtClean="0"/>
              <a:t> </a:t>
            </a:r>
            <a:r>
              <a:rPr lang="ru-RU" sz="2400" b="0" i="1" dirty="0" err="1" smtClean="0"/>
              <a:t>навчанням</a:t>
            </a:r>
            <a:r>
              <a:rPr lang="ru-RU" sz="2400" b="0" i="1" dirty="0" smtClean="0"/>
              <a:t> , </a:t>
            </a:r>
            <a:r>
              <a:rPr lang="ru-RU" sz="2400" b="0" i="1" dirty="0" err="1" smtClean="0"/>
              <a:t>вихованням</a:t>
            </a:r>
            <a:r>
              <a:rPr lang="ru-RU" sz="2400" b="0" i="1" dirty="0" smtClean="0"/>
              <a:t> , </a:t>
            </a:r>
            <a:r>
              <a:rPr lang="ru-RU" sz="2400" b="0" i="1" dirty="0" err="1" smtClean="0"/>
              <a:t>обслуговуванням</a:t>
            </a:r>
            <a:r>
              <a:rPr lang="ru-RU" sz="2400" b="0" i="1" dirty="0" smtClean="0"/>
              <a:t> , </a:t>
            </a:r>
            <a:r>
              <a:rPr lang="ru-RU" sz="2400" b="0" i="1" dirty="0" err="1" smtClean="0"/>
              <a:t>керівництвом</a:t>
            </a:r>
            <a:r>
              <a:rPr lang="ru-RU" sz="2400" b="0" i="1" dirty="0" smtClean="0"/>
              <a:t> . У </a:t>
            </a:r>
            <a:r>
              <a:rPr lang="ru-RU" sz="2400" b="0" i="1" dirty="0" err="1" smtClean="0"/>
              <a:t>цій</a:t>
            </a:r>
            <a:r>
              <a:rPr lang="ru-RU" sz="2400" b="0" i="1" dirty="0" smtClean="0"/>
              <a:t> </a:t>
            </a:r>
            <a:r>
              <a:rPr lang="ru-RU" sz="2400" b="0" i="1" dirty="0" err="1" smtClean="0"/>
              <a:t>області</a:t>
            </a:r>
            <a:r>
              <a:rPr lang="ru-RU" sz="2400" b="0" i="1" dirty="0" smtClean="0"/>
              <a:t> </a:t>
            </a:r>
            <a:r>
              <a:rPr lang="ru-RU" sz="2400" b="0" i="1" dirty="0" err="1" smtClean="0"/>
              <a:t>допомагають</a:t>
            </a:r>
            <a:r>
              <a:rPr lang="ru-RU" sz="2400" b="0" i="1" dirty="0" smtClean="0"/>
              <a:t> </a:t>
            </a:r>
            <a:r>
              <a:rPr lang="ru-RU" sz="2400" b="0" i="1" dirty="0" err="1" smtClean="0"/>
              <a:t>орієнтуватися</a:t>
            </a:r>
            <a:r>
              <a:rPr lang="ru-RU" sz="2400" b="0" i="1" dirty="0" smtClean="0"/>
              <a:t> </a:t>
            </a:r>
            <a:r>
              <a:rPr lang="ru-RU" sz="2400" b="0" i="1" dirty="0" err="1" smtClean="0"/>
              <a:t>такі</a:t>
            </a:r>
            <a:r>
              <a:rPr lang="ru-RU" sz="2400" b="0" i="1" dirty="0" smtClean="0"/>
              <a:t> </a:t>
            </a:r>
            <a:r>
              <a:rPr lang="ru-RU" sz="2400" b="0" i="1" dirty="0" err="1" smtClean="0"/>
              <a:t>навчальні</a:t>
            </a:r>
            <a:r>
              <a:rPr lang="ru-RU" sz="2400" b="0" i="1" dirty="0" smtClean="0"/>
              <a:t> </a:t>
            </a:r>
            <a:r>
              <a:rPr lang="ru-RU" sz="2400" b="0" i="1" dirty="0" err="1" smtClean="0"/>
              <a:t>предмети</a:t>
            </a:r>
            <a:r>
              <a:rPr lang="ru-RU" sz="2400" b="0" i="1" dirty="0" smtClean="0"/>
              <a:t> , як </a:t>
            </a:r>
            <a:r>
              <a:rPr lang="ru-RU" sz="2400" b="0" i="1" dirty="0" err="1" smtClean="0"/>
              <a:t>історія</a:t>
            </a:r>
            <a:r>
              <a:rPr lang="ru-RU" sz="2400" b="0" i="1" dirty="0" smtClean="0"/>
              <a:t> , </a:t>
            </a:r>
            <a:r>
              <a:rPr lang="ru-RU" sz="2400" b="0" i="1" dirty="0" err="1" smtClean="0"/>
              <a:t>література</a:t>
            </a:r>
            <a:r>
              <a:rPr lang="ru-RU" sz="2400" b="0" i="1" dirty="0" smtClean="0"/>
              <a:t> та </a:t>
            </a:r>
            <a:r>
              <a:rPr lang="ru-RU" sz="2400" b="0" i="1" dirty="0" err="1" smtClean="0"/>
              <a:t>інші</a:t>
            </a:r>
            <a:r>
              <a:rPr lang="ru-RU" sz="2400" b="0" i="1" dirty="0" smtClean="0"/>
              <a:t> , </a:t>
            </a:r>
            <a:r>
              <a:rPr lang="ru-RU" sz="2400" b="0" i="1" dirty="0" err="1" smtClean="0"/>
              <a:t>пов'язані</a:t>
            </a:r>
            <a:r>
              <a:rPr lang="ru-RU" sz="2400" b="0" i="1" dirty="0" smtClean="0"/>
              <a:t> </a:t>
            </a:r>
            <a:r>
              <a:rPr lang="ru-RU" sz="2400" b="0" i="1" dirty="0" err="1" smtClean="0"/>
              <a:t>з</a:t>
            </a:r>
            <a:r>
              <a:rPr lang="ru-RU" sz="2400" b="0" i="1" dirty="0" smtClean="0"/>
              <a:t> </a:t>
            </a:r>
            <a:r>
              <a:rPr lang="ru-RU" sz="2400" b="0" i="1" dirty="0" err="1" smtClean="0"/>
              <a:t>вивченням</a:t>
            </a:r>
            <a:r>
              <a:rPr lang="ru-RU" sz="2400" b="0" i="1" dirty="0" smtClean="0"/>
              <a:t> людей , </a:t>
            </a:r>
            <a:r>
              <a:rPr lang="ru-RU" sz="2400" b="0" i="1" dirty="0" err="1" smtClean="0"/>
              <a:t>суспільства</a:t>
            </a:r>
            <a:r>
              <a:rPr lang="ru-RU" sz="2400" b="0" i="1" dirty="0" smtClean="0"/>
              <a:t>.</a:t>
            </a:r>
            <a:endParaRPr lang="ru-RU" sz="2400" b="0" dirty="0"/>
          </a:p>
        </p:txBody>
      </p:sp>
      <p:pic>
        <p:nvPicPr>
          <p:cNvPr id="4" name="imObjectImage_2" descr="http://ito.vspu.net/blogspot/Samoviz/images/11.jpg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899592" y="2780928"/>
            <a:ext cx="6984776" cy="3024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260648"/>
            <a:ext cx="7886700" cy="1765912"/>
          </a:xfrm>
        </p:spPr>
        <p:txBody>
          <a:bodyPr>
            <a:noAutofit/>
          </a:bodyPr>
          <a:lstStyle/>
          <a:p>
            <a:r>
              <a:rPr lang="ru-RU" sz="2000" i="1" dirty="0" err="1" smtClean="0"/>
              <a:t>Основні</a:t>
            </a:r>
            <a:r>
              <a:rPr lang="ru-RU" sz="2000" i="1" dirty="0" smtClean="0"/>
              <a:t> </a:t>
            </a:r>
            <a:r>
              <a:rPr lang="ru-RU" sz="2000" i="1" dirty="0" err="1" smtClean="0"/>
              <a:t>вимоги</a:t>
            </a:r>
            <a:r>
              <a:rPr lang="ru-RU" sz="2000" i="1" dirty="0" smtClean="0"/>
              <a:t>, </a:t>
            </a:r>
            <a:r>
              <a:rPr lang="ru-RU" sz="2000" i="1" dirty="0" err="1" smtClean="0"/>
              <a:t>що</a:t>
            </a:r>
            <a:r>
              <a:rPr lang="ru-RU" sz="2000" i="1" dirty="0" smtClean="0"/>
              <a:t> </a:t>
            </a:r>
            <a:r>
              <a:rPr lang="ru-RU" sz="2000" i="1" dirty="0" err="1" smtClean="0"/>
              <a:t>ставляться</a:t>
            </a:r>
            <a:r>
              <a:rPr lang="ru-RU" sz="2000" i="1" dirty="0" smtClean="0"/>
              <a:t> </a:t>
            </a:r>
            <a:r>
              <a:rPr lang="ru-RU" sz="2000" i="1" dirty="0" err="1" smtClean="0"/>
              <a:t>професією</a:t>
            </a:r>
            <a:r>
              <a:rPr lang="ru-RU" sz="2000" i="1" dirty="0" smtClean="0"/>
              <a:t> до особи – </a:t>
            </a:r>
            <a:r>
              <a:rPr lang="ru-RU" sz="2000" i="1" dirty="0" err="1" smtClean="0"/>
              <a:t>здатність</a:t>
            </a:r>
            <a:r>
              <a:rPr lang="ru-RU" sz="2000" i="1" dirty="0" smtClean="0"/>
              <a:t> </a:t>
            </a:r>
            <a:r>
              <a:rPr lang="ru-RU" sz="2000" i="1" dirty="0" err="1" smtClean="0"/>
              <a:t>встановлювати</a:t>
            </a:r>
            <a:r>
              <a:rPr lang="ru-RU" sz="2000" i="1" dirty="0" smtClean="0"/>
              <a:t> </a:t>
            </a:r>
            <a:r>
              <a:rPr lang="ru-RU" sz="2000" i="1" dirty="0" err="1" smtClean="0"/>
              <a:t>взаємини</a:t>
            </a:r>
            <a:r>
              <a:rPr lang="ru-RU" sz="2000" i="1" dirty="0" smtClean="0"/>
              <a:t> </a:t>
            </a:r>
            <a:r>
              <a:rPr lang="ru-RU" sz="2000" i="1" dirty="0" err="1" smtClean="0"/>
              <a:t>з</a:t>
            </a:r>
            <a:r>
              <a:rPr lang="ru-RU" sz="2000" i="1" dirty="0" smtClean="0"/>
              <a:t> людьми, </a:t>
            </a:r>
            <a:r>
              <a:rPr lang="ru-RU" sz="2000" i="1" dirty="0" err="1" smtClean="0"/>
              <a:t>допомога</a:t>
            </a:r>
            <a:r>
              <a:rPr lang="ru-RU" sz="2000" i="1" dirty="0" smtClean="0"/>
              <a:t> в </a:t>
            </a:r>
            <a:r>
              <a:rPr lang="ru-RU" sz="2000" i="1" dirty="0" err="1" smtClean="0"/>
              <a:t>оволодінні</a:t>
            </a:r>
            <a:r>
              <a:rPr lang="ru-RU" sz="2000" i="1" dirty="0" smtClean="0"/>
              <a:t> основами наук, </a:t>
            </a:r>
            <a:r>
              <a:rPr lang="ru-RU" sz="2000" i="1" dirty="0" err="1" smtClean="0"/>
              <a:t>акуратність</a:t>
            </a:r>
            <a:r>
              <a:rPr lang="ru-RU" sz="2000" i="1" dirty="0" smtClean="0"/>
              <a:t>, </a:t>
            </a:r>
            <a:r>
              <a:rPr lang="ru-RU" sz="2000" i="1" dirty="0" err="1" smtClean="0"/>
              <a:t>пунктуальність</a:t>
            </a:r>
            <a:r>
              <a:rPr lang="ru-RU" sz="2000" i="1" dirty="0" smtClean="0"/>
              <a:t>, доброта, </a:t>
            </a:r>
            <a:r>
              <a:rPr lang="ru-RU" sz="2000" i="1" dirty="0" err="1" smtClean="0"/>
              <a:t>готовність</a:t>
            </a:r>
            <a:r>
              <a:rPr lang="ru-RU" sz="2000" i="1" dirty="0" smtClean="0"/>
              <a:t> прийти на </a:t>
            </a:r>
            <a:r>
              <a:rPr lang="ru-RU" sz="2000" i="1" dirty="0" err="1" smtClean="0"/>
              <a:t>допомогу</a:t>
            </a:r>
            <a:r>
              <a:rPr lang="ru-RU" sz="2000" i="1" dirty="0" smtClean="0"/>
              <a:t> </a:t>
            </a:r>
            <a:r>
              <a:rPr lang="ru-RU" sz="2000" i="1" dirty="0" err="1" smtClean="0"/>
              <a:t>іншій</a:t>
            </a:r>
            <a:r>
              <a:rPr lang="ru-RU" sz="2000" i="1" dirty="0" smtClean="0"/>
              <a:t> </a:t>
            </a:r>
            <a:r>
              <a:rPr lang="ru-RU" sz="2000" i="1" dirty="0" err="1" smtClean="0"/>
              <a:t>людині</a:t>
            </a:r>
            <a:r>
              <a:rPr lang="ru-RU" sz="2000" i="1" dirty="0" smtClean="0"/>
              <a:t>, </a:t>
            </a:r>
            <a:r>
              <a:rPr lang="ru-RU" sz="2000" i="1" dirty="0" err="1" smtClean="0"/>
              <a:t>привітність</a:t>
            </a:r>
            <a:r>
              <a:rPr lang="ru-RU" sz="2000" i="1" dirty="0" smtClean="0"/>
              <a:t>, </a:t>
            </a:r>
            <a:r>
              <a:rPr lang="ru-RU" sz="2000" i="1" dirty="0" err="1" smtClean="0"/>
              <a:t>доброзичливість</a:t>
            </a:r>
            <a:r>
              <a:rPr lang="ru-RU" sz="2000" i="1" dirty="0" smtClean="0"/>
              <a:t>, самокритика, </a:t>
            </a:r>
            <a:r>
              <a:rPr lang="ru-RU" sz="2000" i="1" dirty="0" err="1" smtClean="0"/>
              <a:t>самовладання</a:t>
            </a:r>
            <a:r>
              <a:rPr lang="ru-RU" sz="2000" i="1" dirty="0" smtClean="0"/>
              <a:t>, </a:t>
            </a:r>
            <a:r>
              <a:rPr lang="ru-RU" sz="2000" i="1" dirty="0" err="1" smtClean="0"/>
              <a:t>спостережливість</a:t>
            </a:r>
            <a:r>
              <a:rPr lang="ru-RU" sz="2000" i="1" dirty="0" smtClean="0"/>
              <a:t>, </a:t>
            </a:r>
            <a:r>
              <a:rPr lang="ru-RU" sz="2000" i="1" dirty="0" err="1" smtClean="0"/>
              <a:t>емоційна</a:t>
            </a:r>
            <a:r>
              <a:rPr lang="ru-RU" sz="2000" i="1" dirty="0" smtClean="0"/>
              <a:t> </a:t>
            </a:r>
            <a:r>
              <a:rPr lang="ru-RU" sz="2000" i="1" dirty="0" err="1" smtClean="0"/>
              <a:t>стійкість</a:t>
            </a:r>
            <a:r>
              <a:rPr lang="ru-RU" sz="2000" i="1" dirty="0" smtClean="0"/>
              <a:t>, </a:t>
            </a:r>
            <a:r>
              <a:rPr lang="ru-RU" sz="2000" i="1" dirty="0" err="1" smtClean="0"/>
              <a:t>розподіл</a:t>
            </a:r>
            <a:r>
              <a:rPr lang="ru-RU" sz="2000" i="1" dirty="0" smtClean="0"/>
              <a:t> </a:t>
            </a:r>
            <a:r>
              <a:rPr lang="ru-RU" sz="2000" i="1" dirty="0" err="1" smtClean="0"/>
              <a:t>уваги</a:t>
            </a:r>
            <a:r>
              <a:rPr lang="ru-RU" sz="2000" i="1" dirty="0" smtClean="0"/>
              <a:t>, </a:t>
            </a:r>
            <a:r>
              <a:rPr lang="ru-RU" sz="2000" i="1" dirty="0" err="1" smtClean="0"/>
              <a:t>логічність</a:t>
            </a:r>
            <a:r>
              <a:rPr lang="ru-RU" sz="2000" i="1" dirty="0" smtClean="0"/>
              <a:t> </a:t>
            </a:r>
            <a:r>
              <a:rPr lang="ru-RU" sz="2000" i="1" dirty="0" err="1" smtClean="0"/>
              <a:t>мислення</a:t>
            </a:r>
            <a:r>
              <a:rPr lang="ru-RU" sz="2000" i="1" dirty="0" smtClean="0"/>
              <a:t>, </a:t>
            </a:r>
            <a:r>
              <a:rPr lang="ru-RU" sz="2000" i="1" dirty="0" err="1" smtClean="0"/>
              <a:t>високі</a:t>
            </a:r>
            <a:r>
              <a:rPr lang="ru-RU" sz="2000" i="1" dirty="0" smtClean="0"/>
              <a:t> </a:t>
            </a:r>
            <a:r>
              <a:rPr lang="ru-RU" sz="2000" i="1" dirty="0" err="1" smtClean="0"/>
              <a:t>показники</a:t>
            </a:r>
            <a:r>
              <a:rPr lang="ru-RU" sz="2000" i="1" dirty="0" smtClean="0"/>
              <a:t> </a:t>
            </a:r>
            <a:r>
              <a:rPr lang="ru-RU" sz="2000" i="1" dirty="0" err="1" smtClean="0"/>
              <a:t>пам’яті</a:t>
            </a:r>
            <a:r>
              <a:rPr lang="ru-RU" sz="2000" i="1" dirty="0" smtClean="0"/>
              <a:t>.</a:t>
            </a:r>
            <a:endParaRPr lang="ru-RU" sz="2000" i="1" dirty="0"/>
          </a:p>
        </p:txBody>
      </p:sp>
      <p:pic>
        <p:nvPicPr>
          <p:cNvPr id="7" name="Содержимое 6" descr="networking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915816" y="4509120"/>
            <a:ext cx="2808312" cy="1872208"/>
          </a:xfrm>
        </p:spPr>
      </p:pic>
      <p:pic>
        <p:nvPicPr>
          <p:cNvPr id="8" name="Рисунок 7" descr="запізнення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83568" y="2420888"/>
            <a:ext cx="2808312" cy="1872208"/>
          </a:xfrm>
          <a:prstGeom prst="rect">
            <a:avLst/>
          </a:prstGeom>
        </p:spPr>
      </p:pic>
      <p:pic>
        <p:nvPicPr>
          <p:cNvPr id="9" name="Рисунок 8" descr="art-2016-12-06-1-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148064" y="2420888"/>
            <a:ext cx="2808313" cy="187220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8119814" cy="1767730"/>
          </a:xfrm>
        </p:spPr>
        <p:txBody>
          <a:bodyPr>
            <a:noAutofit/>
          </a:bodyPr>
          <a:lstStyle/>
          <a:p>
            <a:r>
              <a:rPr lang="ru-RU" sz="2400" i="1" dirty="0" err="1" smtClean="0"/>
              <a:t>Група</a:t>
            </a:r>
            <a:r>
              <a:rPr lang="ru-RU" sz="2400" i="1" dirty="0" smtClean="0"/>
              <a:t> </a:t>
            </a:r>
            <a:r>
              <a:rPr lang="ru-RU" sz="2400" i="1" dirty="0" err="1" smtClean="0"/>
              <a:t>професій</a:t>
            </a:r>
            <a:r>
              <a:rPr lang="ru-RU" sz="2400" i="1" dirty="0" smtClean="0"/>
              <a:t> типу "</a:t>
            </a:r>
            <a:r>
              <a:rPr lang="ru-RU" sz="2400" i="1" dirty="0" err="1" smtClean="0"/>
              <a:t>людина</a:t>
            </a:r>
            <a:r>
              <a:rPr lang="ru-RU" sz="2400" i="1" dirty="0" smtClean="0"/>
              <a:t> — </a:t>
            </a:r>
            <a:r>
              <a:rPr lang="ru-RU" sz="2400" i="1" dirty="0" err="1" smtClean="0"/>
              <a:t>людина</a:t>
            </a:r>
            <a:r>
              <a:rPr lang="ru-RU" sz="2400" i="1" dirty="0" smtClean="0"/>
              <a:t>" </a:t>
            </a:r>
            <a:r>
              <a:rPr lang="ru-RU" sz="2400" i="1" dirty="0" err="1" smtClean="0"/>
              <a:t>включає</a:t>
            </a:r>
            <a:r>
              <a:rPr lang="ru-RU" sz="2400" i="1" dirty="0" smtClean="0"/>
              <a:t> </a:t>
            </a:r>
            <a:r>
              <a:rPr lang="ru-RU" sz="2400" i="1" dirty="0" err="1" smtClean="0"/>
              <a:t>велику</a:t>
            </a:r>
            <a:r>
              <a:rPr lang="ru-RU" sz="2400" i="1" dirty="0" smtClean="0"/>
              <a:t> </a:t>
            </a:r>
            <a:r>
              <a:rPr lang="ru-RU" sz="2400" i="1" dirty="0" err="1" smtClean="0"/>
              <a:t>кількість</a:t>
            </a:r>
            <a:r>
              <a:rPr lang="ru-RU" sz="2400" i="1" dirty="0" smtClean="0"/>
              <a:t> </a:t>
            </a:r>
            <a:r>
              <a:rPr lang="ru-RU" sz="2400" i="1" dirty="0" err="1" smtClean="0"/>
              <a:t>професій</a:t>
            </a:r>
            <a:r>
              <a:rPr lang="ru-RU" sz="2400" i="1" dirty="0" smtClean="0"/>
              <a:t>. </a:t>
            </a:r>
            <a:r>
              <a:rPr lang="ru-RU" sz="2400" i="1" dirty="0" err="1" smtClean="0"/>
              <a:t>Багато</a:t>
            </a:r>
            <a:r>
              <a:rPr lang="ru-RU" sz="2400" i="1" dirty="0" smtClean="0"/>
              <a:t> </a:t>
            </a:r>
            <a:r>
              <a:rPr lang="ru-RU" sz="2400" i="1" dirty="0" err="1" smtClean="0"/>
              <a:t>з</a:t>
            </a:r>
            <a:r>
              <a:rPr lang="ru-RU" sz="2400" i="1" dirty="0" smtClean="0"/>
              <a:t> них </a:t>
            </a:r>
            <a:r>
              <a:rPr lang="ru-RU" sz="2400" i="1" dirty="0" err="1" smtClean="0"/>
              <a:t>мають</a:t>
            </a:r>
            <a:r>
              <a:rPr lang="ru-RU" sz="2400" i="1" dirty="0" smtClean="0"/>
              <a:t> </a:t>
            </a:r>
            <a:r>
              <a:rPr lang="ru-RU" sz="2400" i="1" dirty="0" err="1" smtClean="0"/>
              <a:t>однакові</a:t>
            </a:r>
            <a:r>
              <a:rPr lang="ru-RU" sz="2400" i="1" dirty="0" smtClean="0"/>
              <a:t> </a:t>
            </a:r>
            <a:r>
              <a:rPr lang="ru-RU" sz="2400" i="1" dirty="0" err="1" smtClean="0"/>
              <a:t>цілі</a:t>
            </a:r>
            <a:r>
              <a:rPr lang="ru-RU" sz="2400" i="1" dirty="0" smtClean="0"/>
              <a:t>, </a:t>
            </a:r>
            <a:r>
              <a:rPr lang="ru-RU" sz="2400" i="1" dirty="0" err="1" smtClean="0"/>
              <a:t>завдання</a:t>
            </a:r>
            <a:r>
              <a:rPr lang="ru-RU" sz="2400" i="1" dirty="0" smtClean="0"/>
              <a:t>, одну </a:t>
            </a:r>
            <a:r>
              <a:rPr lang="ru-RU" sz="2400" i="1" dirty="0" err="1" smtClean="0"/>
              <a:t>і</a:t>
            </a:r>
            <a:r>
              <a:rPr lang="ru-RU" sz="2400" i="1" dirty="0" smtClean="0"/>
              <a:t> ту ж саму </a:t>
            </a:r>
            <a:r>
              <a:rPr lang="ru-RU" sz="2400" i="1" dirty="0" err="1" smtClean="0"/>
              <a:t>спрямованість</a:t>
            </a:r>
            <a:r>
              <a:rPr lang="ru-RU" sz="2400" i="1" dirty="0" smtClean="0"/>
              <a:t> </a:t>
            </a:r>
            <a:r>
              <a:rPr lang="ru-RU" sz="2400" i="1" dirty="0" err="1" smtClean="0"/>
              <a:t>діяльності</a:t>
            </a:r>
            <a:r>
              <a:rPr lang="ru-RU" sz="2400" i="1" dirty="0" smtClean="0"/>
              <a:t>, </a:t>
            </a:r>
            <a:r>
              <a:rPr lang="ru-RU" sz="2400" i="1" dirty="0" err="1" smtClean="0"/>
              <a:t>ставлять</a:t>
            </a:r>
            <a:r>
              <a:rPr lang="ru-RU" sz="2400" i="1" dirty="0" smtClean="0"/>
              <a:t> </a:t>
            </a:r>
            <a:r>
              <a:rPr lang="ru-RU" sz="2400" i="1" dirty="0" err="1" smtClean="0"/>
              <a:t>близькі</a:t>
            </a:r>
            <a:r>
              <a:rPr lang="ru-RU" sz="2400" i="1" dirty="0" smtClean="0"/>
              <a:t> за </a:t>
            </a:r>
            <a:r>
              <a:rPr lang="ru-RU" sz="2400" i="1" dirty="0" err="1" smtClean="0"/>
              <a:t>змістом</a:t>
            </a:r>
            <a:r>
              <a:rPr lang="ru-RU" sz="2400" i="1" dirty="0" smtClean="0"/>
              <a:t> </a:t>
            </a:r>
            <a:r>
              <a:rPr lang="ru-RU" sz="2400" i="1" dirty="0" err="1" smtClean="0"/>
              <a:t>вимоги</a:t>
            </a:r>
            <a:r>
              <a:rPr lang="ru-RU" sz="2400" i="1" dirty="0" smtClean="0"/>
              <a:t> до </a:t>
            </a:r>
            <a:r>
              <a:rPr lang="ru-RU" sz="2400" i="1" dirty="0" err="1" smtClean="0"/>
              <a:t>працівника</a:t>
            </a:r>
            <a:r>
              <a:rPr lang="ru-RU" sz="2400" i="1" dirty="0" smtClean="0"/>
              <a:t> </a:t>
            </a:r>
            <a:r>
              <a:rPr lang="ru-RU" sz="2400" i="1" dirty="0" err="1" smtClean="0"/>
              <a:t>і</a:t>
            </a:r>
            <a:r>
              <a:rPr lang="ru-RU" sz="2400" i="1" dirty="0" smtClean="0"/>
              <a:t> </a:t>
            </a:r>
            <a:r>
              <a:rPr lang="ru-RU" sz="2400" i="1" dirty="0" err="1" smtClean="0"/>
              <a:t>об'єднуються</a:t>
            </a:r>
            <a:r>
              <a:rPr lang="ru-RU" sz="2400" i="1" dirty="0" smtClean="0"/>
              <a:t> на </a:t>
            </a:r>
            <a:r>
              <a:rPr lang="ru-RU" sz="2400" i="1" dirty="0" err="1" smtClean="0"/>
              <a:t>цій</a:t>
            </a:r>
            <a:r>
              <a:rPr lang="ru-RU" sz="2400" i="1" dirty="0" smtClean="0"/>
              <a:t> </a:t>
            </a:r>
            <a:r>
              <a:rPr lang="ru-RU" sz="2400" i="1" dirty="0" err="1" smtClean="0"/>
              <a:t>основі</a:t>
            </a:r>
            <a:r>
              <a:rPr lang="ru-RU" sz="2400" i="1" dirty="0" smtClean="0"/>
              <a:t> у </a:t>
            </a:r>
            <a:r>
              <a:rPr lang="ru-RU" sz="2400" i="1" dirty="0" err="1" smtClean="0"/>
              <a:t>підгрупи</a:t>
            </a:r>
            <a:r>
              <a:rPr lang="ru-RU" sz="2400" i="1" dirty="0" smtClean="0"/>
              <a:t>.</a:t>
            </a:r>
            <a:endParaRPr lang="ru-RU" sz="2400" i="1" dirty="0"/>
          </a:p>
        </p:txBody>
      </p:sp>
      <p:pic>
        <p:nvPicPr>
          <p:cNvPr id="6" name="Содержимое 5" descr="1458049848_texnika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835696" y="2348880"/>
            <a:ext cx="5484146" cy="3816424"/>
          </a:xfr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352928" cy="1944216"/>
          </a:xfrm>
        </p:spPr>
        <p:txBody>
          <a:bodyPr>
            <a:noAutofit/>
          </a:bodyPr>
          <a:lstStyle/>
          <a:p>
            <a:r>
              <a:rPr lang="ru-RU" sz="2000" i="1" dirty="0" smtClean="0"/>
              <a:t>У </a:t>
            </a:r>
            <a:r>
              <a:rPr lang="ru-RU" sz="2000" i="1" dirty="0" err="1" smtClean="0"/>
              <a:t>змісті</a:t>
            </a:r>
            <a:r>
              <a:rPr lang="ru-RU" sz="2000" i="1" dirty="0" smtClean="0"/>
              <a:t> </a:t>
            </a:r>
            <a:r>
              <a:rPr lang="ru-RU" sz="2000" i="1" dirty="0" err="1" smtClean="0"/>
              <a:t>діяльності</a:t>
            </a:r>
            <a:r>
              <a:rPr lang="ru-RU" sz="2000" i="1" dirty="0" smtClean="0"/>
              <a:t> </a:t>
            </a:r>
            <a:r>
              <a:rPr lang="ru-RU" sz="2000" i="1" dirty="0" err="1" smtClean="0"/>
              <a:t>спеціалістів</a:t>
            </a:r>
            <a:r>
              <a:rPr lang="ru-RU" sz="2000" i="1" dirty="0" smtClean="0"/>
              <a:t> </a:t>
            </a:r>
            <a:r>
              <a:rPr lang="ru-RU" sz="2000" i="1" dirty="0" err="1" smtClean="0"/>
              <a:t>підгрупи</a:t>
            </a:r>
            <a:r>
              <a:rPr lang="ru-RU" sz="2000" i="1" dirty="0" smtClean="0"/>
              <a:t> </a:t>
            </a:r>
            <a:r>
              <a:rPr lang="ru-RU" sz="2000" i="1" dirty="0" err="1" smtClean="0"/>
              <a:t>професій</a:t>
            </a:r>
            <a:r>
              <a:rPr lang="ru-RU" sz="2000" i="1" dirty="0" smtClean="0"/>
              <a:t>, </a:t>
            </a:r>
            <a:r>
              <a:rPr lang="ru-RU" sz="2000" i="1" dirty="0" err="1" smtClean="0"/>
              <a:t>які</a:t>
            </a:r>
            <a:r>
              <a:rPr lang="ru-RU" sz="2000" i="1" dirty="0" smtClean="0"/>
              <a:t> </a:t>
            </a:r>
            <a:r>
              <a:rPr lang="ru-RU" sz="2000" i="1" dirty="0" err="1" smtClean="0"/>
              <a:t>Є.О.Клімов</a:t>
            </a:r>
            <a:r>
              <a:rPr lang="ru-RU" sz="2000" i="1" dirty="0" smtClean="0"/>
              <a:t> </a:t>
            </a:r>
            <a:r>
              <a:rPr lang="ru-RU" sz="2000" i="1" dirty="0" err="1" smtClean="0"/>
              <a:t>визначив</a:t>
            </a:r>
            <a:r>
              <a:rPr lang="ru-RU" sz="2000" i="1" dirty="0" smtClean="0"/>
              <a:t> як "</a:t>
            </a:r>
            <a:r>
              <a:rPr lang="ru-RU" sz="2000" i="1" dirty="0" err="1" smtClean="0"/>
              <a:t>гностичні</a:t>
            </a:r>
            <a:r>
              <a:rPr lang="ru-RU" sz="2000" i="1" dirty="0" smtClean="0"/>
              <a:t>", </a:t>
            </a:r>
            <a:r>
              <a:rPr lang="ru-RU" sz="2000" i="1" dirty="0" err="1" smtClean="0"/>
              <a:t>переважає</a:t>
            </a:r>
            <a:r>
              <a:rPr lang="ru-RU" sz="2000" i="1" dirty="0" smtClean="0"/>
              <a:t> </a:t>
            </a:r>
            <a:r>
              <a:rPr lang="ru-RU" sz="2000" i="1" dirty="0" err="1" smtClean="0"/>
              <a:t>пізнавальна</a:t>
            </a:r>
            <a:r>
              <a:rPr lang="ru-RU" sz="2000" i="1" dirty="0" smtClean="0"/>
              <a:t> (" гностична") </a:t>
            </a:r>
            <a:r>
              <a:rPr lang="ru-RU" sz="2000" i="1" dirty="0" err="1" smtClean="0"/>
              <a:t>діяльність</a:t>
            </a:r>
            <a:r>
              <a:rPr lang="ru-RU" sz="2000" i="1" dirty="0" smtClean="0"/>
              <a:t>. Так, </a:t>
            </a:r>
            <a:r>
              <a:rPr lang="ru-RU" sz="2000" i="1" dirty="0" err="1" smtClean="0"/>
              <a:t>головна</a:t>
            </a:r>
            <a:r>
              <a:rPr lang="ru-RU" sz="2000" i="1" dirty="0" smtClean="0"/>
              <a:t> мета </a:t>
            </a:r>
            <a:r>
              <a:rPr lang="ru-RU" sz="2000" i="1" dirty="0" err="1" smtClean="0"/>
              <a:t>роботи</a:t>
            </a:r>
            <a:r>
              <a:rPr lang="ru-RU" sz="2000" i="1" dirty="0" smtClean="0"/>
              <a:t> </a:t>
            </a:r>
            <a:r>
              <a:rPr lang="ru-RU" sz="2000" i="1" dirty="0" err="1" smtClean="0"/>
              <a:t>слідчого</a:t>
            </a:r>
            <a:r>
              <a:rPr lang="ru-RU" sz="2000" i="1" dirty="0" smtClean="0"/>
              <a:t> — </a:t>
            </a:r>
            <a:r>
              <a:rPr lang="ru-RU" sz="2000" i="1" dirty="0" err="1" smtClean="0"/>
              <a:t>виявити</a:t>
            </a:r>
            <a:r>
              <a:rPr lang="ru-RU" sz="2000" i="1" dirty="0" smtClean="0"/>
              <a:t>, </a:t>
            </a:r>
            <a:r>
              <a:rPr lang="ru-RU" sz="2000" i="1" dirty="0" err="1" smtClean="0"/>
              <a:t>встановити</a:t>
            </a:r>
            <a:r>
              <a:rPr lang="ru-RU" sz="2000" i="1" dirty="0" smtClean="0"/>
              <a:t> </a:t>
            </a:r>
            <a:r>
              <a:rPr lang="ru-RU" sz="2000" i="1" dirty="0" err="1" smtClean="0"/>
              <a:t>події</a:t>
            </a:r>
            <a:r>
              <a:rPr lang="ru-RU" sz="2000" i="1" dirty="0" smtClean="0"/>
              <a:t>, </a:t>
            </a:r>
            <a:r>
              <a:rPr lang="ru-RU" sz="2000" i="1" dirty="0" err="1" smtClean="0"/>
              <a:t>мотиви</a:t>
            </a:r>
            <a:r>
              <a:rPr lang="ru-RU" sz="2000" i="1" dirty="0" smtClean="0"/>
              <a:t> </a:t>
            </a:r>
            <a:r>
              <a:rPr lang="ru-RU" sz="2000" i="1" dirty="0" err="1" smtClean="0"/>
              <a:t>вчинків</a:t>
            </a:r>
            <a:r>
              <a:rPr lang="ru-RU" sz="2000" i="1" dirty="0" smtClean="0"/>
              <a:t> людей </a:t>
            </a:r>
            <a:r>
              <a:rPr lang="ru-RU" sz="2000" i="1" dirty="0" err="1" smtClean="0"/>
              <a:t>тощо</a:t>
            </a:r>
            <a:r>
              <a:rPr lang="ru-RU" sz="2000" i="1" dirty="0" smtClean="0"/>
              <a:t>. Мета </a:t>
            </a:r>
            <a:r>
              <a:rPr lang="ru-RU" sz="2000" i="1" dirty="0" err="1" smtClean="0"/>
              <a:t>роботи</a:t>
            </a:r>
            <a:r>
              <a:rPr lang="ru-RU" sz="2000" i="1" dirty="0" smtClean="0"/>
              <a:t> </a:t>
            </a:r>
            <a:r>
              <a:rPr lang="ru-RU" sz="2000" i="1" dirty="0" err="1" smtClean="0"/>
              <a:t>журналіста</a:t>
            </a:r>
            <a:r>
              <a:rPr lang="ru-RU" sz="2000" i="1" dirty="0" smtClean="0"/>
              <a:t> — </a:t>
            </a:r>
            <a:r>
              <a:rPr lang="ru-RU" sz="2000" i="1" dirty="0" err="1" smtClean="0"/>
              <a:t>описати</a:t>
            </a:r>
            <a:r>
              <a:rPr lang="ru-RU" sz="2000" i="1" dirty="0" smtClean="0"/>
              <a:t> </a:t>
            </a:r>
            <a:r>
              <a:rPr lang="ru-RU" sz="2000" i="1" dirty="0" err="1" smtClean="0"/>
              <a:t>події</a:t>
            </a:r>
            <a:r>
              <a:rPr lang="ru-RU" sz="2000" i="1" dirty="0" smtClean="0"/>
              <a:t>, </a:t>
            </a:r>
            <a:r>
              <a:rPr lang="ru-RU" sz="2000" i="1" dirty="0" err="1" smtClean="0"/>
              <a:t>вчинки</a:t>
            </a:r>
            <a:r>
              <a:rPr lang="ru-RU" sz="2000" i="1" dirty="0" smtClean="0"/>
              <a:t> людей на </a:t>
            </a:r>
            <a:r>
              <a:rPr lang="ru-RU" sz="2000" i="1" dirty="0" err="1" smtClean="0"/>
              <a:t>підставі</a:t>
            </a:r>
            <a:r>
              <a:rPr lang="ru-RU" sz="2000" i="1" dirty="0" smtClean="0"/>
              <a:t> </a:t>
            </a:r>
            <a:r>
              <a:rPr lang="ru-RU" sz="2000" i="1" dirty="0" err="1" smtClean="0"/>
              <a:t>вивчення</a:t>
            </a:r>
            <a:r>
              <a:rPr lang="ru-RU" sz="2000" i="1" dirty="0" smtClean="0"/>
              <a:t> </a:t>
            </a:r>
            <a:r>
              <a:rPr lang="ru-RU" sz="2000" i="1" dirty="0" err="1" smtClean="0"/>
              <a:t>й</a:t>
            </a:r>
            <a:r>
              <a:rPr lang="ru-RU" sz="2000" i="1" dirty="0" smtClean="0"/>
              <a:t> </a:t>
            </a:r>
            <a:r>
              <a:rPr lang="ru-RU" sz="2000" i="1" dirty="0" err="1" smtClean="0"/>
              <a:t>узагальнення</a:t>
            </a:r>
            <a:r>
              <a:rPr lang="ru-RU" sz="2000" i="1" dirty="0" smtClean="0"/>
              <a:t> </a:t>
            </a:r>
            <a:r>
              <a:rPr lang="ru-RU" sz="2000" i="1" dirty="0" err="1" smtClean="0"/>
              <a:t>фактів</a:t>
            </a:r>
            <a:r>
              <a:rPr lang="ru-RU" sz="2000" i="1" dirty="0" smtClean="0"/>
              <a:t>, </a:t>
            </a:r>
            <a:r>
              <a:rPr lang="ru-RU" sz="2000" i="1" dirty="0" err="1" smtClean="0"/>
              <a:t>документальних</a:t>
            </a:r>
            <a:r>
              <a:rPr lang="ru-RU" sz="2000" i="1" dirty="0" smtClean="0"/>
              <a:t> </a:t>
            </a:r>
            <a:r>
              <a:rPr lang="ru-RU" sz="2000" i="1" dirty="0" err="1" smtClean="0"/>
              <a:t>чи</a:t>
            </a:r>
            <a:r>
              <a:rPr lang="ru-RU" sz="2000" i="1" dirty="0" smtClean="0"/>
              <a:t> </a:t>
            </a:r>
            <a:r>
              <a:rPr lang="ru-RU" sz="2000" i="1" dirty="0" err="1" smtClean="0"/>
              <a:t>літературних</a:t>
            </a:r>
            <a:r>
              <a:rPr lang="ru-RU" sz="2000" i="1" dirty="0" smtClean="0"/>
              <a:t> </a:t>
            </a:r>
            <a:r>
              <a:rPr lang="ru-RU" sz="2000" i="1" dirty="0" err="1" smtClean="0"/>
              <a:t>джерел</a:t>
            </a:r>
            <a:r>
              <a:rPr lang="ru-RU" sz="2000" i="1" dirty="0" smtClean="0"/>
              <a:t>, </a:t>
            </a:r>
            <a:r>
              <a:rPr lang="ru-RU" sz="2000" i="1" dirty="0" err="1" smtClean="0"/>
              <a:t>інтерв'ю</a:t>
            </a:r>
            <a:r>
              <a:rPr lang="ru-RU" sz="2000" i="1" dirty="0" smtClean="0"/>
              <a:t>.</a:t>
            </a:r>
            <a:endParaRPr lang="ru-RU" sz="2000" i="1" dirty="0"/>
          </a:p>
        </p:txBody>
      </p:sp>
      <p:pic>
        <p:nvPicPr>
          <p:cNvPr id="4" name="Содержимое 3" descr="Profesiyi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835695" y="2780928"/>
            <a:ext cx="5449255" cy="3024336"/>
          </a:xfr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400" i="1" dirty="0" smtClean="0"/>
              <a:t>У </a:t>
            </a:r>
            <a:r>
              <a:rPr lang="ru-RU" sz="2400" i="1" dirty="0" err="1" smtClean="0"/>
              <a:t>ряді</a:t>
            </a:r>
            <a:r>
              <a:rPr lang="ru-RU" sz="2400" i="1" dirty="0" smtClean="0"/>
              <a:t> </a:t>
            </a:r>
            <a:r>
              <a:rPr lang="ru-RU" sz="2400" i="1" dirty="0" err="1" smtClean="0"/>
              <a:t>професій</a:t>
            </a:r>
            <a:r>
              <a:rPr lang="ru-RU" sz="2400" i="1" dirty="0" smtClean="0"/>
              <a:t> гностична, </a:t>
            </a:r>
            <a:r>
              <a:rPr lang="ru-RU" sz="2400" i="1" dirty="0" err="1" smtClean="0"/>
              <a:t>пізнавальна</a:t>
            </a:r>
            <a:r>
              <a:rPr lang="ru-RU" sz="2400" i="1" dirty="0" smtClean="0"/>
              <a:t> </a:t>
            </a:r>
            <a:r>
              <a:rPr lang="ru-RU" sz="2400" i="1" dirty="0" err="1" smtClean="0"/>
              <a:t>діяльність</a:t>
            </a:r>
            <a:r>
              <a:rPr lang="ru-RU" sz="2400" i="1" dirty="0" smtClean="0"/>
              <a:t> </a:t>
            </a:r>
            <a:r>
              <a:rPr lang="ru-RU" sz="2400" i="1" dirty="0" err="1" smtClean="0"/>
              <a:t>тісно</a:t>
            </a:r>
            <a:r>
              <a:rPr lang="ru-RU" sz="2400" i="1" dirty="0" smtClean="0"/>
              <a:t> </a:t>
            </a:r>
            <a:r>
              <a:rPr lang="ru-RU" sz="2400" i="1" dirty="0" err="1" smtClean="0"/>
              <a:t>пов’язана</a:t>
            </a:r>
            <a:r>
              <a:rPr lang="ru-RU" sz="2400" i="1" dirty="0" smtClean="0"/>
              <a:t> </a:t>
            </a:r>
            <a:r>
              <a:rPr lang="ru-RU" sz="2400" i="1" dirty="0" err="1" smtClean="0"/>
              <a:t>з</a:t>
            </a:r>
            <a:r>
              <a:rPr lang="ru-RU" sz="2400" i="1" dirty="0" smtClean="0"/>
              <a:t> </a:t>
            </a:r>
            <a:r>
              <a:rPr lang="ru-RU" sz="2400" i="1" dirty="0" err="1" smtClean="0"/>
              <a:t>оперативно-виконавчою</a:t>
            </a:r>
            <a:r>
              <a:rPr lang="ru-RU" sz="2400" i="1" dirty="0" smtClean="0"/>
              <a:t>. </a:t>
            </a:r>
            <a:r>
              <a:rPr lang="ru-RU" sz="2400" i="1" dirty="0" err="1" smtClean="0"/>
              <a:t>Тож</a:t>
            </a:r>
            <a:r>
              <a:rPr lang="ru-RU" sz="2400" i="1" dirty="0" smtClean="0"/>
              <a:t>, </a:t>
            </a:r>
            <a:r>
              <a:rPr lang="ru-RU" sz="2400" i="1" dirty="0" err="1" smtClean="0"/>
              <a:t>можемо</a:t>
            </a:r>
            <a:r>
              <a:rPr lang="ru-RU" sz="2400" i="1" dirty="0" smtClean="0"/>
              <a:t> </a:t>
            </a:r>
            <a:r>
              <a:rPr lang="ru-RU" sz="2400" i="1" dirty="0" err="1" smtClean="0"/>
              <a:t>поділити</a:t>
            </a:r>
            <a:r>
              <a:rPr lang="ru-RU" sz="2400" i="1" dirty="0" smtClean="0"/>
              <a:t> </a:t>
            </a:r>
            <a:r>
              <a:rPr lang="ru-RU" sz="2400" i="1" dirty="0" err="1" smtClean="0"/>
              <a:t>професії</a:t>
            </a:r>
            <a:r>
              <a:rPr lang="ru-RU" sz="2400" i="1" dirty="0" smtClean="0"/>
              <a:t> типу «</a:t>
            </a:r>
            <a:r>
              <a:rPr lang="ru-RU" sz="2400" i="1" dirty="0" err="1" smtClean="0"/>
              <a:t>людина-людина</a:t>
            </a:r>
            <a:r>
              <a:rPr lang="ru-RU" sz="2400" i="1" dirty="0" smtClean="0"/>
              <a:t>» на:</a:t>
            </a:r>
            <a:endParaRPr lang="ru-RU" sz="2400" i="1" dirty="0"/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611560" y="1772816"/>
          <a:ext cx="7632848" cy="46805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620688"/>
            <a:ext cx="7886700" cy="1145224"/>
          </a:xfrm>
        </p:spPr>
        <p:txBody>
          <a:bodyPr>
            <a:noAutofit/>
          </a:bodyPr>
          <a:lstStyle/>
          <a:p>
            <a:r>
              <a:rPr lang="ru-RU" sz="2800" b="1" i="1" dirty="0" err="1" smtClean="0"/>
              <a:t>Управління</a:t>
            </a:r>
            <a:r>
              <a:rPr lang="ru-RU" sz="2800" b="1" i="1" dirty="0" smtClean="0"/>
              <a:t> людьми</a:t>
            </a:r>
            <a:r>
              <a:rPr lang="ru-RU" sz="2800" i="1" dirty="0" smtClean="0"/>
              <a:t>, у свою </a:t>
            </a:r>
            <a:r>
              <a:rPr lang="ru-RU" sz="2800" i="1" dirty="0" err="1" smtClean="0"/>
              <a:t>чергу</a:t>
            </a:r>
            <a:r>
              <a:rPr lang="ru-RU" sz="2800" i="1" dirty="0" smtClean="0"/>
              <a:t>, </a:t>
            </a:r>
            <a:r>
              <a:rPr lang="ru-RU" sz="2800" i="1" dirty="0" err="1" smtClean="0"/>
              <a:t>поділяється</a:t>
            </a:r>
            <a:r>
              <a:rPr lang="ru-RU" sz="2800" i="1" dirty="0" smtClean="0"/>
              <a:t> на </a:t>
            </a:r>
            <a:r>
              <a:rPr lang="ru-RU" sz="2800" i="1" dirty="0" err="1" smtClean="0"/>
              <a:t>дві</a:t>
            </a:r>
            <a:r>
              <a:rPr lang="ru-RU" sz="2800" i="1" dirty="0" smtClean="0"/>
              <a:t> </a:t>
            </a:r>
            <a:r>
              <a:rPr lang="ru-RU" sz="2800" i="1" dirty="0" err="1" smtClean="0"/>
              <a:t>підгрупи</a:t>
            </a:r>
            <a:r>
              <a:rPr lang="ru-RU" sz="2800" i="1" dirty="0" smtClean="0"/>
              <a:t>: </a:t>
            </a:r>
            <a:endParaRPr lang="ru-RU" sz="2800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11560" y="2276872"/>
            <a:ext cx="7704856" cy="3672408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2400" dirty="0" smtClean="0"/>
              <a:t>в </a:t>
            </a:r>
            <a:r>
              <a:rPr lang="ru-RU" sz="2400" dirty="0" err="1" smtClean="0"/>
              <a:t>одній</a:t>
            </a:r>
            <a:r>
              <a:rPr lang="ru-RU" sz="2400" dirty="0" smtClean="0"/>
              <a:t> </a:t>
            </a:r>
            <a:r>
              <a:rPr lang="ru-RU" sz="2400" dirty="0" err="1" smtClean="0"/>
              <a:t>домінують</a:t>
            </a:r>
            <a:r>
              <a:rPr lang="ru-RU" sz="2400" dirty="0" smtClean="0"/>
              <a:t> </a:t>
            </a:r>
            <a:r>
              <a:rPr lang="ru-RU" sz="2400" dirty="0" err="1" smtClean="0"/>
              <a:t>завдання</a:t>
            </a:r>
            <a:r>
              <a:rPr lang="ru-RU" sz="2400" dirty="0" smtClean="0"/>
              <a:t> </a:t>
            </a:r>
            <a:r>
              <a:rPr lang="ru-RU" sz="2400" dirty="0" err="1" smtClean="0"/>
              <a:t>керівництва</a:t>
            </a:r>
            <a:r>
              <a:rPr lang="ru-RU" sz="2400" dirty="0" smtClean="0"/>
              <a:t>, </a:t>
            </a:r>
            <a:r>
              <a:rPr lang="ru-RU" sz="2400" dirty="0" err="1" smtClean="0"/>
              <a:t>організації</a:t>
            </a:r>
            <a:r>
              <a:rPr lang="ru-RU" sz="2400" dirty="0" smtClean="0"/>
              <a:t> </a:t>
            </a:r>
            <a:r>
              <a:rPr lang="ru-RU" sz="2400" dirty="0" err="1" smtClean="0"/>
              <a:t>дій</a:t>
            </a:r>
            <a:r>
              <a:rPr lang="ru-RU" sz="2400" dirty="0" smtClean="0"/>
              <a:t> </a:t>
            </a:r>
            <a:r>
              <a:rPr lang="ru-RU" sz="2400" dirty="0" err="1" smtClean="0"/>
              <a:t>колективу</a:t>
            </a:r>
            <a:r>
              <a:rPr lang="ru-RU" sz="2400" dirty="0" smtClean="0"/>
              <a:t> (</a:t>
            </a:r>
            <a:r>
              <a:rPr lang="ru-RU" sz="2400" dirty="0" err="1" smtClean="0"/>
              <a:t>керівник</a:t>
            </a:r>
            <a:r>
              <a:rPr lang="ru-RU" sz="2400" dirty="0" smtClean="0"/>
              <a:t> установи, закладу, </a:t>
            </a:r>
            <a:r>
              <a:rPr lang="ru-RU" sz="2400" dirty="0" err="1" smtClean="0"/>
              <a:t>майстер</a:t>
            </a:r>
            <a:r>
              <a:rPr lang="ru-RU" sz="2400" dirty="0" smtClean="0"/>
              <a:t> цеху);</a:t>
            </a:r>
          </a:p>
          <a:p>
            <a:pPr>
              <a:buFont typeface="Wingdings" pitchFamily="2" charset="2"/>
              <a:buChar char="Ø"/>
            </a:pPr>
            <a:r>
              <a:rPr lang="ru-RU" sz="2400" dirty="0" smtClean="0"/>
              <a:t>у </a:t>
            </a:r>
            <a:r>
              <a:rPr lang="ru-RU" sz="2400" dirty="0" err="1" smtClean="0"/>
              <a:t>другій</a:t>
            </a:r>
            <a:r>
              <a:rPr lang="ru-RU" sz="2400" dirty="0" smtClean="0"/>
              <a:t> </a:t>
            </a:r>
            <a:r>
              <a:rPr lang="ru-RU" sz="2400" dirty="0" err="1" smtClean="0"/>
              <a:t>головну</a:t>
            </a:r>
            <a:r>
              <a:rPr lang="ru-RU" sz="2400" dirty="0" smtClean="0"/>
              <a:t> роль </a:t>
            </a:r>
            <a:r>
              <a:rPr lang="ru-RU" sz="2400" dirty="0" err="1" smtClean="0"/>
              <a:t>відіграють</a:t>
            </a:r>
            <a:r>
              <a:rPr lang="ru-RU" sz="2400" dirty="0" smtClean="0"/>
              <a:t> </a:t>
            </a:r>
            <a:r>
              <a:rPr lang="ru-RU" sz="2400" dirty="0" err="1" smtClean="0"/>
              <a:t>навчання</a:t>
            </a:r>
            <a:r>
              <a:rPr lang="ru-RU" sz="2400" dirty="0" smtClean="0"/>
              <a:t>, </a:t>
            </a:r>
            <a:r>
              <a:rPr lang="ru-RU" sz="2400" dirty="0" err="1" smtClean="0"/>
              <a:t>виховання</a:t>
            </a:r>
            <a:r>
              <a:rPr lang="ru-RU" sz="2400" dirty="0" smtClean="0"/>
              <a:t>    (</a:t>
            </a:r>
            <a:r>
              <a:rPr lang="ru-RU" sz="2400" dirty="0" err="1" smtClean="0"/>
              <a:t>вчитель</a:t>
            </a:r>
            <a:r>
              <a:rPr lang="ru-RU" sz="2400" dirty="0" smtClean="0"/>
              <a:t>, </a:t>
            </a:r>
            <a:r>
              <a:rPr lang="ru-RU" sz="2400" dirty="0" err="1" smtClean="0"/>
              <a:t>викладач</a:t>
            </a:r>
            <a:r>
              <a:rPr lang="ru-RU" sz="2400" dirty="0" smtClean="0"/>
              <a:t>, </a:t>
            </a:r>
            <a:r>
              <a:rPr lang="ru-RU" sz="2400" dirty="0" err="1" smtClean="0"/>
              <a:t>вихователь</a:t>
            </a:r>
            <a:r>
              <a:rPr lang="ru-RU" sz="2400" dirty="0" smtClean="0"/>
              <a:t> у </a:t>
            </a:r>
            <a:r>
              <a:rPr lang="ru-RU" sz="2400" dirty="0" err="1" smtClean="0"/>
              <a:t>дитячому</a:t>
            </a:r>
            <a:r>
              <a:rPr lang="ru-RU" sz="2400" dirty="0" smtClean="0"/>
              <a:t> садку, тренер).</a:t>
            </a:r>
            <a:endParaRPr lang="ru-RU" sz="240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err="1" smtClean="0"/>
              <a:t>Обслуговування</a:t>
            </a:r>
            <a:r>
              <a:rPr lang="ru-RU" b="1" i="1" dirty="0" smtClean="0"/>
              <a:t> людей</a:t>
            </a:r>
            <a:r>
              <a:rPr lang="ru-RU" i="1" dirty="0" smtClean="0"/>
              <a:t> </a:t>
            </a:r>
            <a:r>
              <a:rPr lang="ru-RU" i="1" dirty="0" err="1" smtClean="0"/>
              <a:t>поділяється</a:t>
            </a:r>
            <a:r>
              <a:rPr lang="ru-RU" i="1" dirty="0" smtClean="0"/>
              <a:t> на:</a:t>
            </a:r>
            <a:endParaRPr lang="ru-RU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ru-RU" dirty="0" err="1" smtClean="0"/>
              <a:t>професії</a:t>
            </a:r>
            <a:r>
              <a:rPr lang="ru-RU" dirty="0" smtClean="0"/>
              <a:t> </a:t>
            </a:r>
            <a:r>
              <a:rPr lang="ru-RU" dirty="0" err="1" smtClean="0"/>
              <a:t>інформаційного</a:t>
            </a:r>
            <a:r>
              <a:rPr lang="ru-RU" dirty="0" smtClean="0"/>
              <a:t> </a:t>
            </a:r>
            <a:r>
              <a:rPr lang="ru-RU" dirty="0" err="1" smtClean="0"/>
              <a:t>обслуговування</a:t>
            </a:r>
            <a:r>
              <a:rPr lang="ru-RU" dirty="0" smtClean="0"/>
              <a:t>, в </a:t>
            </a:r>
            <a:r>
              <a:rPr lang="ru-RU" dirty="0" err="1" smtClean="0"/>
              <a:t>завдання</a:t>
            </a:r>
            <a:r>
              <a:rPr lang="ru-RU" dirty="0" smtClean="0"/>
              <a:t> </a:t>
            </a:r>
            <a:r>
              <a:rPr lang="ru-RU" dirty="0" err="1" smtClean="0"/>
              <a:t>яких</a:t>
            </a:r>
            <a:r>
              <a:rPr lang="ru-RU" dirty="0" smtClean="0"/>
              <a:t> </a:t>
            </a:r>
            <a:r>
              <a:rPr lang="ru-RU" dirty="0" err="1" smtClean="0"/>
              <a:t>входять</a:t>
            </a:r>
            <a:r>
              <a:rPr lang="ru-RU" dirty="0" smtClean="0"/>
              <a:t> </a:t>
            </a:r>
            <a:r>
              <a:rPr lang="ru-RU" dirty="0" err="1" smtClean="0"/>
              <a:t>повідомлення</a:t>
            </a:r>
            <a:r>
              <a:rPr lang="ru-RU" dirty="0" smtClean="0"/>
              <a:t> </a:t>
            </a:r>
            <a:r>
              <a:rPr lang="ru-RU" dirty="0" err="1" smtClean="0"/>
              <a:t>довідкової</a:t>
            </a:r>
            <a:r>
              <a:rPr lang="ru-RU" dirty="0" smtClean="0"/>
              <a:t>, </a:t>
            </a:r>
            <a:r>
              <a:rPr lang="ru-RU" dirty="0" err="1" smtClean="0"/>
              <a:t>наукової</a:t>
            </a:r>
            <a:r>
              <a:rPr lang="ru-RU" dirty="0" smtClean="0"/>
              <a:t>, </a:t>
            </a:r>
            <a:r>
              <a:rPr lang="ru-RU" dirty="0" err="1" smtClean="0"/>
              <a:t>політичної</a:t>
            </a:r>
            <a:r>
              <a:rPr lang="ru-RU" dirty="0" smtClean="0"/>
              <a:t>, </a:t>
            </a:r>
            <a:r>
              <a:rPr lang="ru-RU" dirty="0" err="1" smtClean="0"/>
              <a:t>консультаційно-юридичної</a:t>
            </a:r>
            <a:r>
              <a:rPr lang="ru-RU" dirty="0" smtClean="0"/>
              <a:t> </a:t>
            </a:r>
            <a:r>
              <a:rPr lang="ru-RU" dirty="0" err="1" smtClean="0"/>
              <a:t>інформації</a:t>
            </a:r>
            <a:r>
              <a:rPr lang="ru-RU" dirty="0" smtClean="0"/>
              <a:t> (лектор, адвокат-консультант, </a:t>
            </a:r>
            <a:r>
              <a:rPr lang="ru-RU" dirty="0" err="1" smtClean="0"/>
              <a:t>працівник</a:t>
            </a:r>
            <a:r>
              <a:rPr lang="ru-RU" dirty="0" smtClean="0"/>
              <a:t> </a:t>
            </a:r>
            <a:r>
              <a:rPr lang="ru-RU" dirty="0" err="1" smtClean="0"/>
              <a:t>довідкового</a:t>
            </a:r>
            <a:r>
              <a:rPr lang="ru-RU" dirty="0" smtClean="0"/>
              <a:t> бюро), </a:t>
            </a:r>
            <a:r>
              <a:rPr lang="ru-RU" dirty="0" err="1" smtClean="0"/>
              <a:t>задоволення</a:t>
            </a:r>
            <a:r>
              <a:rPr lang="ru-RU" dirty="0" smtClean="0"/>
              <a:t> </a:t>
            </a:r>
            <a:r>
              <a:rPr lang="ru-RU" dirty="0" err="1" smtClean="0"/>
              <a:t>естетичних</a:t>
            </a:r>
            <a:r>
              <a:rPr lang="ru-RU" dirty="0" smtClean="0"/>
              <a:t> потреб людей </a:t>
            </a:r>
            <a:r>
              <a:rPr lang="ru-RU" dirty="0" err="1" smtClean="0"/>
              <a:t>засобами</a:t>
            </a:r>
            <a:r>
              <a:rPr lang="ru-RU" dirty="0" smtClean="0"/>
              <a:t> </a:t>
            </a:r>
            <a:r>
              <a:rPr lang="ru-RU" dirty="0" err="1" smtClean="0"/>
              <a:t>мистецтва</a:t>
            </a:r>
            <a:r>
              <a:rPr lang="en-US" dirty="0" smtClean="0"/>
              <a:t>;</a:t>
            </a:r>
            <a:endParaRPr lang="uk-UA" dirty="0" smtClean="0"/>
          </a:p>
          <a:p>
            <a:pPr>
              <a:buFont typeface="Wingdings" pitchFamily="2" charset="2"/>
              <a:buChar char="Ø"/>
            </a:pPr>
            <a:r>
              <a:rPr lang="ru-RU" dirty="0" err="1" smtClean="0"/>
              <a:t>професії</a:t>
            </a:r>
            <a:r>
              <a:rPr lang="ru-RU" dirty="0" smtClean="0"/>
              <a:t> </a:t>
            </a:r>
            <a:r>
              <a:rPr lang="ru-RU" dirty="0" err="1" smtClean="0"/>
              <a:t>матеріального</a:t>
            </a:r>
            <a:r>
              <a:rPr lang="ru-RU" dirty="0" smtClean="0"/>
              <a:t> </a:t>
            </a:r>
            <a:r>
              <a:rPr lang="ru-RU" dirty="0" err="1" smtClean="0"/>
              <a:t>обслуговування</a:t>
            </a:r>
            <a:r>
              <a:rPr lang="ru-RU" dirty="0" smtClean="0"/>
              <a:t>, до </a:t>
            </a:r>
            <a:r>
              <a:rPr lang="ru-RU" dirty="0" err="1" smtClean="0"/>
              <a:t>яких</a:t>
            </a:r>
            <a:r>
              <a:rPr lang="ru-RU" dirty="0" smtClean="0"/>
              <a:t> </a:t>
            </a:r>
            <a:r>
              <a:rPr lang="ru-RU" dirty="0" err="1" smtClean="0"/>
              <a:t>відносяться</a:t>
            </a:r>
            <a:r>
              <a:rPr lang="ru-RU" dirty="0" smtClean="0"/>
              <a:t>, </a:t>
            </a:r>
            <a:r>
              <a:rPr lang="ru-RU" dirty="0" err="1" smtClean="0"/>
              <a:t>крім</a:t>
            </a:r>
            <a:r>
              <a:rPr lang="ru-RU" dirty="0" smtClean="0"/>
              <a:t> </a:t>
            </a:r>
            <a:r>
              <a:rPr lang="ru-RU" dirty="0" err="1" smtClean="0"/>
              <a:t>торгівельного</a:t>
            </a:r>
            <a:r>
              <a:rPr lang="ru-RU" dirty="0" smtClean="0"/>
              <a:t> </a:t>
            </a:r>
            <a:r>
              <a:rPr lang="ru-RU" dirty="0" err="1" smtClean="0"/>
              <a:t>обслуговування</a:t>
            </a:r>
            <a:r>
              <a:rPr lang="ru-RU" dirty="0" smtClean="0"/>
              <a:t> (</a:t>
            </a:r>
            <a:r>
              <a:rPr lang="ru-RU" dirty="0" err="1" smtClean="0"/>
              <a:t>продавець</a:t>
            </a:r>
            <a:r>
              <a:rPr lang="ru-RU" dirty="0" smtClean="0"/>
              <a:t>, </a:t>
            </a:r>
            <a:r>
              <a:rPr lang="ru-RU" dirty="0" err="1" smtClean="0"/>
              <a:t>касир</a:t>
            </a:r>
            <a:r>
              <a:rPr lang="ru-RU" dirty="0" smtClean="0"/>
              <a:t>, </a:t>
            </a:r>
            <a:r>
              <a:rPr lang="ru-RU" dirty="0" err="1" smtClean="0"/>
              <a:t>офіціант</a:t>
            </a:r>
            <a:r>
              <a:rPr lang="ru-RU" dirty="0" smtClean="0"/>
              <a:t>, бармен) </a:t>
            </a:r>
            <a:r>
              <a:rPr lang="ru-RU" dirty="0" err="1" smtClean="0"/>
              <a:t>і</a:t>
            </a:r>
            <a:r>
              <a:rPr lang="ru-RU" dirty="0" smtClean="0"/>
              <a:t> </a:t>
            </a:r>
            <a:r>
              <a:rPr lang="ru-RU" dirty="0" err="1" smtClean="0"/>
              <a:t>соціально-побутового</a:t>
            </a:r>
            <a:r>
              <a:rPr lang="ru-RU" dirty="0" smtClean="0"/>
              <a:t> </a:t>
            </a:r>
            <a:r>
              <a:rPr lang="ru-RU" dirty="0" err="1" smtClean="0"/>
              <a:t>обслуговування</a:t>
            </a:r>
            <a:r>
              <a:rPr lang="ru-RU" dirty="0" smtClean="0"/>
              <a:t> (</a:t>
            </a:r>
            <a:r>
              <a:rPr lang="ru-RU" dirty="0" err="1" smtClean="0"/>
              <a:t>страховий</a:t>
            </a:r>
            <a:r>
              <a:rPr lang="ru-RU" dirty="0" smtClean="0"/>
              <a:t> агент, </a:t>
            </a:r>
            <a:r>
              <a:rPr lang="ru-RU" dirty="0" err="1" smtClean="0"/>
              <a:t>приймальник</a:t>
            </a:r>
            <a:r>
              <a:rPr lang="ru-RU" dirty="0" smtClean="0"/>
              <a:t> </a:t>
            </a:r>
            <a:r>
              <a:rPr lang="ru-RU" dirty="0" err="1" smtClean="0"/>
              <a:t>ремонтної</a:t>
            </a:r>
            <a:r>
              <a:rPr lang="ru-RU" dirty="0" smtClean="0"/>
              <a:t> </a:t>
            </a:r>
            <a:r>
              <a:rPr lang="ru-RU" dirty="0" err="1" smtClean="0"/>
              <a:t>майстерні</a:t>
            </a:r>
            <a:r>
              <a:rPr lang="ru-RU" dirty="0" smtClean="0"/>
              <a:t>, </a:t>
            </a:r>
            <a:r>
              <a:rPr lang="ru-RU" dirty="0" err="1" smtClean="0"/>
              <a:t>ательє</a:t>
            </a:r>
            <a:r>
              <a:rPr lang="ru-RU" dirty="0" smtClean="0"/>
              <a:t>, </a:t>
            </a:r>
            <a:r>
              <a:rPr lang="ru-RU" dirty="0" err="1" smtClean="0"/>
              <a:t>працівник</a:t>
            </a:r>
            <a:r>
              <a:rPr lang="ru-RU" dirty="0" smtClean="0"/>
              <a:t> </a:t>
            </a:r>
            <a:r>
              <a:rPr lang="ru-RU" dirty="0" err="1" smtClean="0"/>
              <a:t>готелю</a:t>
            </a:r>
            <a:r>
              <a:rPr lang="ru-RU" dirty="0" smtClean="0"/>
              <a:t>), </a:t>
            </a:r>
            <a:r>
              <a:rPr lang="ru-RU" dirty="0" err="1" smtClean="0"/>
              <a:t>також</a:t>
            </a:r>
            <a:r>
              <a:rPr lang="ru-RU" dirty="0" smtClean="0"/>
              <a:t> </a:t>
            </a:r>
            <a:r>
              <a:rPr lang="ru-RU" dirty="0" err="1" smtClean="0"/>
              <a:t>медичне</a:t>
            </a:r>
            <a:r>
              <a:rPr lang="ru-RU" dirty="0" smtClean="0"/>
              <a:t> </a:t>
            </a:r>
            <a:r>
              <a:rPr lang="ru-RU" dirty="0" err="1" smtClean="0"/>
              <a:t>обслуговування</a:t>
            </a:r>
            <a:r>
              <a:rPr lang="ru-RU" dirty="0" smtClean="0"/>
              <a:t> (</a:t>
            </a:r>
            <a:r>
              <a:rPr lang="ru-RU" dirty="0" err="1" smtClean="0"/>
              <a:t>лікар</a:t>
            </a:r>
            <a:r>
              <a:rPr lang="ru-RU" dirty="0" smtClean="0"/>
              <a:t>, медсестра, </a:t>
            </a:r>
            <a:r>
              <a:rPr lang="ru-RU" dirty="0" err="1" smtClean="0"/>
              <a:t>санітарка</a:t>
            </a:r>
            <a:r>
              <a:rPr lang="ru-RU" dirty="0" smtClean="0"/>
              <a:t>).</a:t>
            </a:r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476672"/>
            <a:ext cx="8640960" cy="1937312"/>
          </a:xfrm>
        </p:spPr>
        <p:txBody>
          <a:bodyPr>
            <a:noAutofit/>
          </a:bodyPr>
          <a:lstStyle/>
          <a:p>
            <a:r>
              <a:rPr lang="ru-RU" sz="2200" i="1" dirty="0" err="1" smtClean="0"/>
              <a:t>Спеціалісти</a:t>
            </a:r>
            <a:r>
              <a:rPr lang="ru-RU" sz="2200" i="1" dirty="0" smtClean="0"/>
              <a:t> </a:t>
            </a:r>
            <a:r>
              <a:rPr lang="ru-RU" sz="2200" i="1" dirty="0" err="1" smtClean="0"/>
              <a:t>професій</a:t>
            </a:r>
            <a:r>
              <a:rPr lang="ru-RU" sz="2200" i="1" dirty="0" smtClean="0"/>
              <a:t> типу «</a:t>
            </a:r>
            <a:r>
              <a:rPr lang="ru-RU" sz="2200" i="1" dirty="0" err="1" smtClean="0"/>
              <a:t>людина-людина</a:t>
            </a:r>
            <a:r>
              <a:rPr lang="ru-RU" sz="2200" i="1" dirty="0" smtClean="0"/>
              <a:t>», </a:t>
            </a:r>
            <a:r>
              <a:rPr lang="ru-RU" sz="2200" i="1" dirty="0" err="1" smtClean="0"/>
              <a:t>з</a:t>
            </a:r>
            <a:r>
              <a:rPr lang="ru-RU" sz="2200" i="1" dirty="0" smtClean="0"/>
              <a:t> одного боку </a:t>
            </a:r>
            <a:r>
              <a:rPr lang="ru-RU" sz="2200" i="1" dirty="0" err="1" smtClean="0"/>
              <a:t>користуються</a:t>
            </a:r>
            <a:r>
              <a:rPr lang="ru-RU" sz="2200" i="1" dirty="0" smtClean="0"/>
              <a:t> </a:t>
            </a:r>
            <a:r>
              <a:rPr lang="ru-RU" sz="2200" i="1" dirty="0" err="1" smtClean="0"/>
              <a:t>різними</a:t>
            </a:r>
            <a:r>
              <a:rPr lang="ru-RU" sz="2200" i="1" dirty="0" smtClean="0"/>
              <a:t> </a:t>
            </a:r>
            <a:r>
              <a:rPr lang="ru-RU" sz="2200" i="1" dirty="0" err="1" smtClean="0"/>
              <a:t>приладами</a:t>
            </a:r>
            <a:r>
              <a:rPr lang="ru-RU" sz="2200" i="1" dirty="0" smtClean="0"/>
              <a:t>, </a:t>
            </a:r>
            <a:r>
              <a:rPr lang="ru-RU" sz="2200" i="1" dirty="0" err="1" smtClean="0"/>
              <a:t>інструментами</a:t>
            </a:r>
            <a:r>
              <a:rPr lang="ru-RU" sz="2200" i="1" dirty="0" smtClean="0"/>
              <a:t> (</a:t>
            </a:r>
            <a:r>
              <a:rPr lang="ru-RU" sz="2200" i="1" dirty="0" err="1" smtClean="0"/>
              <a:t>апарати</a:t>
            </a:r>
            <a:r>
              <a:rPr lang="ru-RU" sz="2200" i="1" dirty="0" smtClean="0"/>
              <a:t> у </a:t>
            </a:r>
            <a:r>
              <a:rPr lang="ru-RU" sz="2200" i="1" dirty="0" err="1" smtClean="0"/>
              <a:t>контролера-касира</a:t>
            </a:r>
            <a:r>
              <a:rPr lang="ru-RU" sz="2200" i="1" dirty="0" smtClean="0"/>
              <a:t>, ваги у </a:t>
            </a:r>
            <a:r>
              <a:rPr lang="ru-RU" sz="2200" i="1" dirty="0" err="1" smtClean="0"/>
              <a:t>продавця</a:t>
            </a:r>
            <a:r>
              <a:rPr lang="ru-RU" sz="2200" i="1" dirty="0" smtClean="0"/>
              <a:t>, </a:t>
            </a:r>
            <a:r>
              <a:rPr lang="ru-RU" sz="2200" i="1" dirty="0" err="1" smtClean="0"/>
              <a:t>медична</a:t>
            </a:r>
            <a:r>
              <a:rPr lang="ru-RU" sz="2200" i="1" dirty="0" smtClean="0"/>
              <a:t> </a:t>
            </a:r>
            <a:r>
              <a:rPr lang="ru-RU" sz="2200" i="1" dirty="0" err="1" smtClean="0"/>
              <a:t>апаратура</a:t>
            </a:r>
            <a:r>
              <a:rPr lang="ru-RU" sz="2200" i="1" dirty="0" smtClean="0"/>
              <a:t> та </a:t>
            </a:r>
            <a:r>
              <a:rPr lang="ru-RU" sz="2200" i="1" dirty="0" err="1" smtClean="0"/>
              <a:t>інструментарій</a:t>
            </a:r>
            <a:r>
              <a:rPr lang="ru-RU" sz="2200" i="1" dirty="0" smtClean="0"/>
              <a:t> у </a:t>
            </a:r>
            <a:r>
              <a:rPr lang="ru-RU" sz="2200" i="1" dirty="0" err="1" smtClean="0"/>
              <a:t>лікаря</a:t>
            </a:r>
            <a:r>
              <a:rPr lang="ru-RU" sz="2200" i="1" dirty="0" smtClean="0"/>
              <a:t>, </a:t>
            </a:r>
            <a:r>
              <a:rPr lang="ru-RU" sz="2200" i="1" dirty="0" err="1" smtClean="0"/>
              <a:t>медсестри</a:t>
            </a:r>
            <a:r>
              <a:rPr lang="ru-RU" sz="2200" i="1" dirty="0" smtClean="0"/>
              <a:t>). З </a:t>
            </a:r>
            <a:r>
              <a:rPr lang="ru-RU" sz="2200" i="1" dirty="0" err="1" smtClean="0"/>
              <a:t>іншого</a:t>
            </a:r>
            <a:r>
              <a:rPr lang="ru-RU" sz="2200" i="1" dirty="0" smtClean="0"/>
              <a:t>, як </a:t>
            </a:r>
            <a:r>
              <a:rPr lang="ru-RU" sz="2200" i="1" dirty="0" err="1" smtClean="0"/>
              <a:t>знаряддя</a:t>
            </a:r>
            <a:r>
              <a:rPr lang="ru-RU" sz="2200" i="1" dirty="0" smtClean="0"/>
              <a:t> </a:t>
            </a:r>
            <a:r>
              <a:rPr lang="ru-RU" sz="2200" i="1" dirty="0" err="1" smtClean="0"/>
              <a:t>виступає</a:t>
            </a:r>
            <a:r>
              <a:rPr lang="ru-RU" sz="2200" i="1" dirty="0" smtClean="0"/>
              <a:t> рука </a:t>
            </a:r>
            <a:r>
              <a:rPr lang="ru-RU" sz="2200" i="1" dirty="0" err="1" smtClean="0"/>
              <a:t>і</a:t>
            </a:r>
            <a:r>
              <a:rPr lang="ru-RU" sz="2200" i="1" dirty="0" smtClean="0"/>
              <a:t> </a:t>
            </a:r>
            <a:r>
              <a:rPr lang="ru-RU" sz="2200" i="1" dirty="0" err="1" smtClean="0"/>
              <a:t>функціональні</a:t>
            </a:r>
            <a:r>
              <a:rPr lang="ru-RU" sz="2200" i="1" dirty="0" smtClean="0"/>
              <a:t> </a:t>
            </a:r>
            <a:r>
              <a:rPr lang="ru-RU" sz="2200" i="1" dirty="0" err="1" smtClean="0"/>
              <a:t>засоби</a:t>
            </a:r>
            <a:r>
              <a:rPr lang="ru-RU" sz="2200" i="1" dirty="0" smtClean="0"/>
              <a:t> </a:t>
            </a:r>
            <a:r>
              <a:rPr lang="ru-RU" sz="2200" i="1" dirty="0" err="1" smtClean="0"/>
              <a:t>організму</a:t>
            </a:r>
            <a:r>
              <a:rPr lang="ru-RU" sz="2200" i="1" dirty="0" smtClean="0"/>
              <a:t> – </a:t>
            </a:r>
            <a:r>
              <a:rPr lang="ru-RU" sz="2200" i="1" dirty="0" err="1" smtClean="0"/>
              <a:t>виразні</a:t>
            </a:r>
            <a:r>
              <a:rPr lang="ru-RU" sz="2200" i="1" dirty="0" smtClean="0"/>
              <a:t> </a:t>
            </a:r>
            <a:r>
              <a:rPr lang="ru-RU" sz="2200" i="1" dirty="0" err="1" smtClean="0"/>
              <a:t>засоби</a:t>
            </a:r>
            <a:r>
              <a:rPr lang="ru-RU" sz="2200" i="1" dirty="0" smtClean="0"/>
              <a:t> </a:t>
            </a:r>
            <a:r>
              <a:rPr lang="ru-RU" sz="2200" i="1" dirty="0" err="1" smtClean="0"/>
              <a:t>поведінки</a:t>
            </a:r>
            <a:r>
              <a:rPr lang="ru-RU" sz="2200" i="1" dirty="0" smtClean="0"/>
              <a:t>, </a:t>
            </a:r>
            <a:r>
              <a:rPr lang="ru-RU" sz="2200" i="1" dirty="0" err="1" smtClean="0"/>
              <a:t>мови</a:t>
            </a:r>
            <a:r>
              <a:rPr lang="ru-RU" sz="2200" i="1" dirty="0" smtClean="0"/>
              <a:t>, </a:t>
            </a:r>
            <a:r>
              <a:rPr lang="ru-RU" sz="2200" i="1" dirty="0" err="1" smtClean="0"/>
              <a:t>міміки</a:t>
            </a:r>
            <a:r>
              <a:rPr lang="ru-RU" sz="2200" i="1" dirty="0" smtClean="0"/>
              <a:t> </a:t>
            </a:r>
            <a:r>
              <a:rPr lang="ru-RU" sz="2200" i="1" dirty="0" err="1" smtClean="0"/>
              <a:t>тощо</a:t>
            </a:r>
            <a:r>
              <a:rPr lang="ru-RU" sz="2200" i="1" dirty="0" smtClean="0"/>
              <a:t>.</a:t>
            </a:r>
            <a:endParaRPr lang="ru-RU" sz="2200" i="1" dirty="0"/>
          </a:p>
        </p:txBody>
      </p:sp>
      <p:pic>
        <p:nvPicPr>
          <p:cNvPr id="6" name="Содержимое 5" descr="depositphotos_125254640-stock-illustration-doctor-and-nurse-with-old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115616" y="2996952"/>
            <a:ext cx="2664296" cy="2664296"/>
          </a:xfrm>
        </p:spPr>
      </p:pic>
      <p:pic>
        <p:nvPicPr>
          <p:cNvPr id="7" name="Рисунок 6" descr="b390e00c382e9ef0da4c19f2aea103a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220072" y="2996952"/>
            <a:ext cx="2664296" cy="266839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7">
  <a:themeElements>
    <a:clrScheme name="CitySketch">
      <a:dk1>
        <a:srgbClr val="3D372E"/>
      </a:dk1>
      <a:lt1>
        <a:sysClr val="window" lastClr="FFFFFF"/>
      </a:lt1>
      <a:dk2>
        <a:srgbClr val="000000"/>
      </a:dk2>
      <a:lt2>
        <a:srgbClr val="E0ECE1"/>
      </a:lt2>
      <a:accent1>
        <a:srgbClr val="B2D0B4"/>
      </a:accent1>
      <a:accent2>
        <a:srgbClr val="88A5BA"/>
      </a:accent2>
      <a:accent3>
        <a:srgbClr val="909F5F"/>
      </a:accent3>
      <a:accent4>
        <a:srgbClr val="C9A057"/>
      </a:accent4>
      <a:accent5>
        <a:srgbClr val="DA7D60"/>
      </a:accent5>
      <a:accent6>
        <a:srgbClr val="978975"/>
      </a:accent6>
      <a:hlink>
        <a:srgbClr val="C9A057"/>
      </a:hlink>
      <a:folHlink>
        <a:srgbClr val="978975"/>
      </a:folHlink>
    </a:clrScheme>
    <a:fontScheme name="Century Schoolbook">
      <a:majorFont>
        <a:latin typeface="Century Schoolbook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_10525674_TF03031010_TF03031010.potx" id="{FDE6FB12-0BA5-4036-9721-66E706B5DF19}" vid="{1D4D8B5A-4773-4B1C-A43E-5FBB095953E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Тема7</Template>
  <TotalTime>165</TotalTime>
  <Words>579</Words>
  <Application>Microsoft Office PowerPoint</Application>
  <PresentationFormat>Экран (4:3)</PresentationFormat>
  <Paragraphs>23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6" baseType="lpstr">
      <vt:lpstr>Arial</vt:lpstr>
      <vt:lpstr>Century Schoolbook</vt:lpstr>
      <vt:lpstr>Wingdings</vt:lpstr>
      <vt:lpstr>Тема7</vt:lpstr>
      <vt:lpstr>             Професії типу  людина-людина</vt:lpstr>
      <vt:lpstr>Професії , об'єктом уваги яких є людина. Вони пов'язані з навчанням , вихованням , обслуговуванням , керівництвом . У цій області допомагають орієнтуватися такі навчальні предмети , як історія , література та інші , пов'язані з вивченням людей , суспільства.</vt:lpstr>
      <vt:lpstr>Основні вимоги, що ставляться професією до особи – здатність встановлювати взаємини з людьми, допомога в оволодінні основами наук, акуратність, пунктуальність, доброта, готовність прийти на допомогу іншій людині, привітність, доброзичливість, самокритика, самовладання, спостережливість, емоційна стійкість, розподіл уваги, логічність мислення, високі показники пам’яті.</vt:lpstr>
      <vt:lpstr>Група професій типу "людина — людина" включає велику кількість професій. Багато з них мають однакові цілі, завдання, одну і ту ж саму спрямованість діяльності, ставлять близькі за змістом вимоги до працівника і об'єднуються на цій основі у підгрупи.</vt:lpstr>
      <vt:lpstr>У змісті діяльності спеціалістів підгрупи професій, які Є.О.Клімов визначив як "гностичні", переважає пізнавальна (" гностична") діяльність. Так, головна мета роботи слідчого — виявити, встановити події, мотиви вчинків людей тощо. Мета роботи журналіста — описати події, вчинки людей на підставі вивчення й узагальнення фактів, документальних чи літературних джерел, інтерв'ю.</vt:lpstr>
      <vt:lpstr>У ряді професій гностична, пізнавальна діяльність тісно пов’язана з оперативно-виконавчою. Тож, можемо поділити професії типу «людина-людина» на:</vt:lpstr>
      <vt:lpstr>Управління людьми, у свою чергу, поділяється на дві підгрупи: </vt:lpstr>
      <vt:lpstr>Обслуговування людей поділяється на:</vt:lpstr>
      <vt:lpstr>Спеціалісти професій типу «людина-людина», з одного боку користуються різними приладами, інструментами (апарати у контролера-касира, ваги у продавця, медична апаратура та інструментарій у лікаря, медсестри). З іншого, як знаряддя виступає рука і функціональні засоби організму – виразні засоби поведінки, мови, міміки тощо.</vt:lpstr>
      <vt:lpstr>Характеризуючи умови праці працівників групи професій "людина — людина", слід виділити: а) мікрокліматичні, гігієнічні умови; б) соціальні умови.</vt:lpstr>
      <vt:lpstr>Приклади професій типу людина-людина:</vt:lpstr>
      <vt:lpstr>Дякуємо за увагу!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Професії типу людина-людина</dc:title>
  <dc:creator>Администратор</dc:creator>
  <cp:lastModifiedBy>User</cp:lastModifiedBy>
  <cp:revision>21</cp:revision>
  <dcterms:created xsi:type="dcterms:W3CDTF">2018-04-09T09:07:23Z</dcterms:created>
  <dcterms:modified xsi:type="dcterms:W3CDTF">2018-12-10T20:21:48Z</dcterms:modified>
</cp:coreProperties>
</file>