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7" r:id="rId2"/>
    <p:sldId id="268" r:id="rId3"/>
    <p:sldId id="257" r:id="rId4"/>
    <p:sldId id="259" r:id="rId5"/>
    <p:sldId id="261" r:id="rId6"/>
    <p:sldId id="262" r:id="rId7"/>
    <p:sldId id="265" r:id="rId8"/>
    <p:sldId id="264" r:id="rId9"/>
    <p:sldId id="260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B0F262-C260-4FA9-990D-BE963F82584E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08217C-D46D-4FE0-8500-4B1A4D2B2F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249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8217C-D46D-4FE0-8500-4B1A4D2B2FD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734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EC4C-DA21-42A7-90C7-12FB75E8C383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CDB8-8702-431F-8404-C626D4A7CD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EC4C-DA21-42A7-90C7-12FB75E8C383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CDB8-8702-431F-8404-C626D4A7CD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EC4C-DA21-42A7-90C7-12FB75E8C383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CDB8-8702-431F-8404-C626D4A7CD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EC4C-DA21-42A7-90C7-12FB75E8C383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CDB8-8702-431F-8404-C626D4A7CD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EC4C-DA21-42A7-90C7-12FB75E8C383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CDB8-8702-431F-8404-C626D4A7CD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EC4C-DA21-42A7-90C7-12FB75E8C383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CDB8-8702-431F-8404-C626D4A7CD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EC4C-DA21-42A7-90C7-12FB75E8C383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CDB8-8702-431F-8404-C626D4A7CD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EC4C-DA21-42A7-90C7-12FB75E8C383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CDB8-8702-431F-8404-C626D4A7CD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EC4C-DA21-42A7-90C7-12FB75E8C383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CDB8-8702-431F-8404-C626D4A7CD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EC4C-DA21-42A7-90C7-12FB75E8C383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CDB8-8702-431F-8404-C626D4A7CD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EC4C-DA21-42A7-90C7-12FB75E8C383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CDB8-8702-431F-8404-C626D4A7CD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EEC4C-DA21-42A7-90C7-12FB75E8C383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4CDB8-8702-431F-8404-C626D4A7CD7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професі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29" y="0"/>
            <a:ext cx="9130471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00232" y="642918"/>
            <a:ext cx="537147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5400" b="1" dirty="0" smtClean="0">
                <a:solidFill>
                  <a:srgbClr val="FF0000"/>
                </a:solidFill>
              </a:rPr>
              <a:t>Тип </a:t>
            </a:r>
            <a:r>
              <a:rPr lang="uk-UA" sz="5400" b="1" dirty="0" err="1" smtClean="0">
                <a:solidFill>
                  <a:srgbClr val="FF0000"/>
                </a:solidFill>
              </a:rPr>
              <a:t>“Людина</a:t>
            </a:r>
            <a:r>
              <a:rPr lang="uk-UA" sz="5400" b="1" dirty="0" smtClean="0">
                <a:solidFill>
                  <a:srgbClr val="FF0000"/>
                </a:solidFill>
              </a:rPr>
              <a:t> –</a:t>
            </a:r>
          </a:p>
          <a:p>
            <a:pPr algn="ctr"/>
            <a:r>
              <a:rPr lang="uk-UA" sz="5400" b="1" dirty="0" smtClean="0">
                <a:solidFill>
                  <a:srgbClr val="FF0000"/>
                </a:solidFill>
              </a:rPr>
              <a:t> художній </a:t>
            </a:r>
            <a:r>
              <a:rPr lang="uk-UA" sz="5400" b="1" dirty="0" err="1" smtClean="0">
                <a:solidFill>
                  <a:srgbClr val="FF0000"/>
                </a:solidFill>
              </a:rPr>
              <a:t>образ”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25602" name="Picture 2" descr="Картинки по запросу Тип &quot;Людина - Художній образ&quot; карт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58277" y="2276872"/>
            <a:ext cx="4429156" cy="378220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професі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0471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14480" y="642918"/>
            <a:ext cx="58579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600" b="1" dirty="0" smtClean="0">
                <a:solidFill>
                  <a:srgbClr val="FF0000"/>
                </a:solidFill>
              </a:rPr>
              <a:t>Дякуємо</a:t>
            </a:r>
          </a:p>
          <a:p>
            <a:pPr algn="ctr"/>
            <a:r>
              <a:rPr lang="uk-UA" sz="6600" b="1" dirty="0">
                <a:solidFill>
                  <a:srgbClr val="FF0000"/>
                </a:solidFill>
              </a:rPr>
              <a:t>з</a:t>
            </a:r>
            <a:r>
              <a:rPr lang="uk-UA" sz="6600" b="1" dirty="0" smtClean="0">
                <a:solidFill>
                  <a:srgbClr val="FF0000"/>
                </a:solidFill>
              </a:rPr>
              <a:t>а увагу!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7170" name="AutoShape 2" descr="Картинки по запросу Професії типу «людина-художній образ»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Картинки по запросу Професії типу «людина-художній образ»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4" name="Picture 6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714620"/>
            <a:ext cx="7624378" cy="356712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професії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30" y="0"/>
            <a:ext cx="913047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14348" y="642919"/>
            <a:ext cx="764386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Вид </a:t>
            </a:r>
            <a:r>
              <a:rPr lang="ru-RU" sz="2400" b="1" i="1" dirty="0" err="1" smtClean="0">
                <a:solidFill>
                  <a:srgbClr val="FF0000"/>
                </a:solidFill>
              </a:rPr>
              <a:t>діяльності</a:t>
            </a:r>
            <a:r>
              <a:rPr lang="ru-RU" sz="2400" b="1" dirty="0" smtClean="0">
                <a:solidFill>
                  <a:srgbClr val="FF0000"/>
                </a:solidFill>
              </a:rPr>
              <a:t>: </a:t>
            </a:r>
            <a:r>
              <a:rPr lang="ru-RU" sz="2400" dirty="0" err="1" smtClean="0"/>
              <a:t>художнє</a:t>
            </a:r>
            <a:r>
              <a:rPr lang="ru-RU" sz="2400" dirty="0" smtClean="0"/>
              <a:t> </a:t>
            </a:r>
            <a:r>
              <a:rPr lang="ru-RU" sz="2400" dirty="0" err="1" smtClean="0"/>
              <a:t>відображення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дійсності</a:t>
            </a:r>
            <a:r>
              <a:rPr lang="ru-RU" sz="2400" dirty="0" smtClean="0"/>
              <a:t>, </a:t>
            </a:r>
            <a:r>
              <a:rPr lang="ru-RU" sz="2400" dirty="0" err="1" smtClean="0"/>
              <a:t>проектування</a:t>
            </a:r>
            <a:r>
              <a:rPr lang="ru-RU" sz="2400" dirty="0" smtClean="0"/>
              <a:t>, </a:t>
            </a:r>
            <a:r>
              <a:rPr lang="ru-RU" sz="2400" dirty="0" err="1" smtClean="0"/>
              <a:t>моделювання</a:t>
            </a:r>
            <a:r>
              <a:rPr lang="ru-RU" sz="2400" dirty="0" smtClean="0"/>
              <a:t>, </a:t>
            </a:r>
            <a:r>
              <a:rPr lang="ru-RU" sz="2400" dirty="0" err="1" smtClean="0"/>
              <a:t>відтворення</a:t>
            </a:r>
            <a:r>
              <a:rPr lang="ru-RU" sz="2400" dirty="0" smtClean="0"/>
              <a:t>, </a:t>
            </a:r>
            <a:r>
              <a:rPr lang="ru-RU" sz="2400" dirty="0" err="1" smtClean="0"/>
              <a:t>створення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образів</a:t>
            </a:r>
            <a:r>
              <a:rPr lang="ru-RU" sz="2400" dirty="0" smtClean="0"/>
              <a:t>, </a:t>
            </a:r>
            <a:r>
              <a:rPr lang="ru-RU" sz="2400" dirty="0" err="1" smtClean="0"/>
              <a:t>виготовлення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художніх</a:t>
            </a:r>
            <a:r>
              <a:rPr lang="ru-RU" sz="2400" dirty="0" smtClean="0"/>
              <a:t> </a:t>
            </a:r>
            <a:r>
              <a:rPr lang="ru-RU" sz="2400" dirty="0" err="1" smtClean="0"/>
              <a:t>образів</a:t>
            </a:r>
            <a:r>
              <a:rPr lang="ru-RU" sz="2400" dirty="0" smtClean="0"/>
              <a:t>, </a:t>
            </a:r>
            <a:r>
              <a:rPr lang="ru-RU" sz="2400" dirty="0" err="1" smtClean="0"/>
              <a:t>копіювання</a:t>
            </a:r>
            <a:r>
              <a:rPr lang="ru-RU" sz="2400" dirty="0" smtClean="0"/>
              <a:t>.</a:t>
            </a:r>
          </a:p>
          <a:p>
            <a:pPr algn="ctr"/>
            <a:endParaRPr lang="uk-UA" sz="2400" dirty="0" smtClean="0"/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Предмет </a:t>
            </a:r>
            <a:r>
              <a:rPr lang="ru-RU" sz="2400" b="1" i="1" dirty="0" err="1" smtClean="0">
                <a:solidFill>
                  <a:srgbClr val="FF0000"/>
                </a:solidFill>
              </a:rPr>
              <a:t>праці</a:t>
            </a:r>
            <a:r>
              <a:rPr lang="ru-RU" sz="2400" dirty="0" smtClean="0">
                <a:solidFill>
                  <a:srgbClr val="FF0000"/>
                </a:solidFill>
              </a:rPr>
              <a:t>: </a:t>
            </a:r>
            <a:r>
              <a:rPr lang="ru-RU" sz="2400" dirty="0" err="1" smtClean="0"/>
              <a:t>художній</a:t>
            </a:r>
            <a:r>
              <a:rPr lang="ru-RU" sz="2400" dirty="0" smtClean="0"/>
              <a:t> образ, </a:t>
            </a:r>
            <a:r>
              <a:rPr lang="ru-RU" sz="2400" dirty="0" err="1" smtClean="0"/>
              <a:t>предмети</a:t>
            </a:r>
            <a:r>
              <a:rPr lang="ru-RU" sz="2400" dirty="0" smtClean="0"/>
              <a:t> прикладного </a:t>
            </a:r>
            <a:r>
              <a:rPr lang="ru-RU" sz="2400" dirty="0" err="1" smtClean="0"/>
              <a:t>мистецтва</a:t>
            </a:r>
            <a:r>
              <a:rPr lang="ru-RU" sz="2400" dirty="0" smtClean="0"/>
              <a:t>, </a:t>
            </a:r>
            <a:r>
              <a:rPr lang="ru-RU" sz="2400" dirty="0" err="1" smtClean="0"/>
              <a:t>технічна</a:t>
            </a:r>
            <a:r>
              <a:rPr lang="ru-RU" sz="2400" dirty="0" smtClean="0"/>
              <a:t> </a:t>
            </a:r>
            <a:r>
              <a:rPr lang="ru-RU" sz="2400" dirty="0" err="1" smtClean="0"/>
              <a:t>естетика</a:t>
            </a:r>
            <a:r>
              <a:rPr lang="ru-RU" sz="2400" dirty="0" smtClean="0"/>
              <a:t>, </a:t>
            </a:r>
            <a:r>
              <a:rPr lang="ru-RU" sz="2400" dirty="0" err="1" smtClean="0"/>
              <a:t>літературні</a:t>
            </a:r>
            <a:r>
              <a:rPr lang="ru-RU" sz="2400" dirty="0" smtClean="0"/>
              <a:t> твори, твори прикладного </a:t>
            </a:r>
            <a:r>
              <a:rPr lang="ru-RU" sz="2400" dirty="0" err="1" smtClean="0"/>
              <a:t>мистецтва</a:t>
            </a:r>
            <a:r>
              <a:rPr lang="ru-RU" sz="2400" dirty="0" smtClean="0"/>
              <a:t>, скульптура, </a:t>
            </a:r>
            <a:r>
              <a:rPr lang="ru-RU" sz="2400" dirty="0" err="1" smtClean="0"/>
              <a:t>музика</a:t>
            </a:r>
            <a:r>
              <a:rPr lang="ru-RU" sz="2400" dirty="0" smtClean="0"/>
              <a:t>.</a:t>
            </a:r>
          </a:p>
          <a:p>
            <a:pPr algn="ctr"/>
            <a:endParaRPr lang="uk-UA" sz="2400" dirty="0"/>
          </a:p>
          <a:p>
            <a:pPr algn="ctr"/>
            <a:r>
              <a:rPr lang="ru-RU" sz="2400" b="1" i="1" dirty="0" err="1">
                <a:solidFill>
                  <a:srgbClr val="FF0000"/>
                </a:solidFill>
              </a:rPr>
              <a:t>Основні</a:t>
            </a:r>
            <a:r>
              <a:rPr lang="ru-RU" sz="2400" b="1" i="1" dirty="0">
                <a:solidFill>
                  <a:srgbClr val="FF0000"/>
                </a:solidFill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</a:rPr>
              <a:t>вимоги</a:t>
            </a:r>
            <a:r>
              <a:rPr lang="ru-RU" sz="2400" b="1" i="1" dirty="0">
                <a:solidFill>
                  <a:srgbClr val="FF0000"/>
                </a:solidFill>
              </a:rPr>
              <a:t>, </a:t>
            </a:r>
            <a:r>
              <a:rPr lang="ru-RU" sz="2400" b="1" i="1" dirty="0" err="1">
                <a:solidFill>
                  <a:srgbClr val="FF0000"/>
                </a:solidFill>
              </a:rPr>
              <a:t>що</a:t>
            </a:r>
            <a:r>
              <a:rPr lang="ru-RU" sz="2400" b="1" i="1" dirty="0">
                <a:solidFill>
                  <a:srgbClr val="FF0000"/>
                </a:solidFill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</a:rPr>
              <a:t>ставляться</a:t>
            </a:r>
            <a:r>
              <a:rPr lang="ru-RU" sz="2400" b="1" i="1" dirty="0">
                <a:solidFill>
                  <a:srgbClr val="FF0000"/>
                </a:solidFill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</a:rPr>
              <a:t>професією</a:t>
            </a:r>
            <a:r>
              <a:rPr lang="ru-RU" sz="2400" b="1" i="1" dirty="0">
                <a:solidFill>
                  <a:srgbClr val="FF0000"/>
                </a:solidFill>
              </a:rPr>
              <a:t> до особи</a:t>
            </a:r>
            <a:r>
              <a:rPr lang="ru-RU" sz="2400" dirty="0">
                <a:solidFill>
                  <a:srgbClr val="FF0000"/>
                </a:solidFill>
              </a:rPr>
              <a:t>: </a:t>
            </a:r>
            <a:r>
              <a:rPr lang="ru-RU" sz="2400" dirty="0"/>
              <a:t>добре </a:t>
            </a:r>
            <a:r>
              <a:rPr lang="ru-RU" sz="2400" dirty="0" err="1"/>
              <a:t>розвинутий</a:t>
            </a:r>
            <a:r>
              <a:rPr lang="ru-RU" sz="2400" dirty="0"/>
              <a:t> </a:t>
            </a:r>
            <a:r>
              <a:rPr lang="ru-RU" sz="2400" dirty="0" err="1"/>
              <a:t>художній</a:t>
            </a:r>
            <a:r>
              <a:rPr lang="ru-RU" sz="2400" dirty="0"/>
              <a:t> смак, </a:t>
            </a:r>
            <a:r>
              <a:rPr lang="ru-RU" sz="2400" dirty="0" err="1"/>
              <a:t>розвинуте</a:t>
            </a:r>
            <a:r>
              <a:rPr lang="ru-RU" sz="2400" dirty="0"/>
              <a:t> </a:t>
            </a:r>
            <a:r>
              <a:rPr lang="ru-RU" sz="2400" dirty="0" err="1"/>
              <a:t>просторове</a:t>
            </a:r>
            <a:r>
              <a:rPr lang="ru-RU" sz="2400" dirty="0"/>
              <a:t> </a:t>
            </a:r>
            <a:r>
              <a:rPr lang="ru-RU" sz="2400" dirty="0" err="1"/>
              <a:t>мислення</a:t>
            </a:r>
            <a:r>
              <a:rPr lang="ru-RU" sz="2400" dirty="0"/>
              <a:t>, </a:t>
            </a:r>
            <a:r>
              <a:rPr lang="ru-RU" sz="2400" dirty="0" err="1"/>
              <a:t>концентрація</a:t>
            </a:r>
            <a:r>
              <a:rPr lang="ru-RU" sz="2400" dirty="0"/>
              <a:t> та </a:t>
            </a:r>
            <a:r>
              <a:rPr lang="ru-RU" sz="2400" dirty="0" err="1"/>
              <a:t>стійкість</a:t>
            </a:r>
            <a:r>
              <a:rPr lang="ru-RU" sz="2400" dirty="0"/>
              <a:t> </a:t>
            </a:r>
            <a:r>
              <a:rPr lang="ru-RU" sz="2400" dirty="0" err="1"/>
              <a:t>уваги</a:t>
            </a:r>
            <a:r>
              <a:rPr lang="ru-RU" sz="2400" dirty="0"/>
              <a:t>, </a:t>
            </a:r>
            <a:r>
              <a:rPr lang="ru-RU" sz="2400" dirty="0" err="1"/>
              <a:t>спостережливість</a:t>
            </a:r>
            <a:r>
              <a:rPr lang="ru-RU" sz="2400" dirty="0"/>
              <a:t> та </a:t>
            </a:r>
            <a:r>
              <a:rPr lang="ru-RU" sz="2400" dirty="0" err="1"/>
              <a:t>творча</a:t>
            </a:r>
            <a:r>
              <a:rPr lang="ru-RU" sz="2400" dirty="0"/>
              <a:t> </a:t>
            </a:r>
            <a:r>
              <a:rPr lang="ru-RU" sz="2400" dirty="0" err="1"/>
              <a:t>уява</a:t>
            </a:r>
            <a:r>
              <a:rPr lang="ru-RU" sz="2400" dirty="0"/>
              <a:t>, </a:t>
            </a:r>
            <a:r>
              <a:rPr lang="ru-RU" sz="2400" dirty="0" err="1"/>
              <a:t>образне</a:t>
            </a:r>
            <a:r>
              <a:rPr lang="ru-RU" sz="2400" dirty="0"/>
              <a:t> </a:t>
            </a:r>
            <a:r>
              <a:rPr lang="ru-RU" sz="2400" dirty="0" err="1" smtClean="0"/>
              <a:t>мислення</a:t>
            </a:r>
            <a:r>
              <a:rPr lang="ru-RU" sz="2400" dirty="0" smtClean="0"/>
              <a:t>, </a:t>
            </a:r>
            <a:r>
              <a:rPr lang="ru-RU" sz="2400" dirty="0" err="1" smtClean="0"/>
              <a:t>яскравість</a:t>
            </a:r>
            <a:r>
              <a:rPr lang="ru-RU" sz="2400" dirty="0" smtClean="0"/>
              <a:t> </a:t>
            </a:r>
            <a:r>
              <a:rPr lang="ru-RU" sz="2400" dirty="0" err="1"/>
              <a:t>зорового</a:t>
            </a:r>
            <a:r>
              <a:rPr lang="ru-RU" sz="2400" dirty="0"/>
              <a:t> </a:t>
            </a:r>
            <a:r>
              <a:rPr lang="ru-RU" sz="2400" dirty="0" err="1"/>
              <a:t>сприймання</a:t>
            </a:r>
            <a:r>
              <a:rPr lang="ru-RU" sz="2400" dirty="0"/>
              <a:t>, </a:t>
            </a:r>
            <a:r>
              <a:rPr lang="ru-RU" sz="2400" dirty="0" err="1"/>
              <a:t>точність</a:t>
            </a:r>
            <a:r>
              <a:rPr lang="ru-RU" sz="2400" dirty="0"/>
              <a:t> </a:t>
            </a:r>
            <a:r>
              <a:rPr lang="ru-RU" sz="2400" dirty="0" err="1"/>
              <a:t>сприймання</a:t>
            </a:r>
            <a:r>
              <a:rPr lang="ru-RU" sz="2400" dirty="0"/>
              <a:t> </a:t>
            </a:r>
            <a:r>
              <a:rPr lang="ru-RU" sz="2400" dirty="0" err="1"/>
              <a:t>кольору</a:t>
            </a:r>
            <a:r>
              <a:rPr lang="ru-RU" sz="2400" dirty="0"/>
              <a:t> та </a:t>
            </a:r>
            <a:r>
              <a:rPr lang="ru-RU" sz="2400" dirty="0" err="1"/>
              <a:t>відтінків</a:t>
            </a:r>
            <a:r>
              <a:rPr lang="ru-RU" sz="2400" dirty="0"/>
              <a:t>.</a:t>
            </a:r>
            <a:endParaRPr lang="ru-RU" sz="2400" dirty="0" smtClean="0"/>
          </a:p>
          <a:p>
            <a:pPr algn="ctr"/>
            <a:endParaRPr lang="uk-UA" sz="2400" dirty="0" smtClean="0"/>
          </a:p>
          <a:p>
            <a:pPr algn="ctr"/>
            <a:endParaRPr lang="ru-RU" sz="2400" dirty="0" smtClean="0"/>
          </a:p>
          <a:p>
            <a:pPr algn="ctr"/>
            <a:endParaRPr lang="uk-UA" sz="2400" dirty="0" smtClean="0"/>
          </a:p>
          <a:p>
            <a:pPr algn="ctr"/>
            <a:endParaRPr lang="ru-RU" sz="2400" dirty="0"/>
          </a:p>
        </p:txBody>
      </p:sp>
    </p:spTree>
  </p:cSld>
  <p:clrMapOvr>
    <a:masterClrMapping/>
  </p:clrMapOvr>
  <p:transition>
    <p:wheel spokes="3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професі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0471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642918"/>
            <a:ext cx="81439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До </a:t>
            </a:r>
            <a:r>
              <a:rPr lang="ru-RU" sz="2400" dirty="0" err="1"/>
              <a:t>професій</a:t>
            </a:r>
            <a:r>
              <a:rPr lang="ru-RU" sz="2400" dirty="0"/>
              <a:t> типу «</a:t>
            </a:r>
            <a:r>
              <a:rPr lang="ru-RU" sz="2400" dirty="0" err="1"/>
              <a:t>людина-художній</a:t>
            </a:r>
            <a:r>
              <a:rPr lang="ru-RU" sz="2400" dirty="0"/>
              <a:t> образ</a:t>
            </a:r>
            <a:r>
              <a:rPr lang="ru-RU" sz="2400" dirty="0" smtClean="0"/>
              <a:t>» </a:t>
            </a:r>
            <a:r>
              <a:rPr lang="ru-RU" sz="2400" dirty="0" err="1" smtClean="0"/>
              <a:t>відноситься</a:t>
            </a:r>
            <a:r>
              <a:rPr lang="ru-RU" sz="2400" dirty="0" smtClean="0"/>
              <a:t> </a:t>
            </a:r>
            <a:r>
              <a:rPr lang="ru-RU" sz="2400" dirty="0" err="1" smtClean="0"/>
              <a:t>група</a:t>
            </a:r>
            <a:r>
              <a:rPr lang="ru-RU" sz="2400" dirty="0" smtClean="0"/>
              <a:t> </a:t>
            </a:r>
            <a:r>
              <a:rPr lang="ru-RU" sz="2400" dirty="0" err="1"/>
              <a:t>спеціальностей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передбачають</a:t>
            </a:r>
            <a:r>
              <a:rPr lang="ru-RU" sz="2400" dirty="0"/>
              <a:t> </a:t>
            </a:r>
            <a:r>
              <a:rPr lang="ru-RU" sz="2400" dirty="0" err="1"/>
              <a:t>взаємодію</a:t>
            </a:r>
            <a:r>
              <a:rPr lang="ru-RU" sz="2400" dirty="0"/>
              <a:t> </a:t>
            </a:r>
            <a:r>
              <a:rPr lang="ru-RU" sz="2400" dirty="0" err="1"/>
              <a:t>людини</a:t>
            </a:r>
            <a:r>
              <a:rPr lang="ru-RU" sz="2400" dirty="0"/>
              <a:t> з системами </a:t>
            </a:r>
            <a:r>
              <a:rPr lang="ru-RU" sz="2400" dirty="0" err="1"/>
              <a:t>художніх</a:t>
            </a:r>
            <a:r>
              <a:rPr lang="ru-RU" sz="2400" dirty="0"/>
              <a:t> </a:t>
            </a:r>
            <a:r>
              <a:rPr lang="ru-RU" sz="2400" dirty="0" err="1" smtClean="0"/>
              <a:t>образів</a:t>
            </a:r>
            <a:r>
              <a:rPr lang="ru-RU" sz="2400" dirty="0" smtClean="0"/>
              <a:t>. </a:t>
            </a:r>
            <a:r>
              <a:rPr lang="ru-RU" sz="2400" dirty="0" err="1" smtClean="0"/>
              <a:t>Потрібна</a:t>
            </a:r>
            <a:r>
              <a:rPr lang="ru-RU" sz="2400" dirty="0" smtClean="0"/>
              <a:t> </a:t>
            </a:r>
            <a:r>
              <a:rPr lang="ru-RU" sz="2400" dirty="0" err="1"/>
              <a:t>взаємодія</a:t>
            </a:r>
            <a:r>
              <a:rPr lang="ru-RU" sz="2400" dirty="0"/>
              <a:t>, як </a:t>
            </a:r>
            <a:r>
              <a:rPr lang="ru-RU" sz="2400" dirty="0" err="1"/>
              <a:t>відомо</a:t>
            </a:r>
            <a:r>
              <a:rPr lang="ru-RU" sz="2400" dirty="0"/>
              <a:t>, є </a:t>
            </a:r>
            <a:r>
              <a:rPr lang="ru-RU" sz="2400" dirty="0" err="1"/>
              <a:t>специфічною</a:t>
            </a:r>
            <a:r>
              <a:rPr lang="ru-RU" sz="2400" dirty="0"/>
              <a:t> для </a:t>
            </a:r>
            <a:r>
              <a:rPr lang="ru-RU" sz="2400" dirty="0" err="1"/>
              <a:t>різного</a:t>
            </a:r>
            <a:r>
              <a:rPr lang="ru-RU" sz="2400" dirty="0"/>
              <a:t> роду занять </a:t>
            </a:r>
            <a:r>
              <a:rPr lang="ru-RU" sz="2400" dirty="0" err="1"/>
              <a:t>сфери</a:t>
            </a:r>
            <a:r>
              <a:rPr lang="ru-RU" sz="2400" dirty="0"/>
              <a:t> </a:t>
            </a:r>
            <a:r>
              <a:rPr lang="ru-RU" sz="2400" dirty="0" err="1"/>
              <a:t>мистецтва</a:t>
            </a:r>
            <a:r>
              <a:rPr lang="ru-RU" sz="2400" dirty="0"/>
              <a:t> – </a:t>
            </a:r>
            <a:r>
              <a:rPr lang="ru-RU" sz="2400" dirty="0" err="1"/>
              <a:t>музики</a:t>
            </a:r>
            <a:r>
              <a:rPr lang="ru-RU" sz="2400" dirty="0"/>
              <a:t>, </a:t>
            </a:r>
            <a:r>
              <a:rPr lang="ru-RU" sz="2400" dirty="0" err="1"/>
              <a:t>живопису</a:t>
            </a:r>
            <a:r>
              <a:rPr lang="ru-RU" sz="2400" dirty="0"/>
              <a:t>, </a:t>
            </a:r>
            <a:r>
              <a:rPr lang="ru-RU" sz="2400" dirty="0" err="1" smtClean="0"/>
              <a:t>художньої</a:t>
            </a:r>
            <a:r>
              <a:rPr lang="ru-RU" sz="2400" dirty="0" smtClean="0"/>
              <a:t> </a:t>
            </a:r>
            <a:r>
              <a:rPr lang="ru-RU" sz="2400" dirty="0" err="1"/>
              <a:t>літератури</a:t>
            </a:r>
            <a:r>
              <a:rPr lang="ru-RU" sz="2400" dirty="0"/>
              <a:t> та </a:t>
            </a:r>
            <a:r>
              <a:rPr lang="ru-RU" sz="2400" dirty="0" err="1"/>
              <a:t>інше</a:t>
            </a:r>
            <a:r>
              <a:rPr lang="ru-RU" sz="2400" dirty="0"/>
              <a:t>, а </a:t>
            </a:r>
            <a:r>
              <a:rPr lang="ru-RU" sz="2400" dirty="0" err="1"/>
              <a:t>також</a:t>
            </a:r>
            <a:r>
              <a:rPr lang="ru-RU" sz="2400" dirty="0"/>
              <a:t> </a:t>
            </a:r>
            <a:r>
              <a:rPr lang="ru-RU" sz="2400" dirty="0" err="1"/>
              <a:t>спеціальностей</a:t>
            </a:r>
            <a:r>
              <a:rPr lang="ru-RU" sz="2400" dirty="0"/>
              <a:t> </a:t>
            </a:r>
            <a:r>
              <a:rPr lang="ru-RU" sz="2400" dirty="0" err="1"/>
              <a:t>сфери</a:t>
            </a:r>
            <a:r>
              <a:rPr lang="ru-RU" sz="2400" dirty="0"/>
              <a:t> </a:t>
            </a:r>
            <a:r>
              <a:rPr lang="ru-RU" sz="2400" dirty="0" err="1"/>
              <a:t>масової</a:t>
            </a:r>
            <a:r>
              <a:rPr lang="ru-RU" sz="2400" dirty="0"/>
              <a:t> </a:t>
            </a:r>
            <a:r>
              <a:rPr lang="ru-RU" sz="2400" dirty="0" err="1"/>
              <a:t>художньої</a:t>
            </a:r>
            <a:r>
              <a:rPr lang="ru-RU" sz="2400" dirty="0"/>
              <a:t> </a:t>
            </a:r>
            <a:r>
              <a:rPr lang="ru-RU" sz="2400" dirty="0" err="1"/>
              <a:t>діяльності</a:t>
            </a:r>
            <a:r>
              <a:rPr lang="ru-RU" sz="2400" dirty="0" smtClean="0"/>
              <a:t>.</a:t>
            </a:r>
          </a:p>
          <a:p>
            <a:pPr algn="ctr"/>
            <a:endParaRPr lang="uk-UA" sz="2400" dirty="0"/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Приклада </a:t>
            </a:r>
            <a:r>
              <a:rPr lang="ru-RU" sz="2400" b="1" i="1" dirty="0" err="1" smtClean="0">
                <a:solidFill>
                  <a:srgbClr val="FF0000"/>
                </a:solidFill>
              </a:rPr>
              <a:t>професій</a:t>
            </a:r>
            <a:r>
              <a:rPr lang="ru-RU" sz="2400" b="1" dirty="0" smtClean="0">
                <a:solidFill>
                  <a:srgbClr val="FF0000"/>
                </a:solidFill>
              </a:rPr>
              <a:t>: </a:t>
            </a:r>
            <a:r>
              <a:rPr lang="ru-RU" sz="2400" dirty="0" smtClean="0"/>
              <a:t>маляр, художник, реставратор, </a:t>
            </a:r>
            <a:r>
              <a:rPr lang="ru-RU" sz="2400" dirty="0" err="1" smtClean="0"/>
              <a:t>архітектор</a:t>
            </a:r>
            <a:r>
              <a:rPr lang="ru-RU" sz="2400" dirty="0" smtClean="0"/>
              <a:t>, дизайнер, скульптор, </a:t>
            </a:r>
            <a:r>
              <a:rPr lang="ru-RU" sz="2400" dirty="0" err="1" smtClean="0"/>
              <a:t>паркетник</a:t>
            </a:r>
            <a:r>
              <a:rPr lang="ru-RU" sz="2400" dirty="0" smtClean="0"/>
              <a:t>, </a:t>
            </a:r>
            <a:r>
              <a:rPr lang="ru-RU" sz="2400" dirty="0" err="1" smtClean="0"/>
              <a:t>гранувальник</a:t>
            </a:r>
            <a:r>
              <a:rPr lang="ru-RU" sz="2400" dirty="0" smtClean="0"/>
              <a:t> </a:t>
            </a:r>
            <a:r>
              <a:rPr lang="ru-RU" sz="2400" dirty="0" err="1" smtClean="0"/>
              <a:t>дорогоцінного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каміння</a:t>
            </a:r>
            <a:r>
              <a:rPr lang="ru-RU" sz="2400" dirty="0" smtClean="0"/>
              <a:t>, </a:t>
            </a:r>
            <a:r>
              <a:rPr lang="ru-RU" sz="2400" dirty="0" err="1" smtClean="0"/>
              <a:t>ювелір</a:t>
            </a:r>
            <a:r>
              <a:rPr lang="ru-RU" sz="2400" dirty="0" smtClean="0"/>
              <a:t>, фотограф, </a:t>
            </a:r>
            <a:r>
              <a:rPr lang="ru-RU" sz="2400" dirty="0" err="1" smtClean="0"/>
              <a:t>письменник</a:t>
            </a:r>
            <a:r>
              <a:rPr lang="ru-RU" sz="2400" dirty="0" smtClean="0"/>
              <a:t>, </a:t>
            </a:r>
            <a:r>
              <a:rPr lang="ru-RU" sz="2400" dirty="0" err="1" smtClean="0"/>
              <a:t>актор</a:t>
            </a:r>
            <a:r>
              <a:rPr lang="ru-RU" sz="2400" dirty="0" smtClean="0"/>
              <a:t>, </a:t>
            </a:r>
            <a:r>
              <a:rPr lang="ru-RU" sz="2400" dirty="0" err="1" smtClean="0"/>
              <a:t>журналіст</a:t>
            </a:r>
            <a:r>
              <a:rPr lang="ru-RU" sz="2400" dirty="0" smtClean="0"/>
              <a:t>, хореограф, </a:t>
            </a:r>
            <a:r>
              <a:rPr lang="ru-RU" sz="2400" dirty="0" err="1" smtClean="0"/>
              <a:t>кінооператор</a:t>
            </a:r>
            <a:r>
              <a:rPr lang="ru-RU" sz="2400" dirty="0" smtClean="0"/>
              <a:t> та </a:t>
            </a:r>
            <a:r>
              <a:rPr lang="ru-RU" sz="2400" dirty="0" err="1" smtClean="0"/>
              <a:t>інші</a:t>
            </a:r>
            <a:r>
              <a:rPr lang="ru-RU" sz="2400" dirty="0" smtClean="0"/>
              <a:t>.</a:t>
            </a:r>
          </a:p>
          <a:p>
            <a:pPr algn="ctr"/>
            <a:endParaRPr lang="ru-RU" sz="2400" dirty="0"/>
          </a:p>
        </p:txBody>
      </p:sp>
    </p:spTree>
  </p:cSld>
  <p:clrMapOvr>
    <a:masterClrMapping/>
  </p:clrMapOvr>
  <p:transition>
    <p:wheel spokes="3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професі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29" y="0"/>
            <a:ext cx="9130471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785794"/>
            <a:ext cx="83924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err="1" smtClean="0">
                <a:solidFill>
                  <a:srgbClr val="FF0000"/>
                </a:solidFill>
              </a:rPr>
              <a:t>О</a:t>
            </a:r>
            <a:r>
              <a:rPr lang="ru-RU" sz="2000" b="1" dirty="0" err="1" smtClean="0">
                <a:solidFill>
                  <a:srgbClr val="FF0000"/>
                </a:solidFill>
              </a:rPr>
              <a:t>сновні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психологічні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вимоги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професій</a:t>
            </a:r>
            <a:r>
              <a:rPr lang="ru-RU" sz="2000" b="1" dirty="0">
                <a:solidFill>
                  <a:srgbClr val="FF0000"/>
                </a:solidFill>
              </a:rPr>
              <a:t> типу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«</a:t>
            </a:r>
            <a:r>
              <a:rPr lang="ru-RU" sz="2000" b="1" dirty="0" err="1">
                <a:solidFill>
                  <a:srgbClr val="FF0000"/>
                </a:solidFill>
              </a:rPr>
              <a:t>людина-художнє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мистецтво</a:t>
            </a:r>
            <a:r>
              <a:rPr lang="ru-RU" sz="2000" b="1" dirty="0" smtClean="0">
                <a:solidFill>
                  <a:srgbClr val="FF0000"/>
                </a:solidFill>
              </a:rPr>
              <a:t>»</a:t>
            </a:r>
            <a:endParaRPr lang="ru-RU" sz="2000" dirty="0" smtClean="0"/>
          </a:p>
          <a:p>
            <a:pPr algn="just"/>
            <a:r>
              <a:rPr lang="ru-RU" sz="2000" dirty="0" smtClean="0"/>
              <a:t>Основною </a:t>
            </a:r>
            <a:r>
              <a:rPr lang="ru-RU" sz="2000" dirty="0" err="1"/>
              <a:t>психологічною</a:t>
            </a:r>
            <a:r>
              <a:rPr lang="ru-RU" sz="2000" dirty="0"/>
              <a:t> </a:t>
            </a:r>
            <a:r>
              <a:rPr lang="ru-RU" sz="2000" dirty="0" err="1"/>
              <a:t>вимогою</a:t>
            </a:r>
            <a:r>
              <a:rPr lang="ru-RU" sz="2000" dirty="0"/>
              <a:t> є </a:t>
            </a:r>
            <a:r>
              <a:rPr lang="ru-RU" sz="2000" dirty="0" err="1"/>
              <a:t>насамперед</a:t>
            </a:r>
            <a:r>
              <a:rPr lang="ru-RU" sz="2000" dirty="0"/>
              <a:t> </a:t>
            </a:r>
            <a:r>
              <a:rPr lang="ru-RU" sz="2000" dirty="0" err="1"/>
              <a:t>високий</a:t>
            </a:r>
            <a:r>
              <a:rPr lang="ru-RU" sz="2000" dirty="0"/>
              <a:t> </a:t>
            </a:r>
            <a:r>
              <a:rPr lang="ru-RU" sz="2000" dirty="0" err="1"/>
              <a:t>рівень</a:t>
            </a:r>
            <a:r>
              <a:rPr lang="ru-RU" sz="2000" dirty="0"/>
              <a:t> </a:t>
            </a:r>
            <a:r>
              <a:rPr lang="ru-RU" sz="2000" dirty="0" err="1"/>
              <a:t>розвитку</a:t>
            </a:r>
            <a:r>
              <a:rPr lang="ru-RU" sz="2000" dirty="0"/>
              <a:t> </a:t>
            </a:r>
            <a:r>
              <a:rPr lang="ru-RU" sz="2000" dirty="0" err="1"/>
              <a:t>емоційно-естетичного</a:t>
            </a:r>
            <a:r>
              <a:rPr lang="ru-RU" sz="2000" dirty="0"/>
              <a:t> </a:t>
            </a:r>
            <a:r>
              <a:rPr lang="ru-RU" sz="2000" dirty="0" err="1"/>
              <a:t>сприймання</a:t>
            </a:r>
            <a:r>
              <a:rPr lang="ru-RU" sz="2000" dirty="0"/>
              <a:t>, </a:t>
            </a:r>
            <a:r>
              <a:rPr lang="ru-RU" sz="2000" dirty="0" err="1"/>
              <a:t>естетичного</a:t>
            </a:r>
            <a:r>
              <a:rPr lang="ru-RU" sz="2000" dirty="0"/>
              <a:t> </a:t>
            </a:r>
            <a:r>
              <a:rPr lang="ru-RU" sz="2000" dirty="0" err="1"/>
              <a:t>почуття</a:t>
            </a:r>
            <a:r>
              <a:rPr lang="ru-RU" sz="2000" dirty="0"/>
              <a:t>.</a:t>
            </a:r>
          </a:p>
          <a:p>
            <a:pPr algn="ctr"/>
            <a:r>
              <a:rPr lang="ru-RU" sz="2000" dirty="0" err="1"/>
              <a:t>поряд</a:t>
            </a:r>
            <a:r>
              <a:rPr lang="ru-RU" sz="2000" dirty="0"/>
              <a:t> з </a:t>
            </a:r>
            <a:r>
              <a:rPr lang="ru-RU" sz="2000" dirty="0" err="1"/>
              <a:t>цим</a:t>
            </a:r>
            <a:r>
              <a:rPr lang="ru-RU" sz="2000" dirty="0"/>
              <a:t> </a:t>
            </a:r>
            <a:r>
              <a:rPr lang="ru-RU" sz="2000" dirty="0" err="1"/>
              <a:t>професії</a:t>
            </a:r>
            <a:r>
              <a:rPr lang="ru-RU" sz="2000" dirty="0"/>
              <a:t> </a:t>
            </a:r>
            <a:r>
              <a:rPr lang="ru-RU" sz="2000" dirty="0" err="1"/>
              <a:t>даного</a:t>
            </a:r>
            <a:r>
              <a:rPr lang="ru-RU" sz="2000" dirty="0"/>
              <a:t> типу </a:t>
            </a:r>
            <a:r>
              <a:rPr lang="ru-RU" sz="2000" dirty="0" err="1"/>
              <a:t>передбачають</a:t>
            </a:r>
            <a:r>
              <a:rPr lang="ru-RU" sz="2000" dirty="0"/>
              <a:t> </a:t>
            </a:r>
            <a:r>
              <a:rPr lang="ru-RU" sz="2000" dirty="0" err="1"/>
              <a:t>високу</a:t>
            </a:r>
            <a:r>
              <a:rPr lang="ru-RU" sz="2000" dirty="0"/>
              <a:t> </a:t>
            </a:r>
            <a:r>
              <a:rPr lang="ru-RU" sz="2000" dirty="0" err="1"/>
              <a:t>художню</a:t>
            </a:r>
            <a:r>
              <a:rPr lang="ru-RU" sz="2000" dirty="0"/>
              <a:t> культуру, </a:t>
            </a:r>
            <a:r>
              <a:rPr lang="ru-RU" sz="2000" dirty="0" err="1"/>
              <a:t>розвинений</a:t>
            </a:r>
            <a:r>
              <a:rPr lang="ru-RU" sz="2000" dirty="0"/>
              <a:t> </a:t>
            </a:r>
            <a:r>
              <a:rPr lang="ru-RU" sz="2000" dirty="0" err="1"/>
              <a:t>художній</a:t>
            </a:r>
            <a:r>
              <a:rPr lang="ru-RU" sz="2000" dirty="0"/>
              <a:t> смак </a:t>
            </a:r>
            <a:r>
              <a:rPr lang="ru-RU" sz="2000" dirty="0" err="1"/>
              <a:t>людини</a:t>
            </a:r>
            <a:r>
              <a:rPr lang="ru-RU" sz="2000" dirty="0"/>
              <a:t>, </a:t>
            </a:r>
            <a:r>
              <a:rPr lang="ru-RU" sz="2000" dirty="0" err="1"/>
              <a:t>розуміння</a:t>
            </a:r>
            <a:r>
              <a:rPr lang="ru-RU" sz="2000" dirty="0"/>
              <a:t> нею </a:t>
            </a:r>
            <a:r>
              <a:rPr lang="ru-RU" sz="2000" dirty="0" err="1"/>
              <a:t>художніх</a:t>
            </a:r>
            <a:r>
              <a:rPr lang="ru-RU" sz="2000" dirty="0"/>
              <a:t> </a:t>
            </a:r>
            <a:r>
              <a:rPr lang="ru-RU" sz="2000" dirty="0" err="1"/>
              <a:t>ефектів</a:t>
            </a:r>
            <a:r>
              <a:rPr lang="ru-RU" sz="2000" dirty="0"/>
              <a:t>, так званого </a:t>
            </a:r>
            <a:r>
              <a:rPr lang="ru-RU" sz="2000" dirty="0" err="1"/>
              <a:t>художнього</a:t>
            </a:r>
            <a:r>
              <a:rPr lang="ru-RU" sz="2000" dirty="0"/>
              <a:t> </a:t>
            </a:r>
            <a:r>
              <a:rPr lang="ru-RU" sz="2000" dirty="0" err="1"/>
              <a:t>чуття</a:t>
            </a:r>
            <a:r>
              <a:rPr lang="ru-RU" sz="2000" dirty="0"/>
              <a:t>, </a:t>
            </a:r>
            <a:r>
              <a:rPr lang="ru-RU" sz="2000" dirty="0" err="1"/>
              <a:t>художнього</a:t>
            </a:r>
            <a:r>
              <a:rPr lang="ru-RU" sz="2000" dirty="0"/>
              <a:t> (</a:t>
            </a:r>
            <a:r>
              <a:rPr lang="ru-RU" sz="2000" dirty="0" err="1"/>
              <a:t>чи</a:t>
            </a:r>
            <a:r>
              <a:rPr lang="ru-RU" sz="2000" dirty="0"/>
              <a:t> образного) </a:t>
            </a:r>
            <a:r>
              <a:rPr lang="ru-RU" sz="2000" dirty="0" err="1"/>
              <a:t>бачення</a:t>
            </a:r>
            <a:r>
              <a:rPr lang="ru-RU" sz="2000" dirty="0"/>
              <a:t>, </a:t>
            </a:r>
            <a:r>
              <a:rPr lang="ru-RU" sz="2000" dirty="0" err="1"/>
              <a:t>законів</a:t>
            </a:r>
            <a:r>
              <a:rPr lang="ru-RU" sz="2000" dirty="0"/>
              <a:t> </a:t>
            </a:r>
            <a:r>
              <a:rPr lang="ru-RU" sz="2000" dirty="0" err="1"/>
              <a:t>емоційного</a:t>
            </a:r>
            <a:r>
              <a:rPr lang="ru-RU" sz="2000" dirty="0"/>
              <a:t> </a:t>
            </a:r>
            <a:r>
              <a:rPr lang="ru-RU" sz="2000" dirty="0" err="1"/>
              <a:t>впливу</a:t>
            </a:r>
            <a:r>
              <a:rPr lang="ru-RU" sz="2000" dirty="0"/>
              <a:t> і, </a:t>
            </a:r>
            <a:r>
              <a:rPr lang="ru-RU" sz="2000" dirty="0" err="1"/>
              <a:t>нарешті</a:t>
            </a:r>
            <a:r>
              <a:rPr lang="ru-RU" sz="2000" dirty="0"/>
              <a:t>, </a:t>
            </a:r>
            <a:r>
              <a:rPr lang="ru-RU" sz="2000" dirty="0" err="1"/>
              <a:t>художньої</a:t>
            </a:r>
            <a:r>
              <a:rPr lang="ru-RU" sz="2000" dirty="0"/>
              <a:t> </a:t>
            </a:r>
            <a:r>
              <a:rPr lang="ru-RU" sz="2000" dirty="0" err="1"/>
              <a:t>обдарованості</a:t>
            </a:r>
            <a:r>
              <a:rPr lang="ru-RU" sz="2000" dirty="0"/>
              <a:t>, </a:t>
            </a:r>
            <a:r>
              <a:rPr lang="ru-RU" sz="2000" dirty="0" err="1"/>
              <a:t>тобто</a:t>
            </a:r>
            <a:r>
              <a:rPr lang="ru-RU" sz="2000" dirty="0"/>
              <a:t> </a:t>
            </a:r>
            <a:r>
              <a:rPr lang="ru-RU" sz="2000" dirty="0" err="1"/>
              <a:t>здібностей</a:t>
            </a:r>
            <a:r>
              <a:rPr lang="ru-RU" sz="2000" dirty="0"/>
              <a:t> до </a:t>
            </a:r>
            <a:r>
              <a:rPr lang="ru-RU" sz="2000" dirty="0" err="1"/>
              <a:t>музики</a:t>
            </a:r>
            <a:r>
              <a:rPr lang="ru-RU" sz="2000" dirty="0"/>
              <a:t>, </a:t>
            </a:r>
            <a:r>
              <a:rPr lang="ru-RU" sz="2000" dirty="0" err="1"/>
              <a:t>літератури</a:t>
            </a:r>
            <a:r>
              <a:rPr lang="ru-RU" sz="2000" dirty="0"/>
              <a:t>, </a:t>
            </a:r>
            <a:r>
              <a:rPr lang="ru-RU" sz="2000" dirty="0" err="1"/>
              <a:t>живопису</a:t>
            </a:r>
            <a:r>
              <a:rPr lang="ru-RU" sz="2000" dirty="0"/>
              <a:t>, </a:t>
            </a:r>
            <a:r>
              <a:rPr lang="ru-RU" sz="2000" dirty="0" err="1" smtClean="0"/>
              <a:t>танців</a:t>
            </a:r>
            <a:r>
              <a:rPr lang="ru-RU" sz="2000" dirty="0" smtClean="0"/>
              <a:t>, </a:t>
            </a:r>
            <a:r>
              <a:rPr lang="ru-RU" sz="2000" dirty="0" err="1" smtClean="0"/>
              <a:t>акторського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мистецтва</a:t>
            </a:r>
            <a:r>
              <a:rPr lang="ru-RU" sz="2000" dirty="0" smtClean="0"/>
              <a:t>, </a:t>
            </a:r>
            <a:r>
              <a:rPr lang="ru-RU" sz="2000" dirty="0" err="1" smtClean="0"/>
              <a:t>тощо</a:t>
            </a:r>
            <a:r>
              <a:rPr lang="ru-RU" sz="2000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0385" y="3728324"/>
            <a:ext cx="3374716" cy="2528846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професі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0471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785794"/>
            <a:ext cx="821537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 smtClean="0"/>
              <a:t>Для </a:t>
            </a:r>
            <a:r>
              <a:rPr lang="ru-RU" sz="2000" dirty="0" err="1"/>
              <a:t>різних</a:t>
            </a:r>
            <a:r>
              <a:rPr lang="ru-RU" sz="2000" dirty="0"/>
              <a:t> </a:t>
            </a:r>
            <a:r>
              <a:rPr lang="ru-RU" sz="2000" dirty="0" err="1"/>
              <a:t>видів</a:t>
            </a:r>
            <a:r>
              <a:rPr lang="ru-RU" sz="2000" dirty="0"/>
              <a:t> </a:t>
            </a:r>
            <a:r>
              <a:rPr lang="ru-RU" sz="2000" dirty="0" err="1"/>
              <a:t>образотворчої</a:t>
            </a:r>
            <a:r>
              <a:rPr lang="ru-RU" sz="2000" dirty="0"/>
              <a:t> </a:t>
            </a:r>
            <a:r>
              <a:rPr lang="ru-RU" sz="2000" dirty="0" err="1"/>
              <a:t>діяльності</a:t>
            </a:r>
            <a:r>
              <a:rPr lang="ru-RU" sz="2000" dirty="0"/>
              <a:t> </a:t>
            </a:r>
            <a:r>
              <a:rPr lang="ru-RU" sz="2000" dirty="0" err="1"/>
              <a:t>необхідні</a:t>
            </a:r>
            <a:r>
              <a:rPr lang="ru-RU" sz="2000" dirty="0"/>
              <a:t> </a:t>
            </a:r>
            <a:r>
              <a:rPr lang="ru-RU" sz="2000" dirty="0" err="1"/>
              <a:t>здібності</a:t>
            </a:r>
            <a:r>
              <a:rPr lang="ru-RU" sz="2000" dirty="0"/>
              <a:t> </a:t>
            </a:r>
            <a:r>
              <a:rPr lang="ru-RU" sz="2000" dirty="0" err="1"/>
              <a:t>найрізноманітнішого</a:t>
            </a:r>
            <a:r>
              <a:rPr lang="ru-RU" sz="2000" dirty="0"/>
              <a:t> характеру</a:t>
            </a:r>
            <a:r>
              <a:rPr lang="ru-RU" sz="2000" dirty="0" smtClean="0"/>
              <a:t>.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/>
              <a:t> </a:t>
            </a:r>
            <a:r>
              <a:rPr lang="ru-RU" sz="2000" b="1" dirty="0" err="1"/>
              <a:t>А</a:t>
            </a:r>
            <a:r>
              <a:rPr lang="ru-RU" sz="2000" b="1" dirty="0" err="1" smtClean="0"/>
              <a:t>ктивності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діяльності</a:t>
            </a:r>
            <a:r>
              <a:rPr lang="ru-RU" sz="2000" b="1" dirty="0" smtClean="0"/>
              <a:t> </a:t>
            </a:r>
            <a:r>
              <a:rPr lang="ru-RU" sz="2000" b="1" dirty="0" err="1"/>
              <a:t>представників</a:t>
            </a:r>
            <a:r>
              <a:rPr lang="ru-RU" sz="2000" b="1" dirty="0"/>
              <a:t> </a:t>
            </a:r>
            <a:r>
              <a:rPr lang="ru-RU" sz="2000" b="1" dirty="0" err="1"/>
              <a:t>професій</a:t>
            </a:r>
            <a:r>
              <a:rPr lang="ru-RU" sz="2000" b="1" dirty="0"/>
              <a:t> </a:t>
            </a:r>
            <a:r>
              <a:rPr lang="ru-RU" sz="2000" b="1" dirty="0" err="1"/>
              <a:t>даного</a:t>
            </a:r>
            <a:r>
              <a:rPr lang="ru-RU" sz="2000" b="1" dirty="0"/>
              <a:t> типу </a:t>
            </a:r>
            <a:endParaRPr lang="ru-RU" sz="2000" b="1" dirty="0" smtClean="0"/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err="1" smtClean="0"/>
              <a:t>емоційні</a:t>
            </a:r>
            <a:endParaRPr lang="ru-RU" sz="2000" dirty="0" smtClean="0"/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/>
              <a:t> </a:t>
            </a:r>
            <a:r>
              <a:rPr lang="ru-RU" sz="2000" dirty="0" err="1" smtClean="0"/>
              <a:t>сенсорні</a:t>
            </a:r>
            <a:endParaRPr lang="ru-RU" sz="2000" dirty="0"/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/>
              <a:t> </a:t>
            </a:r>
            <a:r>
              <a:rPr lang="ru-RU" sz="2000" dirty="0" err="1" smtClean="0"/>
              <a:t>моторні</a:t>
            </a:r>
            <a:endParaRPr lang="ru-RU" sz="2000" dirty="0" smtClean="0"/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000" dirty="0" smtClean="0"/>
          </a:p>
          <a:p>
            <a:pPr algn="ctr">
              <a:lnSpc>
                <a:spcPct val="150000"/>
              </a:lnSpc>
            </a:pPr>
            <a:r>
              <a:rPr lang="ru-RU" sz="2000" dirty="0" err="1" smtClean="0"/>
              <a:t>діяльність</a:t>
            </a:r>
            <a:r>
              <a:rPr lang="ru-RU" sz="2000" dirty="0" smtClean="0"/>
              <a:t> </a:t>
            </a:r>
            <a:r>
              <a:rPr lang="ru-RU" sz="2000" dirty="0" err="1"/>
              <a:t>зорових</a:t>
            </a:r>
            <a:r>
              <a:rPr lang="ru-RU" sz="2000" dirty="0"/>
              <a:t>, </a:t>
            </a:r>
            <a:r>
              <a:rPr lang="ru-RU" sz="2000" dirty="0" err="1"/>
              <a:t>слухових</a:t>
            </a:r>
            <a:r>
              <a:rPr lang="ru-RU" sz="2000" dirty="0"/>
              <a:t>, </a:t>
            </a:r>
            <a:r>
              <a:rPr lang="ru-RU" sz="2000" dirty="0" err="1"/>
              <a:t>рухових</a:t>
            </a:r>
            <a:r>
              <a:rPr lang="ru-RU" sz="2000" dirty="0"/>
              <a:t> та </a:t>
            </a:r>
            <a:r>
              <a:rPr lang="ru-RU" sz="2000" dirty="0" err="1"/>
              <a:t>дотикових</a:t>
            </a:r>
            <a:r>
              <a:rPr lang="ru-RU" sz="2000" dirty="0"/>
              <a:t> </a:t>
            </a:r>
            <a:r>
              <a:rPr lang="ru-RU" sz="2000" dirty="0" err="1" smtClean="0"/>
              <a:t>сприймань</a:t>
            </a:r>
            <a:endParaRPr lang="ru-RU" sz="2000" dirty="0" smtClean="0"/>
          </a:p>
          <a:p>
            <a:pPr algn="ctr">
              <a:lnSpc>
                <a:spcPct val="150000"/>
              </a:lnSpc>
            </a:pPr>
            <a:r>
              <a:rPr lang="ru-RU" sz="2000" dirty="0" smtClean="0"/>
              <a:t> </a:t>
            </a:r>
            <a:r>
              <a:rPr lang="ru-RU" sz="2000" dirty="0" err="1" smtClean="0"/>
              <a:t>емоційна</a:t>
            </a:r>
            <a:r>
              <a:rPr lang="ru-RU" sz="2000" dirty="0" smtClean="0"/>
              <a:t>, образна </a:t>
            </a:r>
            <a:r>
              <a:rPr lang="ru-RU" sz="2000" dirty="0"/>
              <a:t>та </a:t>
            </a:r>
            <a:r>
              <a:rPr lang="ru-RU" sz="2000" dirty="0" err="1" smtClean="0"/>
              <a:t>рухова</a:t>
            </a:r>
            <a:r>
              <a:rPr lang="ru-RU" sz="2000" dirty="0" smtClean="0"/>
              <a:t> </a:t>
            </a:r>
            <a:r>
              <a:rPr lang="ru-RU" sz="2000" dirty="0" err="1" smtClean="0"/>
              <a:t>пам’ять</a:t>
            </a:r>
            <a:endParaRPr lang="ru-RU" sz="2000" dirty="0" smtClean="0"/>
          </a:p>
          <a:p>
            <a:pPr algn="ctr">
              <a:lnSpc>
                <a:spcPct val="150000"/>
              </a:lnSpc>
            </a:pPr>
            <a:r>
              <a:rPr lang="ru-RU" sz="2000" dirty="0" smtClean="0"/>
              <a:t> </a:t>
            </a:r>
            <a:r>
              <a:rPr lang="ru-RU" sz="2000" dirty="0" err="1"/>
              <a:t>наочно-образне</a:t>
            </a:r>
            <a:r>
              <a:rPr lang="ru-RU" sz="2000" dirty="0"/>
              <a:t> </a:t>
            </a:r>
            <a:r>
              <a:rPr lang="ru-RU" sz="2000" dirty="0" err="1" smtClean="0"/>
              <a:t>мислення</a:t>
            </a:r>
            <a:endParaRPr lang="ru-RU" sz="2000" dirty="0" smtClean="0"/>
          </a:p>
          <a:p>
            <a:pPr algn="ctr">
              <a:lnSpc>
                <a:spcPct val="150000"/>
              </a:lnSpc>
            </a:pPr>
            <a:r>
              <a:rPr lang="ru-RU" sz="2000" dirty="0" smtClean="0"/>
              <a:t> </a:t>
            </a:r>
            <a:r>
              <a:rPr lang="ru-RU" sz="2000" dirty="0" err="1" smtClean="0"/>
              <a:t>відтворююча</a:t>
            </a:r>
            <a:r>
              <a:rPr lang="ru-RU" sz="2000" dirty="0" smtClean="0"/>
              <a:t> </a:t>
            </a:r>
            <a:r>
              <a:rPr lang="ru-RU" sz="2000" dirty="0"/>
              <a:t>та </a:t>
            </a:r>
            <a:r>
              <a:rPr lang="ru-RU" sz="2000" dirty="0" err="1" smtClean="0"/>
              <a:t>творча</a:t>
            </a:r>
            <a:r>
              <a:rPr lang="ru-RU" sz="2000" dirty="0" smtClean="0"/>
              <a:t> </a:t>
            </a:r>
            <a:r>
              <a:rPr lang="ru-RU" sz="2000" dirty="0" err="1" smtClean="0"/>
              <a:t>уява</a:t>
            </a:r>
            <a:endParaRPr lang="ru-RU" sz="2000" dirty="0" smtClean="0"/>
          </a:p>
          <a:p>
            <a:pPr algn="just"/>
            <a:endParaRPr lang="ru-RU" sz="800" dirty="0"/>
          </a:p>
        </p:txBody>
      </p:sp>
    </p:spTree>
  </p:cSld>
  <p:clrMapOvr>
    <a:masterClrMapping/>
  </p:clrMapOvr>
  <p:transition>
    <p:wheel spokes="3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професі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0471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928670"/>
            <a:ext cx="800105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dirty="0"/>
          </a:p>
          <a:p>
            <a:pPr algn="just"/>
            <a:r>
              <a:rPr lang="ru-RU" dirty="0" smtClean="0"/>
              <a:t> </a:t>
            </a:r>
            <a:r>
              <a:rPr lang="ru-RU" sz="2000" dirty="0" err="1"/>
              <a:t>Дотикове</a:t>
            </a:r>
            <a:r>
              <a:rPr lang="ru-RU" sz="2000" dirty="0"/>
              <a:t> </a:t>
            </a:r>
            <a:r>
              <a:rPr lang="ru-RU" sz="2000" dirty="0" err="1"/>
              <a:t>сприймання</a:t>
            </a:r>
            <a:r>
              <a:rPr lang="ru-RU" sz="2000" dirty="0"/>
              <a:t> </a:t>
            </a:r>
            <a:r>
              <a:rPr lang="ru-RU" sz="2000" dirty="0" err="1"/>
              <a:t>відіграє</a:t>
            </a:r>
            <a:r>
              <a:rPr lang="ru-RU" sz="2000" dirty="0"/>
              <a:t> </a:t>
            </a:r>
            <a:r>
              <a:rPr lang="ru-RU" sz="2000" dirty="0" err="1"/>
              <a:t>велику</a:t>
            </a:r>
            <a:r>
              <a:rPr lang="ru-RU" sz="2000" dirty="0"/>
              <a:t> роль у </a:t>
            </a:r>
            <a:r>
              <a:rPr lang="ru-RU" sz="2000" dirty="0" err="1"/>
              <a:t>роботі</a:t>
            </a:r>
            <a:r>
              <a:rPr lang="ru-RU" sz="2000" dirty="0"/>
              <a:t> кондитера. </a:t>
            </a:r>
            <a:r>
              <a:rPr lang="ru-RU" sz="2000" dirty="0" err="1"/>
              <a:t>Зорове</a:t>
            </a:r>
            <a:r>
              <a:rPr lang="ru-RU" sz="2000" dirty="0"/>
              <a:t> </a:t>
            </a:r>
            <a:r>
              <a:rPr lang="ru-RU" sz="2000" dirty="0" err="1"/>
              <a:t>сприймання</a:t>
            </a:r>
            <a:r>
              <a:rPr lang="ru-RU" sz="2000" dirty="0"/>
              <a:t> </a:t>
            </a:r>
            <a:r>
              <a:rPr lang="ru-RU" sz="2000" dirty="0" err="1"/>
              <a:t>виконує</a:t>
            </a:r>
            <a:r>
              <a:rPr lang="ru-RU" sz="2000" dirty="0"/>
              <a:t> </a:t>
            </a:r>
            <a:r>
              <a:rPr lang="ru-RU" sz="2000" dirty="0" err="1"/>
              <a:t>контрольну</a:t>
            </a:r>
            <a:r>
              <a:rPr lang="ru-RU" sz="2000" dirty="0"/>
              <a:t> </a:t>
            </a:r>
            <a:r>
              <a:rPr lang="ru-RU" sz="2000" dirty="0" err="1"/>
              <a:t>функцію</a:t>
            </a:r>
            <a:r>
              <a:rPr lang="ru-RU" sz="2000" dirty="0"/>
              <a:t> у </a:t>
            </a:r>
            <a:r>
              <a:rPr lang="ru-RU" sz="2000" dirty="0" err="1"/>
              <a:t>роботі</a:t>
            </a:r>
            <a:r>
              <a:rPr lang="ru-RU" sz="2000" dirty="0"/>
              <a:t> </a:t>
            </a:r>
            <a:r>
              <a:rPr lang="ru-RU" sz="2000" dirty="0" err="1"/>
              <a:t>шліфувальника-полірувальника</a:t>
            </a:r>
            <a:r>
              <a:rPr lang="ru-RU" sz="2000" dirty="0"/>
              <a:t> </a:t>
            </a:r>
            <a:r>
              <a:rPr lang="ru-RU" sz="2000" dirty="0" err="1"/>
              <a:t>каміння</a:t>
            </a:r>
            <a:r>
              <a:rPr lang="ru-RU" sz="2000" dirty="0"/>
              <a:t> та </a:t>
            </a:r>
            <a:r>
              <a:rPr lang="ru-RU" sz="2000" dirty="0" err="1"/>
              <a:t>сприяє</a:t>
            </a:r>
            <a:r>
              <a:rPr lang="ru-RU" sz="2000" dirty="0"/>
              <a:t> </a:t>
            </a:r>
            <a:r>
              <a:rPr lang="ru-RU" sz="2000" dirty="0" err="1"/>
              <a:t>точності</a:t>
            </a:r>
            <a:r>
              <a:rPr lang="ru-RU" sz="2000" dirty="0"/>
              <a:t> </a:t>
            </a:r>
            <a:r>
              <a:rPr lang="ru-RU" sz="2000" dirty="0" err="1"/>
              <a:t>розрізнення</a:t>
            </a:r>
            <a:r>
              <a:rPr lang="ru-RU" sz="2000" dirty="0"/>
              <a:t> </a:t>
            </a:r>
            <a:r>
              <a:rPr lang="ru-RU" sz="2000" dirty="0" err="1"/>
              <a:t>кольорів</a:t>
            </a:r>
            <a:r>
              <a:rPr lang="ru-RU" sz="2000" dirty="0" smtClean="0"/>
              <a:t>.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 err="1"/>
              <a:t>Взаємодія</a:t>
            </a:r>
            <a:r>
              <a:rPr lang="ru-RU" sz="2000" dirty="0"/>
              <a:t> у </a:t>
            </a:r>
            <a:r>
              <a:rPr lang="ru-RU" sz="2000" dirty="0" err="1"/>
              <a:t>процесі</a:t>
            </a:r>
            <a:r>
              <a:rPr lang="ru-RU" sz="2000" dirty="0"/>
              <a:t> </a:t>
            </a:r>
            <a:r>
              <a:rPr lang="ru-RU" sz="2000" dirty="0" err="1"/>
              <a:t>діяльності</a:t>
            </a:r>
            <a:r>
              <a:rPr lang="ru-RU" sz="2000" dirty="0"/>
              <a:t> </a:t>
            </a:r>
            <a:r>
              <a:rPr lang="ru-RU" sz="2000" dirty="0" err="1"/>
              <a:t>з</a:t>
            </a:r>
            <a:r>
              <a:rPr lang="ru-RU" sz="2000" dirty="0"/>
              <a:t> системами </a:t>
            </a:r>
            <a:r>
              <a:rPr lang="ru-RU" sz="2000" dirty="0" err="1"/>
              <a:t>художніх</a:t>
            </a:r>
            <a:r>
              <a:rPr lang="ru-RU" sz="2000" dirty="0"/>
              <a:t> </a:t>
            </a:r>
            <a:r>
              <a:rPr lang="ru-RU" sz="2000" dirty="0" err="1"/>
              <a:t>образів</a:t>
            </a:r>
            <a:r>
              <a:rPr lang="ru-RU" sz="2000" dirty="0"/>
              <a:t> </a:t>
            </a:r>
            <a:r>
              <a:rPr lang="ru-RU" sz="2000" dirty="0" err="1"/>
              <a:t>вимагає</a:t>
            </a:r>
            <a:r>
              <a:rPr lang="ru-RU" sz="2000" dirty="0"/>
              <a:t> </a:t>
            </a:r>
            <a:r>
              <a:rPr lang="ru-RU" sz="2000" dirty="0" err="1"/>
              <a:t>високого</a:t>
            </a:r>
            <a:r>
              <a:rPr lang="ru-RU" sz="2000" dirty="0"/>
              <a:t> </a:t>
            </a:r>
            <a:r>
              <a:rPr lang="ru-RU" sz="2000" dirty="0" err="1"/>
              <a:t>рівня</a:t>
            </a:r>
            <a:r>
              <a:rPr lang="ru-RU" sz="2000" dirty="0"/>
              <a:t> </a:t>
            </a:r>
            <a:r>
              <a:rPr lang="ru-RU" sz="2000" dirty="0" err="1"/>
              <a:t>розвитку</a:t>
            </a:r>
            <a:r>
              <a:rPr lang="ru-RU" sz="2000" dirty="0"/>
              <a:t> </a:t>
            </a:r>
            <a:r>
              <a:rPr lang="ru-RU" sz="2000" dirty="0" err="1"/>
              <a:t>образної</a:t>
            </a:r>
            <a:r>
              <a:rPr lang="ru-RU" sz="2000" dirty="0"/>
              <a:t> </a:t>
            </a:r>
            <a:r>
              <a:rPr lang="ru-RU" sz="2000" dirty="0" err="1"/>
              <a:t>пам’яті</a:t>
            </a:r>
            <a:r>
              <a:rPr lang="ru-RU" sz="2000" dirty="0"/>
              <a:t> </a:t>
            </a:r>
            <a:r>
              <a:rPr lang="ru-RU" sz="2000" dirty="0" err="1"/>
              <a:t>й</a:t>
            </a:r>
            <a:r>
              <a:rPr lang="ru-RU" sz="2000" dirty="0"/>
              <a:t> образного </a:t>
            </a:r>
            <a:r>
              <a:rPr lang="ru-RU" sz="2000" dirty="0" err="1"/>
              <a:t>мислення</a:t>
            </a:r>
            <a:r>
              <a:rPr lang="ru-RU" sz="2000" dirty="0"/>
              <a:t> </a:t>
            </a:r>
            <a:r>
              <a:rPr lang="ru-RU" sz="2000" dirty="0" err="1"/>
              <a:t>людини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 err="1"/>
              <a:t>Друкар</a:t>
            </a:r>
            <a:r>
              <a:rPr lang="ru-RU" sz="2000" dirty="0"/>
              <a:t>, </a:t>
            </a:r>
            <a:r>
              <a:rPr lang="ru-RU" sz="2000" dirty="0" err="1"/>
              <a:t>наприклад</a:t>
            </a:r>
            <a:r>
              <a:rPr lang="ru-RU" sz="2000" dirty="0"/>
              <a:t>, часто </a:t>
            </a:r>
            <a:r>
              <a:rPr lang="ru-RU" sz="2000" dirty="0" err="1"/>
              <a:t>працює</a:t>
            </a:r>
            <a:r>
              <a:rPr lang="ru-RU" sz="2000" dirty="0"/>
              <a:t> </a:t>
            </a:r>
            <a:r>
              <a:rPr lang="ru-RU" sz="2000" dirty="0" err="1"/>
              <a:t>з</a:t>
            </a:r>
            <a:r>
              <a:rPr lang="ru-RU" sz="2000" dirty="0"/>
              <a:t> одним </a:t>
            </a:r>
            <a:r>
              <a:rPr lang="ru-RU" sz="2000" dirty="0" err="1"/>
              <a:t>тиражем</a:t>
            </a:r>
            <a:r>
              <a:rPr lang="ru-RU" sz="2000" dirty="0"/>
              <a:t> </a:t>
            </a:r>
            <a:r>
              <a:rPr lang="ru-RU" sz="2000" dirty="0" err="1"/>
              <a:t>кілька</a:t>
            </a:r>
            <a:r>
              <a:rPr lang="ru-RU" sz="2000" dirty="0"/>
              <a:t> </a:t>
            </a:r>
            <a:r>
              <a:rPr lang="ru-RU" sz="2000" dirty="0" err="1"/>
              <a:t>днів</a:t>
            </a:r>
            <a:r>
              <a:rPr lang="ru-RU" sz="2000" dirty="0"/>
              <a:t>, </a:t>
            </a:r>
            <a:r>
              <a:rPr lang="ru-RU" sz="2000" dirty="0" err="1"/>
              <a:t>і</a:t>
            </a:r>
            <a:r>
              <a:rPr lang="ru-RU" sz="2000" dirty="0"/>
              <a:t> </a:t>
            </a:r>
            <a:r>
              <a:rPr lang="ru-RU" sz="2000" dirty="0" err="1"/>
              <a:t>збереження</a:t>
            </a:r>
            <a:r>
              <a:rPr lang="ru-RU" sz="2000" dirty="0"/>
              <a:t> </a:t>
            </a:r>
            <a:r>
              <a:rPr lang="ru-RU" sz="2000" dirty="0" err="1"/>
              <a:t>всіх</a:t>
            </a:r>
            <a:r>
              <a:rPr lang="ru-RU" sz="2000" dirty="0"/>
              <a:t> </a:t>
            </a:r>
            <a:r>
              <a:rPr lang="ru-RU" sz="2000" dirty="0" err="1"/>
              <a:t>образів</a:t>
            </a:r>
            <a:r>
              <a:rPr lang="ru-RU" sz="2000" dirty="0"/>
              <a:t>, </a:t>
            </a:r>
            <a:r>
              <a:rPr lang="ru-RU" sz="2000" dirty="0" err="1"/>
              <a:t>які</a:t>
            </a:r>
            <a:r>
              <a:rPr lang="ru-RU" sz="2000" dirty="0"/>
              <a:t> </a:t>
            </a:r>
            <a:r>
              <a:rPr lang="ru-RU" sz="2000" dirty="0" err="1"/>
              <a:t>виникають</a:t>
            </a:r>
            <a:r>
              <a:rPr lang="ru-RU" sz="2000" dirty="0"/>
              <a:t> у </a:t>
            </a:r>
            <a:r>
              <a:rPr lang="ru-RU" sz="2000" dirty="0" err="1"/>
              <a:t>процесі</a:t>
            </a:r>
            <a:r>
              <a:rPr lang="ru-RU" sz="2000" dirty="0"/>
              <a:t> </a:t>
            </a:r>
            <a:r>
              <a:rPr lang="ru-RU" sz="2000" dirty="0" err="1"/>
              <a:t>роботи</a:t>
            </a:r>
            <a:r>
              <a:rPr lang="ru-RU" sz="2000" dirty="0"/>
              <a:t>, </a:t>
            </a:r>
            <a:r>
              <a:rPr lang="ru-RU" sz="2000" dirty="0" err="1"/>
              <a:t>стає</a:t>
            </a:r>
            <a:r>
              <a:rPr lang="ru-RU" sz="2000" dirty="0"/>
              <a:t> для </a:t>
            </a:r>
            <a:r>
              <a:rPr lang="ru-RU" sz="2000" dirty="0" err="1"/>
              <a:t>нього</a:t>
            </a:r>
            <a:r>
              <a:rPr lang="ru-RU" sz="2000" dirty="0"/>
              <a:t> </a:t>
            </a:r>
            <a:r>
              <a:rPr lang="ru-RU" sz="2000" dirty="0" err="1"/>
              <a:t>складним</a:t>
            </a:r>
            <a:r>
              <a:rPr lang="ru-RU" sz="2000" dirty="0"/>
              <a:t> </a:t>
            </a:r>
            <a:r>
              <a:rPr lang="ru-RU" sz="2000" dirty="0" err="1"/>
              <a:t>завданням</a:t>
            </a:r>
            <a:r>
              <a:rPr lang="ru-RU" sz="2000" dirty="0"/>
              <a:t>. Тому </a:t>
            </a:r>
            <a:r>
              <a:rPr lang="ru-RU" sz="2000" dirty="0" err="1"/>
              <a:t>він</a:t>
            </a:r>
            <a:r>
              <a:rPr lang="ru-RU" sz="2000" dirty="0"/>
              <a:t> повинен </a:t>
            </a:r>
            <a:r>
              <a:rPr lang="ru-RU" sz="2000" dirty="0" err="1"/>
              <a:t>мати</a:t>
            </a:r>
            <a:r>
              <a:rPr lang="ru-RU" sz="2000" dirty="0"/>
              <a:t> </a:t>
            </a:r>
            <a:r>
              <a:rPr lang="ru-RU" sz="2000" dirty="0" err="1"/>
              <a:t>досить</a:t>
            </a:r>
            <a:r>
              <a:rPr lang="ru-RU" sz="2000" dirty="0"/>
              <a:t> </a:t>
            </a:r>
            <a:r>
              <a:rPr lang="ru-RU" sz="2000" dirty="0" err="1"/>
              <a:t>високий</a:t>
            </a:r>
            <a:r>
              <a:rPr lang="ru-RU" sz="2000" dirty="0"/>
              <a:t> </a:t>
            </a:r>
            <a:r>
              <a:rPr lang="ru-RU" sz="2000" dirty="0" err="1"/>
              <a:t>рівень</a:t>
            </a:r>
            <a:r>
              <a:rPr lang="ru-RU" sz="2000" dirty="0"/>
              <a:t> </a:t>
            </a:r>
            <a:r>
              <a:rPr lang="ru-RU" sz="2000" dirty="0" err="1"/>
              <a:t>розвитку</a:t>
            </a:r>
            <a:r>
              <a:rPr lang="ru-RU" sz="2000" dirty="0"/>
              <a:t> </a:t>
            </a:r>
            <a:r>
              <a:rPr lang="ru-RU" sz="2000" dirty="0" err="1"/>
              <a:t>довгочасної</a:t>
            </a:r>
            <a:r>
              <a:rPr lang="ru-RU" sz="2000" dirty="0"/>
              <a:t> </a:t>
            </a:r>
            <a:r>
              <a:rPr lang="ru-RU" sz="2000" dirty="0" err="1"/>
              <a:t>образної</a:t>
            </a:r>
            <a:r>
              <a:rPr lang="ru-RU" sz="2000" dirty="0"/>
              <a:t> </a:t>
            </a:r>
            <a:r>
              <a:rPr lang="ru-RU" sz="2000" dirty="0" err="1"/>
              <a:t>пам’яті</a:t>
            </a:r>
            <a:r>
              <a:rPr lang="ru-RU" sz="2000" dirty="0"/>
              <a:t>. Без </a:t>
            </a:r>
            <a:r>
              <a:rPr lang="ru-RU" sz="2000" dirty="0" err="1"/>
              <a:t>розвиненої</a:t>
            </a:r>
            <a:r>
              <a:rPr lang="ru-RU" sz="2000" dirty="0"/>
              <a:t> </a:t>
            </a:r>
            <a:r>
              <a:rPr lang="ru-RU" sz="2000" dirty="0" err="1"/>
              <a:t>образної</a:t>
            </a:r>
            <a:r>
              <a:rPr lang="ru-RU" sz="2000" dirty="0"/>
              <a:t>, </a:t>
            </a:r>
            <a:r>
              <a:rPr lang="ru-RU" sz="2000" dirty="0" err="1"/>
              <a:t>смакової</a:t>
            </a:r>
            <a:r>
              <a:rPr lang="ru-RU" sz="2000" dirty="0"/>
              <a:t>, </a:t>
            </a:r>
            <a:r>
              <a:rPr lang="ru-RU" sz="2000" dirty="0" err="1"/>
              <a:t>нюхової</a:t>
            </a:r>
            <a:r>
              <a:rPr lang="ru-RU" sz="2000" dirty="0"/>
              <a:t> </a:t>
            </a:r>
            <a:r>
              <a:rPr lang="ru-RU" sz="2000" dirty="0" err="1"/>
              <a:t>пам’яті</a:t>
            </a:r>
            <a:r>
              <a:rPr lang="ru-RU" sz="2000" dirty="0"/>
              <a:t> </a:t>
            </a:r>
            <a:r>
              <a:rPr lang="ru-RU" sz="2000" dirty="0" err="1"/>
              <a:t>неможливо</a:t>
            </a:r>
            <a:r>
              <a:rPr lang="ru-RU" sz="2000" dirty="0"/>
              <a:t> стати хорошим кондитером. </a:t>
            </a:r>
            <a:r>
              <a:rPr lang="ru-RU" sz="2000" dirty="0" err="1"/>
              <a:t>Руховий</a:t>
            </a:r>
            <a:r>
              <a:rPr lang="ru-RU" sz="2000" dirty="0"/>
              <a:t> вид </a:t>
            </a:r>
            <a:r>
              <a:rPr lang="ru-RU" sz="2000" dirty="0" err="1"/>
              <a:t>пам’яті</a:t>
            </a:r>
            <a:r>
              <a:rPr lang="ru-RU" sz="2000" dirty="0"/>
              <a:t> </a:t>
            </a:r>
            <a:r>
              <a:rPr lang="ru-RU" sz="2000" dirty="0" err="1"/>
              <a:t>необхідний</a:t>
            </a:r>
            <a:r>
              <a:rPr lang="ru-RU" sz="2000" dirty="0"/>
              <a:t> </a:t>
            </a:r>
            <a:r>
              <a:rPr lang="ru-RU" sz="2000" dirty="0" err="1"/>
              <a:t>ювеліру</a:t>
            </a:r>
            <a:r>
              <a:rPr lang="ru-RU" sz="2000" dirty="0"/>
              <a:t>, кондитеру, хореографу, </a:t>
            </a:r>
            <a:r>
              <a:rPr lang="ru-RU" sz="2000" dirty="0" err="1"/>
              <a:t>піаністу</a:t>
            </a:r>
            <a:r>
              <a:rPr lang="ru-RU" sz="2000" dirty="0"/>
              <a:t>. </a:t>
            </a:r>
            <a:r>
              <a:rPr lang="ru-RU" sz="2000" dirty="0" err="1"/>
              <a:t>Емоційна</a:t>
            </a:r>
            <a:r>
              <a:rPr lang="ru-RU" sz="2000" dirty="0"/>
              <a:t> </a:t>
            </a:r>
            <a:r>
              <a:rPr lang="ru-RU" sz="2000" dirty="0" err="1"/>
              <a:t>пам’ять</a:t>
            </a:r>
            <a:r>
              <a:rPr lang="ru-RU" sz="2000" dirty="0"/>
              <a:t> – </a:t>
            </a:r>
            <a:r>
              <a:rPr lang="ru-RU" sz="2000" dirty="0" err="1"/>
              <a:t>професійно</a:t>
            </a:r>
            <a:r>
              <a:rPr lang="ru-RU" sz="2000" dirty="0"/>
              <a:t> </a:t>
            </a:r>
            <a:r>
              <a:rPr lang="ru-RU" sz="2000" dirty="0" err="1"/>
              <a:t>важлива</a:t>
            </a:r>
            <a:r>
              <a:rPr lang="ru-RU" sz="2000" dirty="0"/>
              <a:t> </a:t>
            </a:r>
            <a:r>
              <a:rPr lang="ru-RU" sz="2000" dirty="0" err="1"/>
              <a:t>якість</a:t>
            </a:r>
            <a:r>
              <a:rPr lang="ru-RU" sz="2000" dirty="0"/>
              <a:t> </a:t>
            </a:r>
            <a:r>
              <a:rPr lang="ru-RU" sz="2000" dirty="0" err="1"/>
              <a:t>актора</a:t>
            </a:r>
            <a:r>
              <a:rPr lang="ru-RU" sz="2000" dirty="0"/>
              <a:t>.</a:t>
            </a:r>
          </a:p>
        </p:txBody>
      </p:sp>
    </p:spTree>
  </p:cSld>
  <p:clrMapOvr>
    <a:masterClrMapping/>
  </p:clrMapOvr>
  <p:transition>
    <p:wheel spokes="3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професі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0471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857232"/>
            <a:ext cx="79296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err="1"/>
              <a:t>Уява</a:t>
            </a:r>
            <a:r>
              <a:rPr lang="ru-RU" sz="2400" dirty="0"/>
              <a:t> </a:t>
            </a:r>
            <a:r>
              <a:rPr lang="ru-RU" sz="2400" dirty="0" err="1"/>
              <a:t>є</a:t>
            </a:r>
            <a:r>
              <a:rPr lang="ru-RU" sz="2400" dirty="0"/>
              <a:t> </a:t>
            </a:r>
            <a:r>
              <a:rPr lang="ru-RU" sz="2400" dirty="0" err="1"/>
              <a:t>необхідним</a:t>
            </a:r>
            <a:r>
              <a:rPr lang="ru-RU" sz="2400" dirty="0"/>
              <a:t> компонентом </a:t>
            </a:r>
            <a:r>
              <a:rPr lang="ru-RU" sz="2400" dirty="0" err="1"/>
              <a:t>художньої</a:t>
            </a:r>
            <a:r>
              <a:rPr lang="ru-RU" sz="2400" dirty="0"/>
              <a:t> </a:t>
            </a:r>
            <a:r>
              <a:rPr lang="ru-RU" sz="2400" dirty="0" err="1"/>
              <a:t>діяльності</a:t>
            </a:r>
            <a:r>
              <a:rPr lang="ru-RU" sz="2400" dirty="0"/>
              <a:t>. </a:t>
            </a:r>
            <a:r>
              <a:rPr lang="ru-RU" sz="2400" dirty="0" err="1"/>
              <a:t>Відтворна</a:t>
            </a:r>
            <a:r>
              <a:rPr lang="ru-RU" sz="2400" dirty="0"/>
              <a:t> </a:t>
            </a:r>
            <a:r>
              <a:rPr lang="ru-RU" sz="2400" dirty="0" err="1"/>
              <a:t>уява</a:t>
            </a:r>
            <a:r>
              <a:rPr lang="ru-RU" sz="2400" dirty="0"/>
              <a:t> </a:t>
            </a:r>
            <a:r>
              <a:rPr lang="ru-RU" sz="2400" dirty="0" err="1"/>
              <a:t>необхідна</a:t>
            </a:r>
            <a:r>
              <a:rPr lang="ru-RU" sz="2400" dirty="0"/>
              <a:t> </a:t>
            </a:r>
            <a:r>
              <a:rPr lang="ru-RU" sz="2400" dirty="0" err="1"/>
              <a:t>майстру</a:t>
            </a:r>
            <a:r>
              <a:rPr lang="ru-RU" sz="2400" dirty="0"/>
              <a:t> </a:t>
            </a:r>
            <a:r>
              <a:rPr lang="ru-RU" sz="2400" dirty="0" err="1"/>
              <a:t>з</a:t>
            </a:r>
            <a:r>
              <a:rPr lang="ru-RU" sz="2400" dirty="0"/>
              <a:t> </a:t>
            </a:r>
            <a:r>
              <a:rPr lang="ru-RU" sz="2400" dirty="0" err="1"/>
              <a:t>мозаїки</a:t>
            </a:r>
            <a:r>
              <a:rPr lang="ru-RU" sz="2400" dirty="0"/>
              <a:t>, </a:t>
            </a:r>
            <a:r>
              <a:rPr lang="ru-RU" sz="2400" dirty="0" err="1"/>
              <a:t>макетнику</a:t>
            </a:r>
            <a:r>
              <a:rPr lang="ru-RU" sz="2400" dirty="0"/>
              <a:t> </a:t>
            </a:r>
            <a:r>
              <a:rPr lang="ru-RU" sz="2400" dirty="0" err="1"/>
              <a:t>оскільки</a:t>
            </a:r>
            <a:r>
              <a:rPr lang="ru-RU" sz="2400" dirty="0"/>
              <a:t> </a:t>
            </a:r>
            <a:r>
              <a:rPr lang="ru-RU" sz="2400" dirty="0" err="1"/>
              <a:t>їм</a:t>
            </a:r>
            <a:r>
              <a:rPr lang="ru-RU" sz="2400" dirty="0"/>
              <a:t> доводиться </a:t>
            </a:r>
            <a:r>
              <a:rPr lang="ru-RU" sz="2400" dirty="0" err="1"/>
              <a:t>виготовляти</a:t>
            </a:r>
            <a:r>
              <a:rPr lang="ru-RU" sz="2400" dirty="0"/>
              <a:t> </a:t>
            </a:r>
            <a:r>
              <a:rPr lang="ru-RU" sz="2400" dirty="0" err="1"/>
              <a:t>вироби</a:t>
            </a:r>
            <a:r>
              <a:rPr lang="ru-RU" sz="2400" dirty="0"/>
              <a:t> за </a:t>
            </a:r>
            <a:r>
              <a:rPr lang="ru-RU" sz="2400" dirty="0" err="1"/>
              <a:t>ескізом</a:t>
            </a:r>
            <a:r>
              <a:rPr lang="ru-RU" sz="2400" dirty="0"/>
              <a:t> </a:t>
            </a:r>
            <a:r>
              <a:rPr lang="ru-RU" sz="2400" dirty="0" err="1"/>
              <a:t>чи</a:t>
            </a:r>
            <a:r>
              <a:rPr lang="ru-RU" sz="2400" dirty="0"/>
              <a:t> </a:t>
            </a:r>
            <a:r>
              <a:rPr lang="ru-RU" sz="2400" dirty="0" err="1"/>
              <a:t>зразком</a:t>
            </a:r>
            <a:r>
              <a:rPr lang="ru-RU" sz="2400" dirty="0"/>
              <a:t>, </a:t>
            </a:r>
            <a:r>
              <a:rPr lang="ru-RU" sz="2400" dirty="0" err="1"/>
              <a:t>зробленим</a:t>
            </a:r>
            <a:r>
              <a:rPr lang="ru-RU" sz="2400" dirty="0"/>
              <a:t> художником. </a:t>
            </a:r>
            <a:r>
              <a:rPr lang="ru-RU" sz="2400" dirty="0" err="1"/>
              <a:t>Рідко</a:t>
            </a:r>
            <a:r>
              <a:rPr lang="ru-RU" sz="2400" dirty="0"/>
              <a:t> </a:t>
            </a:r>
            <a:r>
              <a:rPr lang="ru-RU" sz="2400" dirty="0" err="1"/>
              <a:t>зустрічаються</a:t>
            </a:r>
            <a:r>
              <a:rPr lang="ru-RU" sz="2400" dirty="0"/>
              <a:t> </a:t>
            </a:r>
            <a:r>
              <a:rPr lang="ru-RU" sz="2400" dirty="0" err="1"/>
              <a:t>такі</a:t>
            </a:r>
            <a:r>
              <a:rPr lang="ru-RU" sz="2400" dirty="0"/>
              <a:t> </a:t>
            </a:r>
            <a:r>
              <a:rPr lang="ru-RU" sz="2400" dirty="0" err="1"/>
              <a:t>види</a:t>
            </a:r>
            <a:r>
              <a:rPr lang="ru-RU" sz="2400" dirty="0"/>
              <a:t> </a:t>
            </a:r>
            <a:r>
              <a:rPr lang="ru-RU" sz="2400" dirty="0" err="1"/>
              <a:t>діяльності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вимагали</a:t>
            </a:r>
            <a:r>
              <a:rPr lang="ru-RU" sz="2400" dirty="0"/>
              <a:t> б таких великих </a:t>
            </a:r>
            <a:r>
              <a:rPr lang="ru-RU" sz="2400" dirty="0" err="1"/>
              <a:t>можливостей</a:t>
            </a:r>
            <a:r>
              <a:rPr lang="ru-RU" sz="2400" dirty="0"/>
              <a:t> </a:t>
            </a:r>
            <a:r>
              <a:rPr lang="ru-RU" sz="2400" dirty="0" err="1"/>
              <a:t>уяви</a:t>
            </a:r>
            <a:r>
              <a:rPr lang="ru-RU" sz="2400" dirty="0"/>
              <a:t>, як </a:t>
            </a:r>
            <a:r>
              <a:rPr lang="ru-RU" sz="2400" dirty="0" err="1"/>
              <a:t>професія</a:t>
            </a:r>
            <a:r>
              <a:rPr lang="ru-RU" sz="2400" dirty="0"/>
              <a:t> </a:t>
            </a:r>
            <a:r>
              <a:rPr lang="ru-RU" sz="2400" dirty="0" err="1"/>
              <a:t>актора</a:t>
            </a:r>
            <a:r>
              <a:rPr lang="ru-RU" sz="2400" dirty="0" smtClean="0"/>
              <a:t>.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 err="1"/>
              <a:t>Найвищим</a:t>
            </a:r>
            <a:r>
              <a:rPr lang="ru-RU" sz="2400" dirty="0"/>
              <a:t> </a:t>
            </a:r>
            <a:r>
              <a:rPr lang="ru-RU" sz="2400" dirty="0" err="1"/>
              <a:t>проявом</a:t>
            </a:r>
            <a:r>
              <a:rPr lang="ru-RU" sz="2400" dirty="0"/>
              <a:t> </a:t>
            </a:r>
            <a:r>
              <a:rPr lang="ru-RU" sz="2400" dirty="0" err="1"/>
              <a:t>причетності</a:t>
            </a:r>
            <a:r>
              <a:rPr lang="ru-RU" sz="2400" dirty="0"/>
              <a:t> </a:t>
            </a:r>
            <a:r>
              <a:rPr lang="ru-RU" sz="2400" dirty="0" err="1"/>
              <a:t>людини</a:t>
            </a:r>
            <a:r>
              <a:rPr lang="ru-RU" sz="2400" dirty="0"/>
              <a:t> до </a:t>
            </a:r>
            <a:r>
              <a:rPr lang="ru-RU" sz="2400" dirty="0" err="1"/>
              <a:t>світу</a:t>
            </a:r>
            <a:r>
              <a:rPr lang="ru-RU" sz="2400" dirty="0"/>
              <a:t> </a:t>
            </a:r>
            <a:r>
              <a:rPr lang="ru-RU" sz="2400" dirty="0" err="1"/>
              <a:t>художньої</a:t>
            </a:r>
            <a:r>
              <a:rPr lang="ru-RU" sz="2400" dirty="0"/>
              <a:t> </a:t>
            </a:r>
            <a:r>
              <a:rPr lang="ru-RU" sz="2400" dirty="0" err="1"/>
              <a:t>праці</a:t>
            </a:r>
            <a:r>
              <a:rPr lang="ru-RU" sz="2400" dirty="0"/>
              <a:t> </a:t>
            </a:r>
            <a:r>
              <a:rPr lang="ru-RU" sz="2400" dirty="0" err="1"/>
              <a:t>є</a:t>
            </a:r>
            <a:r>
              <a:rPr lang="ru-RU" sz="2400" dirty="0"/>
              <a:t> </a:t>
            </a:r>
            <a:r>
              <a:rPr lang="ru-RU" sz="2400" dirty="0" err="1"/>
              <a:t>здатність</a:t>
            </a:r>
            <a:r>
              <a:rPr lang="ru-RU" sz="2400" dirty="0"/>
              <a:t> </a:t>
            </a:r>
            <a:r>
              <a:rPr lang="ru-RU" sz="2400" dirty="0" err="1"/>
              <a:t>відчувати</a:t>
            </a:r>
            <a:r>
              <a:rPr lang="ru-RU" sz="2400" dirty="0"/>
              <a:t> </a:t>
            </a:r>
            <a:r>
              <a:rPr lang="ru-RU" sz="2400" dirty="0" err="1"/>
              <a:t>естетичний</a:t>
            </a:r>
            <a:r>
              <a:rPr lang="ru-RU" sz="2400" dirty="0"/>
              <a:t> аспект </a:t>
            </a:r>
            <a:r>
              <a:rPr lang="ru-RU" sz="2400" dirty="0" err="1"/>
              <a:t>оточення</a:t>
            </a:r>
            <a:r>
              <a:rPr lang="ru-RU" sz="2400" dirty="0"/>
              <a:t>, </a:t>
            </a:r>
            <a:r>
              <a:rPr lang="ru-RU" sz="2400" dirty="0" err="1"/>
              <a:t>побачити</a:t>
            </a:r>
            <a:r>
              <a:rPr lang="ru-RU" sz="2400" dirty="0"/>
              <a:t> </a:t>
            </a:r>
            <a:r>
              <a:rPr lang="ru-RU" sz="2400" dirty="0" err="1"/>
              <a:t>безмежну</a:t>
            </a:r>
            <a:r>
              <a:rPr lang="ru-RU" sz="2400" dirty="0"/>
              <a:t> красу форм </a:t>
            </a:r>
            <a:r>
              <a:rPr lang="ru-RU" sz="2400" dirty="0" err="1"/>
              <a:t>і</a:t>
            </a:r>
            <a:r>
              <a:rPr lang="ru-RU" sz="2400" dirty="0"/>
              <a:t> </a:t>
            </a:r>
            <a:r>
              <a:rPr lang="ru-RU" sz="2400" dirty="0" err="1"/>
              <a:t>кольорів</a:t>
            </a:r>
            <a:r>
              <a:rPr lang="ru-RU" sz="2400" dirty="0"/>
              <a:t>, </a:t>
            </a:r>
            <a:r>
              <a:rPr lang="ru-RU" sz="2400" dirty="0" err="1"/>
              <a:t>багатство</a:t>
            </a:r>
            <a:r>
              <a:rPr lang="ru-RU" sz="2400" dirty="0"/>
              <a:t> </a:t>
            </a:r>
            <a:r>
              <a:rPr lang="ru-RU" sz="2400" dirty="0" err="1"/>
              <a:t>фактури</a:t>
            </a:r>
            <a:r>
              <a:rPr lang="ru-RU" sz="2400" dirty="0"/>
              <a:t>, </a:t>
            </a:r>
            <a:r>
              <a:rPr lang="ru-RU" sz="2400" dirty="0" err="1"/>
              <a:t>почути</a:t>
            </a:r>
            <a:r>
              <a:rPr lang="ru-RU" sz="2400" dirty="0"/>
              <a:t> ритм </a:t>
            </a:r>
            <a:r>
              <a:rPr lang="ru-RU" sz="2400" dirty="0" err="1"/>
              <a:t>і</a:t>
            </a:r>
            <a:r>
              <a:rPr lang="ru-RU" sz="2400" dirty="0"/>
              <a:t> </a:t>
            </a:r>
            <a:r>
              <a:rPr lang="ru-RU" sz="2400" dirty="0" err="1"/>
              <a:t>музику</a:t>
            </a:r>
            <a:r>
              <a:rPr lang="ru-RU" sz="2400" dirty="0"/>
              <a:t> </a:t>
            </a:r>
            <a:r>
              <a:rPr lang="ru-RU" sz="2400" dirty="0" err="1"/>
              <a:t>людської</a:t>
            </a:r>
            <a:r>
              <a:rPr lang="ru-RU" sz="2400" dirty="0"/>
              <a:t> </a:t>
            </a:r>
            <a:r>
              <a:rPr lang="ru-RU" sz="2400" dirty="0" err="1"/>
              <a:t>діяльності</a:t>
            </a:r>
            <a:r>
              <a:rPr lang="ru-RU" sz="2400" dirty="0"/>
              <a:t>, </a:t>
            </a:r>
            <a:r>
              <a:rPr lang="ru-RU" sz="2400" dirty="0" err="1"/>
              <a:t>поезію</a:t>
            </a:r>
            <a:r>
              <a:rPr lang="ru-RU" sz="2400" dirty="0"/>
              <a:t> </a:t>
            </a:r>
            <a:r>
              <a:rPr lang="ru-RU" sz="2400" dirty="0" err="1"/>
              <a:t>природи</a:t>
            </a:r>
            <a:r>
              <a:rPr lang="ru-RU" sz="2400" dirty="0"/>
              <a:t> </a:t>
            </a:r>
            <a:r>
              <a:rPr lang="ru-RU" sz="2400" dirty="0" err="1"/>
              <a:t>і</a:t>
            </a:r>
            <a:r>
              <a:rPr lang="ru-RU" sz="2400" dirty="0"/>
              <a:t> </a:t>
            </a:r>
            <a:r>
              <a:rPr lang="ru-RU" sz="2400" dirty="0" err="1"/>
              <a:t>людини</a:t>
            </a:r>
            <a:r>
              <a:rPr lang="ru-RU" sz="2400" dirty="0"/>
              <a:t>.</a:t>
            </a:r>
          </a:p>
        </p:txBody>
      </p:sp>
    </p:spTree>
  </p:cSld>
  <p:clrMapOvr>
    <a:masterClrMapping/>
  </p:clrMapOvr>
  <p:transition>
    <p:wheel spokes="3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професі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0471" cy="6858000"/>
          </a:xfrm>
          <a:prstGeom prst="rect">
            <a:avLst/>
          </a:prstGeom>
          <a:noFill/>
        </p:spPr>
      </p:pic>
      <p:sp>
        <p:nvSpPr>
          <p:cNvPr id="6146" name="AutoShape 2" descr="Картинки по запросу Професії типу «людина-художній образ»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42910" y="714356"/>
            <a:ext cx="80724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Альфонсом Мухою</a:t>
            </a:r>
            <a:r>
              <a:rPr lang="ru-RU" dirty="0" smtClean="0"/>
              <a:t> (1860-1939), </a:t>
            </a:r>
            <a:r>
              <a:rPr lang="ru-RU" dirty="0" err="1" smtClean="0"/>
              <a:t>відомим</a:t>
            </a:r>
            <a:r>
              <a:rPr lang="ru-RU" dirty="0" smtClean="0"/>
              <a:t> </a:t>
            </a:r>
            <a:r>
              <a:rPr lang="ru-RU" dirty="0" err="1" smtClean="0"/>
              <a:t>чеським</a:t>
            </a:r>
            <a:r>
              <a:rPr lang="ru-RU" dirty="0" smtClean="0"/>
              <a:t> художником </a:t>
            </a:r>
            <a:r>
              <a:rPr lang="ru-RU" dirty="0" err="1" smtClean="0"/>
              <a:t>і</a:t>
            </a:r>
            <a:r>
              <a:rPr lang="ru-RU" dirty="0" smtClean="0"/>
              <a:t> дизайнером, у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виробах</a:t>
            </a:r>
            <a:r>
              <a:rPr lang="ru-RU" dirty="0" smtClean="0"/>
              <a:t> </a:t>
            </a:r>
            <a:r>
              <a:rPr lang="ru-RU" dirty="0" err="1" smtClean="0"/>
              <a:t>з'явилися</a:t>
            </a:r>
            <a:r>
              <a:rPr lang="ru-RU" dirty="0" smtClean="0"/>
              <a:t> </a:t>
            </a:r>
            <a:r>
              <a:rPr lang="ru-RU" dirty="0" err="1" smtClean="0"/>
              <a:t>незвичайної</a:t>
            </a:r>
            <a:r>
              <a:rPr lang="ru-RU" dirty="0" smtClean="0"/>
              <a:t>, </a:t>
            </a:r>
            <a:r>
              <a:rPr lang="ru-RU" dirty="0" err="1" smtClean="0"/>
              <a:t>повні</a:t>
            </a:r>
            <a:r>
              <a:rPr lang="ru-RU" dirty="0" smtClean="0"/>
              <a:t> </a:t>
            </a:r>
            <a:r>
              <a:rPr lang="ru-RU" dirty="0" err="1" smtClean="0"/>
              <a:t>театральності</a:t>
            </a:r>
            <a:r>
              <a:rPr lang="ru-RU" dirty="0" smtClean="0"/>
              <a:t>, </a:t>
            </a:r>
            <a:r>
              <a:rPr lang="ru-RU" dirty="0" err="1" smtClean="0"/>
              <a:t>орнаменти</a:t>
            </a:r>
            <a:r>
              <a:rPr lang="ru-RU" dirty="0" smtClean="0"/>
              <a:t> на </a:t>
            </a:r>
            <a:r>
              <a:rPr lang="ru-RU" dirty="0" err="1" smtClean="0"/>
              <a:t>емалі</a:t>
            </a:r>
            <a:r>
              <a:rPr lang="ru-RU" dirty="0" smtClean="0"/>
              <a:t> в </a:t>
            </a:r>
            <a:r>
              <a:rPr lang="ru-RU" dirty="0" err="1" smtClean="0"/>
              <a:t>екзотичному</a:t>
            </a:r>
            <a:r>
              <a:rPr lang="ru-RU" dirty="0" smtClean="0"/>
              <a:t>, </a:t>
            </a:r>
            <a:r>
              <a:rPr lang="ru-RU" dirty="0" err="1" smtClean="0"/>
              <a:t>східному</a:t>
            </a:r>
            <a:r>
              <a:rPr lang="ru-RU" dirty="0" smtClean="0"/>
              <a:t> </a:t>
            </a:r>
            <a:r>
              <a:rPr lang="ru-RU" dirty="0" err="1" smtClean="0"/>
              <a:t>дусі</a:t>
            </a:r>
            <a:r>
              <a:rPr lang="ru-RU" dirty="0" smtClean="0"/>
              <a:t>; на </a:t>
            </a:r>
            <a:r>
              <a:rPr lang="ru-RU" dirty="0" err="1" smtClean="0"/>
              <a:t>такі</a:t>
            </a:r>
            <a:r>
              <a:rPr lang="ru-RU" dirty="0" smtClean="0"/>
              <a:t> </a:t>
            </a:r>
            <a:r>
              <a:rPr lang="ru-RU" dirty="0" err="1" smtClean="0"/>
              <a:t>прикраси</a:t>
            </a:r>
            <a:r>
              <a:rPr lang="ru-RU" dirty="0" smtClean="0"/>
              <a:t> </a:t>
            </a:r>
            <a:r>
              <a:rPr lang="ru-RU" dirty="0" err="1" smtClean="0"/>
              <a:t>хотілося</a:t>
            </a:r>
            <a:r>
              <a:rPr lang="ru-RU" dirty="0" smtClean="0"/>
              <a:t> </a:t>
            </a:r>
            <a:r>
              <a:rPr lang="ru-RU" dirty="0" err="1" smtClean="0"/>
              <a:t>скоріше</a:t>
            </a:r>
            <a:r>
              <a:rPr lang="ru-RU" dirty="0" smtClean="0"/>
              <a:t> </a:t>
            </a:r>
            <a:r>
              <a:rPr lang="ru-RU" dirty="0" err="1" smtClean="0"/>
              <a:t>дивитися</a:t>
            </a:r>
            <a:r>
              <a:rPr lang="ru-RU" dirty="0" smtClean="0"/>
              <a:t>, </a:t>
            </a:r>
            <a:r>
              <a:rPr lang="ru-RU" dirty="0" err="1" smtClean="0"/>
              <a:t>чим</a:t>
            </a:r>
            <a:r>
              <a:rPr lang="ru-RU" dirty="0" smtClean="0"/>
              <a:t> </a:t>
            </a:r>
            <a:r>
              <a:rPr lang="ru-RU" dirty="0" err="1" smtClean="0"/>
              <a:t>носитися</a:t>
            </a:r>
            <a:endParaRPr lang="ru-RU" dirty="0" smtClean="0"/>
          </a:p>
          <a:p>
            <a:pPr algn="ctr"/>
            <a:endParaRPr lang="uk-UA" dirty="0" smtClean="0"/>
          </a:p>
          <a:p>
            <a:pPr algn="ctr"/>
            <a:r>
              <a:rPr lang="ru-RU" b="1" dirty="0" err="1" smtClean="0"/>
              <a:t>Іван</a:t>
            </a:r>
            <a:r>
              <a:rPr lang="ru-RU" b="1" dirty="0" smtClean="0"/>
              <a:t> Петрович </a:t>
            </a:r>
            <a:r>
              <a:rPr lang="ru-RU" b="1" dirty="0" err="1" smtClean="0"/>
              <a:t>Кавалерідзе</a:t>
            </a:r>
            <a:r>
              <a:rPr lang="ru-RU" b="1" dirty="0" smtClean="0"/>
              <a:t> </a:t>
            </a:r>
            <a:r>
              <a:rPr lang="ru-RU" dirty="0" smtClean="0"/>
              <a:t>(1887-1978) — </a:t>
            </a:r>
            <a:r>
              <a:rPr lang="ru-RU" dirty="0" err="1" smtClean="0"/>
              <a:t>український</a:t>
            </a:r>
            <a:r>
              <a:rPr lang="ru-RU" dirty="0" smtClean="0"/>
              <a:t> скульптор, </a:t>
            </a:r>
            <a:r>
              <a:rPr lang="ru-RU" dirty="0" err="1" smtClean="0"/>
              <a:t>кінорежисер</a:t>
            </a:r>
            <a:r>
              <a:rPr lang="ru-RU" dirty="0" smtClean="0"/>
              <a:t>, драматург, сценарист, художник </a:t>
            </a:r>
            <a:r>
              <a:rPr lang="ru-RU" dirty="0" err="1" smtClean="0"/>
              <a:t>кіно</a:t>
            </a:r>
            <a:r>
              <a:rPr lang="ru-RU" dirty="0" smtClean="0"/>
              <a:t>. </a:t>
            </a:r>
            <a:r>
              <a:rPr lang="ru-RU" dirty="0" err="1" smtClean="0"/>
              <a:t>Народний</a:t>
            </a:r>
            <a:r>
              <a:rPr lang="ru-RU" dirty="0" smtClean="0"/>
              <a:t> артист УРСР (1969).</a:t>
            </a:r>
            <a:endParaRPr lang="ru-RU" dirty="0"/>
          </a:p>
        </p:txBody>
      </p:sp>
      <p:pic>
        <p:nvPicPr>
          <p:cNvPr id="6150" name="Picture 6" descr="http://www.iic.md/upload/userfiles/images/%D0%B6%D0%B8%D0%B2%D0%BE%D0%BF%D0%B8%D1%81%D1%8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071810"/>
            <a:ext cx="2928958" cy="2928958"/>
          </a:xfrm>
          <a:prstGeom prst="rect">
            <a:avLst/>
          </a:prstGeom>
          <a:noFill/>
        </p:spPr>
      </p:pic>
      <p:pic>
        <p:nvPicPr>
          <p:cNvPr id="6152" name="Picture 8" descr="http://www.cultin.ru/actors-images/kavaleridze-ivan-petrovic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3000372"/>
            <a:ext cx="2319344" cy="317718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професі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0471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14282" y="714356"/>
            <a:ext cx="878687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Коко </a:t>
            </a:r>
            <a:r>
              <a:rPr lang="ru-RU" sz="2000" b="1" dirty="0" err="1" smtClean="0"/>
              <a:t>Шанель</a:t>
            </a:r>
            <a:r>
              <a:rPr lang="ru-RU" sz="2000" b="1" dirty="0" smtClean="0"/>
              <a:t>. </a:t>
            </a:r>
            <a:r>
              <a:rPr lang="ru-RU" sz="2000" dirty="0" smtClean="0"/>
              <a:t>Перша, про кого </a:t>
            </a:r>
            <a:r>
              <a:rPr lang="ru-RU" sz="2000" dirty="0" err="1" smtClean="0"/>
              <a:t>варто</a:t>
            </a:r>
            <a:r>
              <a:rPr lang="ru-RU" sz="2000" dirty="0" smtClean="0"/>
              <a:t> </a:t>
            </a:r>
            <a:r>
              <a:rPr lang="ru-RU" sz="2000" dirty="0" err="1" smtClean="0"/>
              <a:t>сказати</a:t>
            </a:r>
            <a:r>
              <a:rPr lang="ru-RU" sz="2000" dirty="0" smtClean="0"/>
              <a:t> - прекрасна француженка, </a:t>
            </a:r>
            <a:r>
              <a:rPr lang="ru-RU" sz="2000" dirty="0" err="1" smtClean="0"/>
              <a:t>жінка-дизайнер</a:t>
            </a:r>
            <a:r>
              <a:rPr lang="ru-RU" sz="2000" dirty="0" smtClean="0"/>
              <a:t> Коко </a:t>
            </a:r>
            <a:r>
              <a:rPr lang="ru-RU" sz="2000" dirty="0" err="1" smtClean="0"/>
              <a:t>Шанель</a:t>
            </a:r>
            <a:r>
              <a:rPr lang="ru-RU" sz="2000" dirty="0" smtClean="0"/>
              <a:t>. Та, </a:t>
            </a:r>
            <a:r>
              <a:rPr lang="ru-RU" sz="2000" dirty="0" err="1" smtClean="0"/>
              <a:t>якій</a:t>
            </a:r>
            <a:r>
              <a:rPr lang="ru-RU" sz="2000" dirty="0" smtClean="0"/>
              <a:t> </a:t>
            </a:r>
            <a:r>
              <a:rPr lang="ru-RU" sz="2000" dirty="0" err="1" smtClean="0"/>
              <a:t>судилося</a:t>
            </a:r>
            <a:r>
              <a:rPr lang="ru-RU" sz="2000" dirty="0" smtClean="0"/>
              <a:t> </a:t>
            </a:r>
            <a:r>
              <a:rPr lang="ru-RU" sz="2000" dirty="0" err="1" smtClean="0"/>
              <a:t>перевернути</a:t>
            </a:r>
            <a:r>
              <a:rPr lang="ru-RU" sz="2000" dirty="0" smtClean="0"/>
              <a:t> </a:t>
            </a:r>
            <a:r>
              <a:rPr lang="ru-RU" sz="2000" dirty="0" err="1" smtClean="0"/>
              <a:t>з</a:t>
            </a:r>
            <a:r>
              <a:rPr lang="ru-RU" sz="2000" dirty="0" smtClean="0"/>
              <a:t> </a:t>
            </a:r>
            <a:r>
              <a:rPr lang="ru-RU" sz="2000" dirty="0" err="1" smtClean="0"/>
              <a:t>ніг</a:t>
            </a:r>
            <a:r>
              <a:rPr lang="ru-RU" sz="2000" dirty="0" smtClean="0"/>
              <a:t> на голову </a:t>
            </a:r>
            <a:r>
              <a:rPr lang="ru-RU" sz="2000" dirty="0" err="1" smtClean="0"/>
              <a:t>сприйняття</a:t>
            </a:r>
            <a:r>
              <a:rPr lang="ru-RU" sz="2000" dirty="0" smtClean="0"/>
              <a:t> </a:t>
            </a:r>
            <a:r>
              <a:rPr lang="ru-RU" sz="2000" dirty="0" err="1" smtClean="0"/>
              <a:t>жіночої</a:t>
            </a:r>
            <a:r>
              <a:rPr lang="ru-RU" sz="2000" dirty="0" smtClean="0"/>
              <a:t> </a:t>
            </a:r>
            <a:r>
              <a:rPr lang="ru-RU" sz="2000" dirty="0" err="1" smtClean="0"/>
              <a:t>моди</a:t>
            </a:r>
            <a:r>
              <a:rPr lang="ru-RU" sz="2000" dirty="0" smtClean="0"/>
              <a:t>. </a:t>
            </a:r>
          </a:p>
          <a:p>
            <a:pPr algn="ctr"/>
            <a:endParaRPr lang="uk-UA" sz="2000" dirty="0"/>
          </a:p>
          <a:p>
            <a:pPr algn="ctr"/>
            <a:r>
              <a:rPr lang="ru-RU" sz="2000" b="1" dirty="0" err="1"/>
              <a:t>Хорхот</a:t>
            </a:r>
            <a:r>
              <a:rPr lang="ru-RU" sz="2000" b="1" dirty="0"/>
              <a:t> </a:t>
            </a:r>
            <a:r>
              <a:rPr lang="ru-RU" sz="2000" b="1" dirty="0" err="1"/>
              <a:t>Георгій</a:t>
            </a:r>
            <a:r>
              <a:rPr lang="ru-RU" sz="2000" b="1" dirty="0"/>
              <a:t> </a:t>
            </a:r>
            <a:r>
              <a:rPr lang="ru-RU" sz="2000" b="1" dirty="0" err="1"/>
              <a:t>Олександрович</a:t>
            </a:r>
            <a:r>
              <a:rPr lang="ru-RU" sz="2000" b="1" dirty="0"/>
              <a:t> (1939) </a:t>
            </a:r>
            <a:r>
              <a:rPr lang="ru-RU" sz="2000" dirty="0"/>
              <a:t>— </a:t>
            </a:r>
            <a:r>
              <a:rPr lang="ru-RU" sz="2000" dirty="0" err="1"/>
              <a:t>український</a:t>
            </a:r>
            <a:r>
              <a:rPr lang="ru-RU" sz="2000" dirty="0"/>
              <a:t> </a:t>
            </a:r>
            <a:r>
              <a:rPr lang="ru-RU" sz="2000" dirty="0" err="1"/>
              <a:t>архітектор</a:t>
            </a:r>
            <a:r>
              <a:rPr lang="ru-RU" sz="2000" dirty="0"/>
              <a:t>, </a:t>
            </a:r>
            <a:r>
              <a:rPr lang="ru-RU" sz="2000" dirty="0" err="1"/>
              <a:t>заслужений</a:t>
            </a:r>
            <a:r>
              <a:rPr lang="ru-RU" sz="2000" dirty="0"/>
              <a:t> </a:t>
            </a:r>
            <a:r>
              <a:rPr lang="ru-RU" sz="2000" dirty="0" err="1"/>
              <a:t>архітектор</a:t>
            </a:r>
            <a:r>
              <a:rPr lang="ru-RU" sz="2000" dirty="0"/>
              <a:t> </a:t>
            </a:r>
            <a:r>
              <a:rPr lang="ru-RU" sz="2000" dirty="0" err="1"/>
              <a:t>України</a:t>
            </a:r>
            <a:r>
              <a:rPr lang="ru-RU" sz="2000" dirty="0"/>
              <a:t>, лауреат </a:t>
            </a:r>
            <a:r>
              <a:rPr lang="ru-RU" sz="2000" dirty="0" err="1"/>
              <a:t>Державна</a:t>
            </a:r>
            <a:r>
              <a:rPr lang="ru-RU" sz="2000" dirty="0"/>
              <a:t> </a:t>
            </a:r>
            <a:r>
              <a:rPr lang="ru-RU" sz="2000" dirty="0" err="1"/>
              <a:t>премія</a:t>
            </a:r>
            <a:r>
              <a:rPr lang="ru-RU" sz="2000" dirty="0"/>
              <a:t> </a:t>
            </a:r>
            <a:r>
              <a:rPr lang="ru-RU" sz="2000" dirty="0" err="1"/>
              <a:t>України</a:t>
            </a:r>
            <a:r>
              <a:rPr lang="ru-RU" sz="2000" dirty="0"/>
              <a:t> в </a:t>
            </a:r>
            <a:r>
              <a:rPr lang="ru-RU" sz="2000" dirty="0" err="1"/>
              <a:t>галузі</a:t>
            </a:r>
            <a:r>
              <a:rPr lang="ru-RU" sz="2000" dirty="0"/>
              <a:t> </a:t>
            </a:r>
            <a:r>
              <a:rPr lang="ru-RU" sz="2000" dirty="0" err="1"/>
              <a:t>архітектури</a:t>
            </a:r>
            <a:r>
              <a:rPr lang="ru-RU" sz="2000" dirty="0"/>
              <a:t> (2005</a:t>
            </a:r>
            <a:r>
              <a:rPr lang="ru-RU" sz="2000" dirty="0" smtClean="0"/>
              <a:t>)</a:t>
            </a:r>
          </a:p>
          <a:p>
            <a:pPr algn="ctr"/>
            <a:endParaRPr lang="uk-UA" sz="2000" dirty="0"/>
          </a:p>
          <a:p>
            <a:pPr algn="ctr"/>
            <a:endParaRPr lang="ru-RU" sz="2000" dirty="0" smtClean="0"/>
          </a:p>
          <a:p>
            <a:pPr algn="ctr"/>
            <a:endParaRPr lang="uk-UA" dirty="0"/>
          </a:p>
          <a:p>
            <a:pPr algn="ctr"/>
            <a:endParaRPr lang="en-US" dirty="0"/>
          </a:p>
          <a:p>
            <a:pPr algn="ctr"/>
            <a:endParaRPr lang="ru-RU" dirty="0" smtClean="0"/>
          </a:p>
          <a:p>
            <a:pPr algn="ctr"/>
            <a:endParaRPr lang="uk-UA" dirty="0"/>
          </a:p>
          <a:p>
            <a:pPr algn="ctr"/>
            <a:endParaRPr lang="ru-RU" dirty="0" smtClean="0"/>
          </a:p>
          <a:p>
            <a:pPr algn="ctr"/>
            <a:endParaRPr lang="uk-UA" dirty="0"/>
          </a:p>
          <a:p>
            <a:pPr algn="ctr"/>
            <a:endParaRPr lang="ru-RU" dirty="0" smtClean="0"/>
          </a:p>
          <a:p>
            <a:pPr algn="ctr"/>
            <a:endParaRPr lang="uk-UA" dirty="0" smtClean="0"/>
          </a:p>
          <a:p>
            <a:pPr algn="ctr"/>
            <a:endParaRPr lang="ru-RU" dirty="0"/>
          </a:p>
        </p:txBody>
      </p:sp>
      <p:sp>
        <p:nvSpPr>
          <p:cNvPr id="10242" name="AutoShape 2" descr="Коко Шан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На фото: Коко Шан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6" name="AutoShape 6" descr="На фото: Коко Шан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143248"/>
            <a:ext cx="2071702" cy="2913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9" name="Picture 9" descr="Картинки по запросу Хорхот Георгій Олександрович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2928934"/>
            <a:ext cx="3268642" cy="326864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</TotalTime>
  <Words>524</Words>
  <Application>Microsoft Office PowerPoint</Application>
  <PresentationFormat>Экран (4:3)</PresentationFormat>
  <Paragraphs>52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26</cp:revision>
  <dcterms:created xsi:type="dcterms:W3CDTF">2018-04-09T13:37:14Z</dcterms:created>
  <dcterms:modified xsi:type="dcterms:W3CDTF">2018-12-10T20:26:45Z</dcterms:modified>
</cp:coreProperties>
</file>