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imagecdn3.luxnet.ua/tv24/resources/photos/news/201711/896213_1990417.png?201712115607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magecdn3.luxnet.ua/tv24/resources/photos/news/201711/896213_1989508.png?201712105023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magecdn3.luxnet.ua/tv24/resources/photos/news/201711/896213_1989508.png?201712105023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magecdn3.luxnet.ua/tv24/resources/photos/news/201711/896213_1989508.png?201712105023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magecdn3.luxnet.ua/tv24/resources/photos/news/201711/896213_1989508.png?201712105023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imagecdn3.luxnet.ua/tv24/resources/photos/news/201711/896213_1989509.png?201712105023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imagecdn3.luxnet.ua/tv24/resources/photos/news/201711/896213_1989510.png?201712105023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611560" y="620688"/>
            <a:ext cx="7776864" cy="5400600"/>
          </a:xfrm>
          <a:prstGeom prst="rect">
            <a:avLst/>
          </a:prstGeom>
          <a:solidFill>
            <a:srgbClr val="92D050"/>
          </a:solidFill>
          <a:ln w="38100">
            <a:solidFill>
              <a:srgbClr val="00206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 fromWordArt="1" anchor="ctr">
            <a:prstTxWarp prst="textSlantUp">
              <a:avLst>
                <a:gd name="adj" fmla="val 32056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rtl="0"/>
            <a:endParaRPr lang="ru-RU" sz="3600" kern="10" spc="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Поінформованість-наше гасло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у боротьбі </a:t>
            </a:r>
            <a:r>
              <a:rPr lang="ru-RU" sz="36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зі</a:t>
            </a:r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СНІДом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15616" y="1052736"/>
            <a:ext cx="2880320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29954" r="7267" b="19251"/>
          <a:stretch>
            <a:fillRect/>
          </a:stretch>
        </p:blipFill>
        <p:spPr bwMode="auto">
          <a:xfrm>
            <a:off x="1403648" y="1152525"/>
            <a:ext cx="2376263" cy="1772419"/>
          </a:xfrm>
          <a:prstGeom prst="round1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ІД в Україні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8280920" cy="6120679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НІД в Ураїні: шляхи передачі ВІЛ">
            <a:hlinkClick r:id="rId2" tgtFrame="&quot;_blank&quot;"/>
          </p:cNvPr>
          <p:cNvPicPr/>
          <p:nvPr/>
        </p:nvPicPr>
        <p:blipFill>
          <a:blip r:embed="rId3" cstate="print"/>
          <a:srcRect l="-8387" t="84800" b="1511"/>
          <a:stretch>
            <a:fillRect/>
          </a:stretch>
        </p:blipFill>
        <p:spPr bwMode="auto">
          <a:xfrm>
            <a:off x="395536" y="404664"/>
            <a:ext cx="8352928" cy="5976663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751558"/>
            <a:ext cx="7920880" cy="5141833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ВІЛ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інфекція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соціально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небезпечне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інфекційне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захворювання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розвивається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внаслідок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інфікування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вірусом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імунодефіциту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normalizeH="0" baseline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людини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ВІЛ</a:t>
            </a:r>
            <a:r>
              <a:rPr kumimoji="0" lang="en-US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). </a:t>
            </a:r>
            <a:endParaRPr kumimoji="0" lang="en-US" sz="40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НІД в Ураїні: шляхи передачі ВІЛ">
            <a:hlinkClick r:id="rId2" tgtFrame="&quot;_blank&quot;"/>
          </p:cNvPr>
          <p:cNvPicPr/>
          <p:nvPr/>
        </p:nvPicPr>
        <p:blipFill>
          <a:blip r:embed="rId3" cstate="print"/>
          <a:srcRect r="-645" b="64000"/>
          <a:stretch>
            <a:fillRect/>
          </a:stretch>
        </p:blipFill>
        <p:spPr bwMode="auto">
          <a:xfrm>
            <a:off x="539552" y="548680"/>
            <a:ext cx="8064896" cy="568863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ІД в Ураїні: шляхи передачі ВІЛ">
            <a:hlinkClick r:id="rId2" tgtFrame="&quot;_blank&quot;"/>
          </p:cNvPr>
          <p:cNvPicPr/>
          <p:nvPr/>
        </p:nvPicPr>
        <p:blipFill>
          <a:blip r:embed="rId3" cstate="print"/>
          <a:srcRect l="-1290" t="36089" b="32444"/>
          <a:stretch>
            <a:fillRect/>
          </a:stretch>
        </p:blipFill>
        <p:spPr bwMode="auto">
          <a:xfrm>
            <a:off x="395536" y="404664"/>
            <a:ext cx="8280919" cy="5904656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ІД в Ураїні: шляхи передачі ВІЛ">
            <a:hlinkClick r:id="rId2" tgtFrame="&quot;_blank&quot;"/>
          </p:cNvPr>
          <p:cNvPicPr/>
          <p:nvPr/>
        </p:nvPicPr>
        <p:blipFill>
          <a:blip r:embed="rId3" cstate="print"/>
          <a:srcRect t="67911" b="14311"/>
          <a:stretch>
            <a:fillRect/>
          </a:stretch>
        </p:blipFill>
        <p:spPr bwMode="auto">
          <a:xfrm>
            <a:off x="467544" y="476672"/>
            <a:ext cx="8208912" cy="5544616"/>
          </a:xfrm>
          <a:prstGeom prst="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ys_2017_u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280920" cy="6120679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owns_ua_20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120679"/>
          </a:xfrm>
          <a:prstGeom prst="rect">
            <a:avLst/>
          </a:prstGeom>
          <a:noFill/>
          <a:ln w="5715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ІД в Україні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1937"/>
            <a:ext cx="8280920" cy="633412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ІД в Україні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8280920" cy="612068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27</Words>
  <Application>Microsoft Office PowerPoint</Application>
  <PresentationFormat>Экран (4:3)</PresentationFormat>
  <Paragraphs>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Athlon7</dc:creator>
  <cp:lastModifiedBy>Athlon7</cp:lastModifiedBy>
  <cp:revision>10</cp:revision>
  <dcterms:created xsi:type="dcterms:W3CDTF">2018-11-23T17:16:33Z</dcterms:created>
  <dcterms:modified xsi:type="dcterms:W3CDTF">2018-12-02T19:39:57Z</dcterms:modified>
</cp:coreProperties>
</file>