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B666D8-99D0-4569-9FEA-7E628592ADCA}" type="datetimeFigureOut">
              <a:rPr lang="ru-RU" smtClean="0"/>
              <a:pPr/>
              <a:t>23.11.2013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4030DE-9009-473B-82B9-A7D9473476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57232"/>
            <a:ext cx="8458200" cy="557216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chemeClr val="tx1"/>
                </a:solidFill>
              </a:rPr>
              <a:t>Особенности и приемы резки тонколистового металла ручными и рычажными ножницами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безопасной работы 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611682" cy="27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Дайте ответ на следующие вопросы: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395798"/>
          </a:xfrm>
        </p:spPr>
        <p:txBody>
          <a:bodyPr>
            <a:normAutofit/>
          </a:bodyPr>
          <a:lstStyle/>
          <a:p>
            <a:pPr marL="265113" lvl="1" indent="-246063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Какие виды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тонкого листового металла вы знаете?</a:t>
            </a:r>
          </a:p>
          <a:p>
            <a:pPr marL="265113" lvl="1" indent="-246063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Какой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листовой металл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 называют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жестью?</a:t>
            </a:r>
          </a:p>
          <a:p>
            <a:pPr marL="265113" lvl="1" indent="-246063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Где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используют тонкий листовой металл?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5429288" cy="390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2428892"/>
          </a:xfrm>
        </p:spPr>
        <p:txBody>
          <a:bodyPr>
            <a:noAutofit/>
          </a:bodyPr>
          <a:lstStyle/>
          <a:p>
            <a:pPr indent="360363"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разделения большого куска жести на малые части и вырезание заготовок используют технологическую операцию резания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00438"/>
            <a:ext cx="2428892" cy="239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256"/>
            <a:ext cx="8229600" cy="1785942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— с замкнутыми ручками; </a:t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б, в, г — с открытыми ручками; </a:t>
            </a:r>
            <a:b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в, г — для резания над листом.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00042"/>
            <a:ext cx="3743328" cy="3786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736" y="785794"/>
            <a:ext cx="7468454" cy="558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28604"/>
            <a:ext cx="4000528" cy="6000792"/>
          </a:xfrm>
        </p:spPr>
        <p:txBody>
          <a:bodyPr>
            <a:normAutofit fontScale="90000"/>
          </a:bodyPr>
          <a:lstStyle/>
          <a:p>
            <a:pPr indent="360363"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удобства резки небольших по размерам заготовок нижнюю ручку ножниц, не имеющих пластиковых ручек, зажимают в тисках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418574" cy="538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Ручные рычажные ножницы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500990" cy="532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7575919" cy="558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Электрические ножницы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00174"/>
            <a:ext cx="6498191" cy="487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88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Особенности и приемы резки тонколистового металла ручными и рычажными ножницами</vt:lpstr>
      <vt:lpstr>Дайте ответ на следующие вопросы:</vt:lpstr>
      <vt:lpstr>Для разделения большого куска жести на малые части и вырезание заготовок используют технологическую операцию резания</vt:lpstr>
      <vt:lpstr>а — с замкнутыми ручками;  б, в, г — с открытыми ручками;  в, г — для резания над листом.</vt:lpstr>
      <vt:lpstr>Слайд 5</vt:lpstr>
      <vt:lpstr>Для удобства резки небольших по размерам заготовок нижнюю ручку ножниц, не имеющих пластиковых ручек, зажимают в тисках.</vt:lpstr>
      <vt:lpstr>Ручные рычажные ножницы</vt:lpstr>
      <vt:lpstr>Слайд 8</vt:lpstr>
      <vt:lpstr>Электрические ножницы </vt:lpstr>
      <vt:lpstr>Правила безопасной работы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та прийоми різання тонколистового металу ручними і важільними ножицями</dc:title>
  <dc:creator>Сашка</dc:creator>
  <cp:lastModifiedBy>Сашка</cp:lastModifiedBy>
  <cp:revision>13</cp:revision>
  <dcterms:created xsi:type="dcterms:W3CDTF">2013-11-12T19:36:35Z</dcterms:created>
  <dcterms:modified xsi:type="dcterms:W3CDTF">2013-11-23T14:25:07Z</dcterms:modified>
</cp:coreProperties>
</file>