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E6DCC-803C-4ECF-9B1D-3CEBDAC4AD62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CE404-303E-4616-86B2-B719B3A67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45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9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6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4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3429001"/>
            <a:ext cx="4015680" cy="20574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3352800" cy="1252728"/>
          </a:xfrm>
        </p:spPr>
        <p:txBody>
          <a:bodyPr/>
          <a:lstStyle/>
          <a:p>
            <a:r>
              <a:rPr lang="uk-UA" dirty="0" smtClean="0"/>
              <a:t>Урок математики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644009" y="2132856"/>
            <a:ext cx="3904076" cy="3810000"/>
          </a:xfrm>
        </p:spPr>
        <p:txBody>
          <a:bodyPr/>
          <a:lstStyle/>
          <a:p>
            <a:r>
              <a:rPr lang="uk-UA" dirty="0" smtClean="0"/>
              <a:t>1 клас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39552" y="39330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267744" y="484745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Lenovo\Desktop\презентация\7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57056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8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презентация\0004-003-Leb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" y="89498"/>
            <a:ext cx="8969089" cy="600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61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презентация\propisi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95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79752"/>
            <a:ext cx="10873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>
                <a:latin typeface="Bookman Old Style" panose="02050604050505020204" pitchFamily="18" charset="0"/>
                <a:cs typeface="LilyUPC" panose="020B0604020202020204" pitchFamily="34" charset="-34"/>
              </a:rPr>
              <a:t>1. 3. 5. 7. 9.</a:t>
            </a:r>
            <a:endParaRPr lang="ru-RU" sz="12000" dirty="0">
              <a:latin typeface="Bookman Old Style" panose="02050604050505020204" pitchFamily="18" charset="0"/>
              <a:cs typeface="LilyUPC" panose="020B0604020202020204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717032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lain" startAt="2"/>
            </a:pPr>
            <a:r>
              <a:rPr lang="ru-RU" sz="4000" dirty="0" smtClean="0"/>
              <a:t>3    3                                8         7        </a:t>
            </a:r>
          </a:p>
          <a:p>
            <a:pPr marL="742950" indent="-742950">
              <a:buAutoNum type="arabicPlain" startAt="2"/>
            </a:pPr>
            <a:endParaRPr lang="ru-RU" sz="4000" dirty="0"/>
          </a:p>
          <a:p>
            <a:r>
              <a:rPr lang="ru-RU" sz="4000" dirty="0" smtClean="0"/>
              <a:t>4          6                                 5         5                                                      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3588" y="3727303"/>
            <a:ext cx="756084" cy="637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63588" y="5013176"/>
            <a:ext cx="756084" cy="637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31705" y="5013175"/>
            <a:ext cx="756084" cy="637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59521" y="3734905"/>
            <a:ext cx="756084" cy="637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презентация\d39496fffe3e326baff66fc4d82b162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54"/>
            <a:ext cx="4427983" cy="453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ovo\Desktop\презентация\recept-picca-s-plavlennymi-syrkami_53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3650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Lenovo\Desktop\презентация\vibiraem-zeljonuju-krishu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74710"/>
            <a:ext cx="1899394" cy="249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1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презентация\img_131445102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49"/>
            <a:ext cx="4305301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enovo\Desktop\презентация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45" y="3140968"/>
            <a:ext cx="3384376" cy="342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Lenovo\Desktop\презентация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648"/>
            <a:ext cx="4320480" cy="284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6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презентация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464496" cy="365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enovo\Desktop\презентация\Десктопный-компьют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918" y="141326"/>
            <a:ext cx="4152082" cy="312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enovo\Desktop\презентация\post-103357-12439880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60971"/>
            <a:ext cx="4289301" cy="329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3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презентация\mir_0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1596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novo\Desktop\презентация\medium_photo-11_534x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596" y="188640"/>
            <a:ext cx="533167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0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ovo\Desktop\презентация\12588854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9258"/>
            <a:ext cx="914400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230</TotalTime>
  <Words>23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Урок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Lenovo</dc:creator>
  <cp:lastModifiedBy>Lenovo</cp:lastModifiedBy>
  <cp:revision>8</cp:revision>
  <dcterms:created xsi:type="dcterms:W3CDTF">2013-11-16T15:29:02Z</dcterms:created>
  <dcterms:modified xsi:type="dcterms:W3CDTF">2013-11-17T11:10:57Z</dcterms:modified>
</cp:coreProperties>
</file>