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21BDD9-364F-4881-B0B4-099F481386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89CB188-BE7D-4039-B2CF-1D5D9127CF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5EF354-C2C3-46A9-A33D-3173C4627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10FCC-1EE2-4F7C-88B2-FCAA3BFF0AD7}" type="datetimeFigureOut">
              <a:rPr lang="ru-UA" smtClean="0"/>
              <a:t>06.12.2018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C10BEF-6D76-4F12-8EAA-9307868CF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BCCAB0-FD21-4666-A0AE-998714BD2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A0BDC-B5B1-49F3-8DED-B654C149B13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40408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FEF6F3-6CFA-43A9-9A75-ABFD63219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F4F9BB2-9390-4102-9F1D-DB3A21ED36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8ADD4B-92BC-4C1D-A50B-15C5163C6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10FCC-1EE2-4F7C-88B2-FCAA3BFF0AD7}" type="datetimeFigureOut">
              <a:rPr lang="ru-UA" smtClean="0"/>
              <a:t>06.12.2018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ECFF88-26B2-4A2B-8C67-45DCBFD64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97120EE-7E92-4F5F-8430-A88BADB74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A0BDC-B5B1-49F3-8DED-B654C149B13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836889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C370AB2-B5E1-4F23-A548-1FFC63C39C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9AD24FC-22F8-4D4A-8B27-6F630D0E77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8C656AE-B736-4C86-91BF-9B732ACF7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10FCC-1EE2-4F7C-88B2-FCAA3BFF0AD7}" type="datetimeFigureOut">
              <a:rPr lang="ru-UA" smtClean="0"/>
              <a:t>06.12.2018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EA7CDE-463E-451D-8DB6-9C821ABE4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36DEFF-5519-4EF3-ACEB-9B1896437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A0BDC-B5B1-49F3-8DED-B654C149B13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669865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99BD74-2606-46C2-8DF6-DBAF1AB2C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4A7BE0-7DBC-44DA-A439-C1C6747FE3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26117A0-929F-409E-8B2C-B44881E6B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10FCC-1EE2-4F7C-88B2-FCAA3BFF0AD7}" type="datetimeFigureOut">
              <a:rPr lang="ru-UA" smtClean="0"/>
              <a:t>06.12.2018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D71B12C-EE57-4A71-BB9A-38A13E7A7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4EC2C1-55C2-4AC8-BF11-D77C00818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A0BDC-B5B1-49F3-8DED-B654C149B13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747900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360FB4-9A19-4A02-902E-1FEB53BE3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D0ADCE1-F93F-45E7-8A8E-593F8E8B53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9BB6129-440D-45C9-8E38-5F34920C8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10FCC-1EE2-4F7C-88B2-FCAA3BFF0AD7}" type="datetimeFigureOut">
              <a:rPr lang="ru-UA" smtClean="0"/>
              <a:t>06.12.2018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CBFE73-0AA0-4626-B39C-0B4413DA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A28262D-FFAD-4739-88A0-624C1D0DF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A0BDC-B5B1-49F3-8DED-B654C149B13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714147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A73B4F-6BA0-4BDC-A4E1-41C2919FC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8D5B0D-9A95-4414-8669-F1D4FF1833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99F7F8F-56AE-4E54-924C-1C050C2F23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FD8FBD1-EA35-4317-98B7-CE3DF3DD6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10FCC-1EE2-4F7C-88B2-FCAA3BFF0AD7}" type="datetimeFigureOut">
              <a:rPr lang="ru-UA" smtClean="0"/>
              <a:t>06.12.2018</a:t>
            </a:fld>
            <a:endParaRPr lang="ru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6A03FB8-2042-4802-8B76-86AEF20C2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DF9C8BC-BA01-467C-92B2-1C10FDCB0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A0BDC-B5B1-49F3-8DED-B654C149B13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135660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6C2146-5EE1-48F1-968B-A3C88C004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F1D2DF5-6598-41B9-AD6A-84DA2AE72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FCFA042-F206-46C2-A83D-2102266D35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72F9495-A657-4CB3-B398-C5D59513BD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B90B4A0-4F5A-4D16-B73D-652A55A15FE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3711BD9-3444-43BF-9C81-64D0A4208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10FCC-1EE2-4F7C-88B2-FCAA3BFF0AD7}" type="datetimeFigureOut">
              <a:rPr lang="ru-UA" smtClean="0"/>
              <a:t>06.12.2018</a:t>
            </a:fld>
            <a:endParaRPr lang="ru-UA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8365C12-6FEC-42D4-9F91-DEC398F7E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682DE61-7A68-440D-9DD1-B01E8E4FB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A0BDC-B5B1-49F3-8DED-B654C149B13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940253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714EA0-EE3B-4D44-A5FB-7717EAD55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AE0E5F2-12E7-458B-82AB-EE6B5295C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10FCC-1EE2-4F7C-88B2-FCAA3BFF0AD7}" type="datetimeFigureOut">
              <a:rPr lang="ru-UA" smtClean="0"/>
              <a:t>06.12.2018</a:t>
            </a:fld>
            <a:endParaRPr lang="ru-UA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1E03F21-9F5F-4D0C-95B4-5E2645FEE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D8C9D82-5FBE-4313-9020-B41FAF416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A0BDC-B5B1-49F3-8DED-B654C149B13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606132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71DFB69-92B4-4EC5-9131-323CC7A5A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10FCC-1EE2-4F7C-88B2-FCAA3BFF0AD7}" type="datetimeFigureOut">
              <a:rPr lang="ru-UA" smtClean="0"/>
              <a:t>06.12.2018</a:t>
            </a:fld>
            <a:endParaRPr lang="ru-UA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4CD4170-8D94-4E57-953F-37F0C0EC9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A623B0B-B55E-4CFD-A6C4-26F211677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A0BDC-B5B1-49F3-8DED-B654C149B13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248815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E273A7-C01F-4BAE-962D-762F949EC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C6F6DF-244F-4FCD-8BB1-32522E65AE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2080754-9B45-459A-A3EC-B084EF5651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C413F33-515E-4160-8F32-DDC0D9F6D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10FCC-1EE2-4F7C-88B2-FCAA3BFF0AD7}" type="datetimeFigureOut">
              <a:rPr lang="ru-UA" smtClean="0"/>
              <a:t>06.12.2018</a:t>
            </a:fld>
            <a:endParaRPr lang="ru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19C958B-F107-467D-9152-1B96676FA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D76A2F0-3789-4ABF-BC67-7899D8F72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A0BDC-B5B1-49F3-8DED-B654C149B13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701237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E92534-5C17-4BBE-B8D6-06DBD7D7E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D9E8527-1C6A-4A29-BB13-A7D5A5E9A0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BC3982E-B126-497E-85C8-74641EE858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0675412-FE97-4FB7-9336-D327914AF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10FCC-1EE2-4F7C-88B2-FCAA3BFF0AD7}" type="datetimeFigureOut">
              <a:rPr lang="ru-UA" smtClean="0"/>
              <a:t>06.12.2018</a:t>
            </a:fld>
            <a:endParaRPr lang="ru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320D344-C47A-44BE-B775-F7E2C182F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55B87D-5262-4243-A199-30CF735E9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A0BDC-B5B1-49F3-8DED-B654C149B13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543053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51DD25-7288-4C8D-8A36-96D6CB5B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CEC7B45-1E4E-4339-92C5-D40CF0BA4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D9B0F5-A38C-4EAA-99B2-DBE925EE6A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10FCC-1EE2-4F7C-88B2-FCAA3BFF0AD7}" type="datetimeFigureOut">
              <a:rPr lang="ru-UA" smtClean="0"/>
              <a:t>06.12.2018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04A3FDD-659B-4DCF-B6D1-184586CF15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2BB732-8D30-455F-A76F-9E9731A3D7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A0BDC-B5B1-49F3-8DED-B654C149B138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21570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ÐÐ°ÑÑÐ¸Ð½ÐºÐ¸ Ð¿Ð¾ Ð·Ð°Ð¿ÑÐ¾ÑÑ Ð´Ð¾Ð±ÑÑÐ¹ Ð´ÐµÐ½Ñ ÐºÐ°ÑÑÐ¸Ð½ÐºÐ° Ð´Ð»Ñ Ð´ÐµÑÐµÐ¹">
            <a:extLst>
              <a:ext uri="{FF2B5EF4-FFF2-40B4-BE49-F238E27FC236}">
                <a16:creationId xmlns:a16="http://schemas.microsoft.com/office/drawing/2014/main" id="{5BA8079D-626E-44EB-9A61-20F8A2F36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45401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D86B39-172C-409E-A72D-27760CF61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457843-B5B9-4296-9E49-B78F7278A4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UA"/>
          </a:p>
        </p:txBody>
      </p:sp>
      <p:pic>
        <p:nvPicPr>
          <p:cNvPr id="10242" name="Picture 2" descr="ÐÐ°ÑÑÐ¸Ð½ÐºÐ¸ Ð¿Ð¾ Ð·Ð°Ð¿ÑÐ¾ÑÑ ÑÐ¾Ð½ Ð²Ð¾Ð´Ð° Ð´Ð»Ñ Ð¿ÑÐµÐ·ÐµÐ½ÑÐ°ÑÐ¸Ð¸">
            <a:extLst>
              <a:ext uri="{FF2B5EF4-FFF2-40B4-BE49-F238E27FC236}">
                <a16:creationId xmlns:a16="http://schemas.microsoft.com/office/drawing/2014/main" id="{032B9C83-8AA9-401D-A6B3-0CCBA1896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915" y="1"/>
            <a:ext cx="79751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ÐÐ°ÑÑÐ¸Ð½ÐºÐ¸ Ð¿Ð¾ Ð·Ð°Ð¿ÑÐ¾ÑÑ Ð²Ð¾Ð´Ð° Ð² Ð¾ÑÐ³Ð°Ð½ÑÐ·Ð¼Ñ Ð»ÑÐ´Ð¸Ð½Ð¸">
            <a:extLst>
              <a:ext uri="{FF2B5EF4-FFF2-40B4-BE49-F238E27FC236}">
                <a16:creationId xmlns:a16="http://schemas.microsoft.com/office/drawing/2014/main" id="{1B40E95B-53E9-465F-8713-F76FB4BF20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043"/>
            <a:ext cx="5353235" cy="627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F07361B-91E5-4CD6-96D1-AF25A914AFED}"/>
              </a:ext>
            </a:extLst>
          </p:cNvPr>
          <p:cNvSpPr/>
          <p:nvPr/>
        </p:nvSpPr>
        <p:spPr>
          <a:xfrm>
            <a:off x="5029362" y="763150"/>
            <a:ext cx="491362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Вода в организме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34468061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08A68F-2E0D-4DDB-B043-CEBF72A314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1E2C37-1B89-4646-A3EE-92C824F159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UA"/>
          </a:p>
        </p:txBody>
      </p:sp>
      <p:pic>
        <p:nvPicPr>
          <p:cNvPr id="11266" name="Picture 2" descr="ÐÐ¾ÑÐ¾Ð¶ÐµÐµ Ð¸Ð·Ð¾Ð±ÑÐ°Ð¶ÐµÐ½Ð¸Ðµ">
            <a:extLst>
              <a:ext uri="{FF2B5EF4-FFF2-40B4-BE49-F238E27FC236}">
                <a16:creationId xmlns:a16="http://schemas.microsoft.com/office/drawing/2014/main" id="{1AAFAF85-9E85-4049-9934-267C068067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989250" cy="6667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ÐÐ¾ÑÐ¾Ð¶ÐµÐµ Ð¸Ð·Ð¾Ð±ÑÐ°Ð¶ÐµÐ½Ð¸Ðµ">
            <a:extLst>
              <a:ext uri="{FF2B5EF4-FFF2-40B4-BE49-F238E27FC236}">
                <a16:creationId xmlns:a16="http://schemas.microsoft.com/office/drawing/2014/main" id="{B6DD9CF1-646A-48A4-9728-5466C0A0AA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250" y="0"/>
            <a:ext cx="720274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CF10A1-6003-448B-B0C6-1E8BAA41F225}"/>
              </a:ext>
            </a:extLst>
          </p:cNvPr>
          <p:cNvSpPr/>
          <p:nvPr/>
        </p:nvSpPr>
        <p:spPr>
          <a:xfrm>
            <a:off x="6377327" y="1690688"/>
            <a:ext cx="442659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Жидкая</a:t>
            </a:r>
            <a:endParaRPr lang="ru-RU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92801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DFBEE9-F662-41B9-B3EC-EE8E00631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69CDE7-AC19-481D-B5E9-6D2A048D9A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UA"/>
          </a:p>
        </p:txBody>
      </p:sp>
      <p:pic>
        <p:nvPicPr>
          <p:cNvPr id="12290" name="Picture 2" descr="ÐÐ¾ÑÐ¾Ð¶ÐµÐµ Ð¸Ð·Ð¾Ð±ÑÐ°Ð¶ÐµÐ½Ð¸Ðµ">
            <a:extLst>
              <a:ext uri="{FF2B5EF4-FFF2-40B4-BE49-F238E27FC236}">
                <a16:creationId xmlns:a16="http://schemas.microsoft.com/office/drawing/2014/main" id="{D7BE2187-728A-4CF2-9182-5E013A3C78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625265" y="-1"/>
            <a:ext cx="75667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ÐÐ¾ÑÐ¾Ð¶ÐµÐµ Ð¸Ð·Ð¾Ð±ÑÐ°Ð¶ÐµÐ½Ð¸Ðµ">
            <a:extLst>
              <a:ext uri="{FF2B5EF4-FFF2-40B4-BE49-F238E27FC236}">
                <a16:creationId xmlns:a16="http://schemas.microsoft.com/office/drawing/2014/main" id="{CCA9E58D-2275-479E-BBD7-606EEEE87A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252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884A9F2-9778-4F60-861A-DADC7E201D4A}"/>
              </a:ext>
            </a:extLst>
          </p:cNvPr>
          <p:cNvSpPr/>
          <p:nvPr/>
        </p:nvSpPr>
        <p:spPr>
          <a:xfrm>
            <a:off x="660962" y="1317793"/>
            <a:ext cx="277364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</a:rPr>
              <a:t>Текучая</a:t>
            </a:r>
            <a:endParaRPr lang="ru-RU" sz="199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38145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A01701-D4B2-422C-97A6-90B32B5A8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56722F-F437-40A8-A783-D6B5E28BE5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UA"/>
          </a:p>
        </p:txBody>
      </p:sp>
      <p:pic>
        <p:nvPicPr>
          <p:cNvPr id="13314" name="Picture 2" descr="ÐÐ°ÑÑÐ¸Ð½ÐºÐ¸ Ð¿Ð¾ Ð·Ð°Ð¿ÑÐ¾ÑÑ Ð°ÐºÐ²Ð°ÑÐ¸ÑÐ¼">
            <a:extLst>
              <a:ext uri="{FF2B5EF4-FFF2-40B4-BE49-F238E27FC236}">
                <a16:creationId xmlns:a16="http://schemas.microsoft.com/office/drawing/2014/main" id="{9063DC9C-7B06-4DEF-915F-3E9315AD9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0577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ÐÐ¾ÑÐ¾Ð¶ÐµÐµ Ð¸Ð·Ð¾Ð±ÑÐ°Ð¶ÐµÐ½Ð¸Ðµ">
            <a:extLst>
              <a:ext uri="{FF2B5EF4-FFF2-40B4-BE49-F238E27FC236}">
                <a16:creationId xmlns:a16="http://schemas.microsoft.com/office/drawing/2014/main" id="{14822E1A-7453-40F4-9D04-761E3454D1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583" y="0"/>
            <a:ext cx="52674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26816CE-2F9A-4569-AA08-AB4F79952D32}"/>
              </a:ext>
            </a:extLst>
          </p:cNvPr>
          <p:cNvSpPr/>
          <p:nvPr/>
        </p:nvSpPr>
        <p:spPr>
          <a:xfrm>
            <a:off x="7071874" y="2177222"/>
            <a:ext cx="497283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Прозрачная</a:t>
            </a:r>
          </a:p>
        </p:txBody>
      </p:sp>
    </p:spTree>
    <p:extLst>
      <p:ext uri="{BB962C8B-B14F-4D97-AF65-F5344CB8AC3E}">
        <p14:creationId xmlns:p14="http://schemas.microsoft.com/office/powerpoint/2010/main" val="3017609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пельки физминутка">
            <a:hlinkClick r:id="" action="ppaction://media"/>
            <a:extLst>
              <a:ext uri="{FF2B5EF4-FFF2-40B4-BE49-F238E27FC236}">
                <a16:creationId xmlns:a16="http://schemas.microsoft.com/office/drawing/2014/main" id="{73A7BDC0-605C-4893-849F-C437660B8986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09" y="0"/>
            <a:ext cx="12182891" cy="6176963"/>
          </a:xfrm>
        </p:spPr>
      </p:pic>
    </p:spTree>
    <p:extLst>
      <p:ext uri="{BB962C8B-B14F-4D97-AF65-F5344CB8AC3E}">
        <p14:creationId xmlns:p14="http://schemas.microsoft.com/office/powerpoint/2010/main" val="349945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8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39227E-903B-4572-AB06-14CE8B196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CEEAE1-0DDC-4274-870C-6DAE0BD6B3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UA"/>
          </a:p>
        </p:txBody>
      </p:sp>
      <p:pic>
        <p:nvPicPr>
          <p:cNvPr id="14338" name="Picture 2" descr="ÐÐ°ÑÑÐ¸Ð½ÐºÐ¸ Ð¿Ð¾ Ð·Ð°Ð¿ÑÐ¾ÑÑ ÑÐ¾Ð½ Ð²Ð¾Ð´Ð° Ð´Ð»Ñ Ð¿ÑÐµÐ·ÐµÐ½ÑÐ°ÑÐ¸Ð¸">
            <a:extLst>
              <a:ext uri="{FF2B5EF4-FFF2-40B4-BE49-F238E27FC236}">
                <a16:creationId xmlns:a16="http://schemas.microsoft.com/office/drawing/2014/main" id="{D4A38CD7-A008-49F0-8F9A-B4FC1E9CF4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45A1D8A-D17B-46F3-A8F6-43DB35B97E5C}"/>
              </a:ext>
            </a:extLst>
          </p:cNvPr>
          <p:cNvSpPr/>
          <p:nvPr/>
        </p:nvSpPr>
        <p:spPr>
          <a:xfrm>
            <a:off x="5429065" y="956884"/>
            <a:ext cx="7182035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Загадка</a:t>
            </a:r>
          </a:p>
          <a:p>
            <a:r>
              <a:rPr lang="ru-RU" sz="5400" b="1" dirty="0">
                <a:solidFill>
                  <a:schemeClr val="accent5">
                    <a:lumMod val="75000"/>
                  </a:schemeClr>
                </a:solidFill>
              </a:rPr>
              <a:t>Течёт, течёт – не вытечет.</a:t>
            </a:r>
            <a:endParaRPr lang="ru-UA" sz="54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5400" b="1" dirty="0">
                <a:solidFill>
                  <a:schemeClr val="accent5">
                    <a:lumMod val="75000"/>
                  </a:schemeClr>
                </a:solidFill>
              </a:rPr>
              <a:t>Бежит, бежит – не выбежит.</a:t>
            </a:r>
            <a:endParaRPr lang="ru-UA" sz="5400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50284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6FF8E2-A6A2-4161-8ADC-B42EE1F14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B10B19-2272-4D01-9038-5EAD5F999D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UA"/>
          </a:p>
        </p:txBody>
      </p:sp>
      <p:pic>
        <p:nvPicPr>
          <p:cNvPr id="15362" name="Picture 2" descr="ÐÐ°ÑÑÐ¸Ð½ÐºÐ¸ Ð¿Ð¾ Ð·Ð°Ð¿ÑÐ¾ÑÑ Ð²Ð¾Ð´Ð°">
            <a:extLst>
              <a:ext uri="{FF2B5EF4-FFF2-40B4-BE49-F238E27FC236}">
                <a16:creationId xmlns:a16="http://schemas.microsoft.com/office/drawing/2014/main" id="{CE12048E-A929-4B32-89F7-B80F231A26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950F103-6E9D-48C6-8A91-E057D2F44A7B}"/>
              </a:ext>
            </a:extLst>
          </p:cNvPr>
          <p:cNvSpPr/>
          <p:nvPr/>
        </p:nvSpPr>
        <p:spPr>
          <a:xfrm>
            <a:off x="4237862" y="1585927"/>
            <a:ext cx="502335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ВОДА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40920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ACFFBE-8214-478A-8B30-F11B7B4E6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CFC24B-ABA5-475B-BC7F-49B691101E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UA"/>
          </a:p>
        </p:txBody>
      </p:sp>
      <p:pic>
        <p:nvPicPr>
          <p:cNvPr id="16388" name="Picture 4" descr="ÐÐ¾ÑÐ¾Ð¶ÐµÐµ Ð¸Ð·Ð¾Ð±ÑÐ°Ð¶ÐµÐ½Ð¸Ðµ">
            <a:extLst>
              <a:ext uri="{FF2B5EF4-FFF2-40B4-BE49-F238E27FC236}">
                <a16:creationId xmlns:a16="http://schemas.microsoft.com/office/drawing/2014/main" id="{FDF7DB2D-6C57-4535-A6D4-885A52D982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7740" cy="6822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7DE1E5F-5642-46A6-822B-0C3C52174FF4}"/>
              </a:ext>
            </a:extLst>
          </p:cNvPr>
          <p:cNvSpPr/>
          <p:nvPr/>
        </p:nvSpPr>
        <p:spPr>
          <a:xfrm>
            <a:off x="2378493" y="1549505"/>
            <a:ext cx="63874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Бесцветная, жидкая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48D1716-5C04-4041-AFA8-D5E0E9180A39}"/>
              </a:ext>
            </a:extLst>
          </p:cNvPr>
          <p:cNvSpPr/>
          <p:nvPr/>
        </p:nvSpPr>
        <p:spPr>
          <a:xfrm>
            <a:off x="4094566" y="626175"/>
            <a:ext cx="29553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Вода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9A9447E-2D62-4E12-B868-B3008B74450C}"/>
              </a:ext>
            </a:extLst>
          </p:cNvPr>
          <p:cNvSpPr/>
          <p:nvPr/>
        </p:nvSpPr>
        <p:spPr>
          <a:xfrm>
            <a:off x="897387" y="2607772"/>
            <a:ext cx="94466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Течёт, растворяет, </a:t>
            </a:r>
            <a:r>
              <a:rPr lang="uk-UA" sz="5400" b="1" cap="none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содержится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8C667CA-39CF-427B-B78D-D0F01286AEBC}"/>
              </a:ext>
            </a:extLst>
          </p:cNvPr>
          <p:cNvSpPr/>
          <p:nvPr/>
        </p:nvSpPr>
        <p:spPr>
          <a:xfrm>
            <a:off x="1866898" y="3539629"/>
            <a:ext cx="76769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Важна для всего живого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44284A0-4BAA-44C0-B5F8-68D252DB4D61}"/>
              </a:ext>
            </a:extLst>
          </p:cNvPr>
          <p:cNvSpPr/>
          <p:nvPr/>
        </p:nvSpPr>
        <p:spPr>
          <a:xfrm>
            <a:off x="4847663" y="4597896"/>
            <a:ext cx="21948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Ж</a:t>
            </a:r>
            <a:r>
              <a:rPr lang="ru-RU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изнь</a:t>
            </a:r>
          </a:p>
        </p:txBody>
      </p:sp>
    </p:spTree>
    <p:extLst>
      <p:ext uri="{BB962C8B-B14F-4D97-AF65-F5344CB8AC3E}">
        <p14:creationId xmlns:p14="http://schemas.microsoft.com/office/powerpoint/2010/main" val="513278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  <p:bldP spid="9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48CEDB-8F72-4519-9A34-9BED7EF18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8FDA766-B97A-4836-9337-FEAA07DB7F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UA"/>
          </a:p>
        </p:txBody>
      </p:sp>
      <p:pic>
        <p:nvPicPr>
          <p:cNvPr id="17410" name="Picture 2" descr="ÐÐ¾ÑÐ¾Ð¶ÐµÐµ Ð¸Ð·Ð¾Ð±ÑÐ°Ð¶ÐµÐ½Ð¸Ðµ">
            <a:extLst>
              <a:ext uri="{FF2B5EF4-FFF2-40B4-BE49-F238E27FC236}">
                <a16:creationId xmlns:a16="http://schemas.microsoft.com/office/drawing/2014/main" id="{8B4F8AA0-88A3-44D1-AF2A-D8B584BAE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7" y="0"/>
            <a:ext cx="121207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080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526C2D-1692-4B92-A7EB-D273865C5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8B463E-AE56-4CFE-845D-278DF02E9B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UA"/>
          </a:p>
        </p:txBody>
      </p:sp>
      <p:pic>
        <p:nvPicPr>
          <p:cNvPr id="2050" name="Picture 2" descr="ÐÐ¾ÑÐ¾Ð¶ÐµÐµ Ð¸Ð·Ð¾Ð±ÑÐ°Ð¶ÐµÐ½Ð¸Ðµ">
            <a:extLst>
              <a:ext uri="{FF2B5EF4-FFF2-40B4-BE49-F238E27FC236}">
                <a16:creationId xmlns:a16="http://schemas.microsoft.com/office/drawing/2014/main" id="{1BA808E6-0879-4074-ADCF-0A52B38799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275E613-5E4E-4586-BCCC-83AFB802BC9E}"/>
              </a:ext>
            </a:extLst>
          </p:cNvPr>
          <p:cNvSpPr/>
          <p:nvPr/>
        </p:nvSpPr>
        <p:spPr>
          <a:xfrm>
            <a:off x="838200" y="1292658"/>
            <a:ext cx="10295599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Тема урока: </a:t>
            </a:r>
            <a:r>
              <a:rPr lang="ru-RU" sz="66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«Исследуем свойства воды»</a:t>
            </a:r>
          </a:p>
        </p:txBody>
      </p:sp>
    </p:spTree>
    <p:extLst>
      <p:ext uri="{BB962C8B-B14F-4D97-AF65-F5344CB8AC3E}">
        <p14:creationId xmlns:p14="http://schemas.microsoft.com/office/powerpoint/2010/main" val="2751039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0FBF7B-E7E0-48B8-9D89-6797C483C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F57C64-57CD-4498-91A5-76242D0E69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UA"/>
          </a:p>
        </p:txBody>
      </p:sp>
      <p:pic>
        <p:nvPicPr>
          <p:cNvPr id="3074" name="Picture 2" descr="ÐÐ¾ÑÐ¾Ð¶ÐµÐµ Ð¸Ð·Ð¾Ð±ÑÐ°Ð¶ÐµÐ½Ð¸Ðµ">
            <a:extLst>
              <a:ext uri="{FF2B5EF4-FFF2-40B4-BE49-F238E27FC236}">
                <a16:creationId xmlns:a16="http://schemas.microsoft.com/office/drawing/2014/main" id="{B75C1128-6D3A-4D22-80A0-7BD3E79D74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858" y="-1"/>
            <a:ext cx="76998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ÐÐ¾ÑÐ¾Ð¶ÐµÐµ Ð¸Ð·Ð¾Ð±ÑÐ°Ð¶ÐµÐ½Ð¸Ðµ">
            <a:extLst>
              <a:ext uri="{FF2B5EF4-FFF2-40B4-BE49-F238E27FC236}">
                <a16:creationId xmlns:a16="http://schemas.microsoft.com/office/drawing/2014/main" id="{872D3A8C-CF90-4DB8-B4AB-3F1E33E29E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6" y="-1"/>
            <a:ext cx="5710099" cy="6924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F3A0826-32F4-4F12-9C99-BA698598AD2A}"/>
              </a:ext>
            </a:extLst>
          </p:cNvPr>
          <p:cNvSpPr/>
          <p:nvPr/>
        </p:nvSpPr>
        <p:spPr>
          <a:xfrm>
            <a:off x="7694134" y="2656617"/>
            <a:ext cx="315437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Ручей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24652113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F31DE3-DEA9-4DF7-8C66-089ECF69C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06BDEB-F867-4022-A53C-DA8AF319C0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UA"/>
          </a:p>
        </p:txBody>
      </p:sp>
      <p:pic>
        <p:nvPicPr>
          <p:cNvPr id="4098" name="Picture 2" descr="ÐÐ¾ÑÐ¾Ð¶ÐµÐµ Ð¸Ð·Ð¾Ð±ÑÐ°Ð¶ÐµÐ½Ð¸Ðµ">
            <a:extLst>
              <a:ext uri="{FF2B5EF4-FFF2-40B4-BE49-F238E27FC236}">
                <a16:creationId xmlns:a16="http://schemas.microsoft.com/office/drawing/2014/main" id="{0DEA7880-8898-4E26-AB83-05F305F4FD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388" y="0"/>
            <a:ext cx="122807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8836F73-6028-4424-A5A2-893D402EAA62}"/>
              </a:ext>
            </a:extLst>
          </p:cNvPr>
          <p:cNvSpPr/>
          <p:nvPr/>
        </p:nvSpPr>
        <p:spPr>
          <a:xfrm>
            <a:off x="4447995" y="4940310"/>
            <a:ext cx="224010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Река</a:t>
            </a:r>
          </a:p>
        </p:txBody>
      </p:sp>
    </p:spTree>
    <p:extLst>
      <p:ext uri="{BB962C8B-B14F-4D97-AF65-F5344CB8AC3E}">
        <p14:creationId xmlns:p14="http://schemas.microsoft.com/office/powerpoint/2010/main" val="387055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13D71C-3B6E-4B7D-8414-6611D9D7E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B3DDD5-AE81-45CE-B78E-6273748AD4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UA"/>
          </a:p>
        </p:txBody>
      </p:sp>
      <p:pic>
        <p:nvPicPr>
          <p:cNvPr id="5122" name="Picture 2" descr="ÐÐ¾ÑÐ¾Ð¶ÐµÐµ Ð¸Ð·Ð¾Ð±ÑÐ°Ð¶ÐµÐ½Ð¸Ðµ">
            <a:extLst>
              <a:ext uri="{FF2B5EF4-FFF2-40B4-BE49-F238E27FC236}">
                <a16:creationId xmlns:a16="http://schemas.microsoft.com/office/drawing/2014/main" id="{41086C2D-5FA3-4FD5-B184-70146FCBD9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673"/>
            <a:ext cx="12192000" cy="6932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3F7EAE6-3EE3-4E49-8F0C-644FA2086E0E}"/>
              </a:ext>
            </a:extLst>
          </p:cNvPr>
          <p:cNvSpPr/>
          <p:nvPr/>
        </p:nvSpPr>
        <p:spPr>
          <a:xfrm>
            <a:off x="326513" y="463832"/>
            <a:ext cx="266130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Озеро</a:t>
            </a:r>
          </a:p>
        </p:txBody>
      </p:sp>
    </p:spTree>
    <p:extLst>
      <p:ext uri="{BB962C8B-B14F-4D97-AF65-F5344CB8AC3E}">
        <p14:creationId xmlns:p14="http://schemas.microsoft.com/office/powerpoint/2010/main" val="3880259244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DC5FBF-FCC2-485E-9A64-504077670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25D41D-4424-4007-8976-7B4BE4E6D8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UA"/>
          </a:p>
        </p:txBody>
      </p:sp>
      <p:pic>
        <p:nvPicPr>
          <p:cNvPr id="6146" name="Picture 2" descr="ÐÐ°ÑÑÐ¸Ð½ÐºÐ¸ Ð¿Ð¾ Ð·Ð°Ð¿ÑÐ¾ÑÑ Ð¼Ð¾ÑÐµ">
            <a:extLst>
              <a:ext uri="{FF2B5EF4-FFF2-40B4-BE49-F238E27FC236}">
                <a16:creationId xmlns:a16="http://schemas.microsoft.com/office/drawing/2014/main" id="{26B3D01D-B29C-4FE8-B34A-CB45A8A6B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776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072A2EA-65B8-4BE1-B690-9025AAF13AE3}"/>
              </a:ext>
            </a:extLst>
          </p:cNvPr>
          <p:cNvSpPr/>
          <p:nvPr/>
        </p:nvSpPr>
        <p:spPr>
          <a:xfrm>
            <a:off x="8511793" y="4858278"/>
            <a:ext cx="244810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Море</a:t>
            </a:r>
          </a:p>
        </p:txBody>
      </p:sp>
    </p:spTree>
    <p:extLst>
      <p:ext uri="{BB962C8B-B14F-4D97-AF65-F5344CB8AC3E}">
        <p14:creationId xmlns:p14="http://schemas.microsoft.com/office/powerpoint/2010/main" val="2233144364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17AE45-26F6-443C-B8C8-B7212A3D3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1FF963-1724-4F97-8721-DF4B904A01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UA"/>
          </a:p>
        </p:txBody>
      </p:sp>
      <p:pic>
        <p:nvPicPr>
          <p:cNvPr id="7170" name="Picture 2" descr="ÐÐ¾ÑÐ¾Ð¶ÐµÐµ Ð¸Ð·Ð¾Ð±ÑÐ°Ð¶ÐµÐ½Ð¸Ðµ">
            <a:extLst>
              <a:ext uri="{FF2B5EF4-FFF2-40B4-BE49-F238E27FC236}">
                <a16:creationId xmlns:a16="http://schemas.microsoft.com/office/drawing/2014/main" id="{CE7CA348-393A-4DBD-B40E-ABF6316A67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03212B5-2D23-4820-8B74-2FD311CC0C70}"/>
              </a:ext>
            </a:extLst>
          </p:cNvPr>
          <p:cNvSpPr/>
          <p:nvPr/>
        </p:nvSpPr>
        <p:spPr>
          <a:xfrm>
            <a:off x="7634500" y="682923"/>
            <a:ext cx="267573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Океан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47270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ED1284-946C-4402-885B-FF9FE251B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A1928B-981B-43BA-B172-218FF76DFE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UA"/>
          </a:p>
        </p:txBody>
      </p:sp>
      <p:pic>
        <p:nvPicPr>
          <p:cNvPr id="8198" name="Picture 6" descr="ÐÐ°ÑÑÐ¸Ð½ÐºÐ¸ Ð¿Ð¾ Ð·Ð°Ð¿ÑÐ¾ÑÑ ÑÐ¾Ð½ Ð²Ð¾Ð´Ð° Ð´Ð»Ñ Ð¿ÑÐµÐ·ÐµÐ½ÑÐ°ÑÐ¸Ð¸">
            <a:extLst>
              <a:ext uri="{FF2B5EF4-FFF2-40B4-BE49-F238E27FC236}">
                <a16:creationId xmlns:a16="http://schemas.microsoft.com/office/drawing/2014/main" id="{1A9C28BE-2F42-48EE-A8C3-C5B6E575B5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327CA28-4411-49D2-A51F-BEDA4F7A24CD}"/>
              </a:ext>
            </a:extLst>
          </p:cNvPr>
          <p:cNvSpPr/>
          <p:nvPr/>
        </p:nvSpPr>
        <p:spPr>
          <a:xfrm>
            <a:off x="1156332" y="2354750"/>
            <a:ext cx="5963559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Растения содержат воду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9959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ECDBE6-1ECE-4632-9EBB-B7D232E13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F84E33-10E7-4090-BCDC-529B5F02AB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UA"/>
          </a:p>
        </p:txBody>
      </p:sp>
      <p:pic>
        <p:nvPicPr>
          <p:cNvPr id="9218" name="Picture 2" descr="ÐÐ¾ÑÐ¾Ð¶ÐµÐµ Ð¸Ð·Ð¾Ð±ÑÐ°Ð¶ÐµÐ½Ð¸Ðµ">
            <a:extLst>
              <a:ext uri="{FF2B5EF4-FFF2-40B4-BE49-F238E27FC236}">
                <a16:creationId xmlns:a16="http://schemas.microsoft.com/office/drawing/2014/main" id="{B97532A8-4B2A-4919-B18B-0718E4E539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73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D00E426-774C-4EE4-9D65-6381D3A7F6F2}"/>
              </a:ext>
            </a:extLst>
          </p:cNvPr>
          <p:cNvSpPr/>
          <p:nvPr/>
        </p:nvSpPr>
        <p:spPr>
          <a:xfrm>
            <a:off x="838200" y="650161"/>
            <a:ext cx="743671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В </a:t>
            </a:r>
            <a:r>
              <a:rPr lang="ru-RU" sz="66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воздухе есть вода</a:t>
            </a:r>
            <a:endParaRPr lang="ru-RU" sz="66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09891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57</Words>
  <Application>Microsoft Office PowerPoint</Application>
  <PresentationFormat>Широкоэкранный</PresentationFormat>
  <Paragraphs>21</Paragraphs>
  <Slides>18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Tanyfka</dc:creator>
  <cp:lastModifiedBy>Tanyfka</cp:lastModifiedBy>
  <cp:revision>7</cp:revision>
  <dcterms:created xsi:type="dcterms:W3CDTF">2018-12-06T18:38:12Z</dcterms:created>
  <dcterms:modified xsi:type="dcterms:W3CDTF">2018-12-06T19:40:48Z</dcterms:modified>
</cp:coreProperties>
</file>