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326" r:id="rId3"/>
    <p:sldId id="259" r:id="rId4"/>
    <p:sldId id="304" r:id="rId5"/>
    <p:sldId id="303" r:id="rId6"/>
    <p:sldId id="302" r:id="rId7"/>
    <p:sldId id="305" r:id="rId8"/>
    <p:sldId id="307" r:id="rId9"/>
    <p:sldId id="301" r:id="rId10"/>
    <p:sldId id="300" r:id="rId11"/>
    <p:sldId id="309" r:id="rId12"/>
    <p:sldId id="308" r:id="rId13"/>
    <p:sldId id="311" r:id="rId14"/>
    <p:sldId id="310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32" r:id="rId23"/>
    <p:sldId id="260" r:id="rId24"/>
    <p:sldId id="266" r:id="rId25"/>
    <p:sldId id="267" r:id="rId26"/>
    <p:sldId id="261" r:id="rId27"/>
    <p:sldId id="270" r:id="rId28"/>
    <p:sldId id="271" r:id="rId29"/>
    <p:sldId id="272" r:id="rId30"/>
    <p:sldId id="262" r:id="rId31"/>
    <p:sldId id="268" r:id="rId32"/>
    <p:sldId id="269" r:id="rId33"/>
    <p:sldId id="263" r:id="rId34"/>
    <p:sldId id="278" r:id="rId35"/>
    <p:sldId id="279" r:id="rId36"/>
    <p:sldId id="280" r:id="rId37"/>
    <p:sldId id="281" r:id="rId38"/>
    <p:sldId id="282" r:id="rId39"/>
    <p:sldId id="283" r:id="rId40"/>
    <p:sldId id="284" r:id="rId41"/>
    <p:sldId id="285" r:id="rId42"/>
    <p:sldId id="286" r:id="rId43"/>
    <p:sldId id="287" r:id="rId44"/>
    <p:sldId id="331" r:id="rId45"/>
    <p:sldId id="289" r:id="rId46"/>
    <p:sldId id="333" r:id="rId47"/>
    <p:sldId id="291" r:id="rId48"/>
    <p:sldId id="292" r:id="rId49"/>
    <p:sldId id="293" r:id="rId50"/>
    <p:sldId id="294" r:id="rId51"/>
    <p:sldId id="295" r:id="rId52"/>
    <p:sldId id="341" r:id="rId53"/>
    <p:sldId id="297" r:id="rId54"/>
    <p:sldId id="298" r:id="rId55"/>
    <p:sldId id="299" r:id="rId56"/>
    <p:sldId id="264" r:id="rId57"/>
    <p:sldId id="342" r:id="rId58"/>
    <p:sldId id="343" r:id="rId59"/>
    <p:sldId id="344" r:id="rId60"/>
    <p:sldId id="345" r:id="rId61"/>
    <p:sldId id="346" r:id="rId62"/>
    <p:sldId id="347" r:id="rId63"/>
    <p:sldId id="348" r:id="rId64"/>
    <p:sldId id="334" r:id="rId65"/>
    <p:sldId id="327" r:id="rId66"/>
    <p:sldId id="328" r:id="rId67"/>
    <p:sldId id="337" r:id="rId68"/>
    <p:sldId id="336" r:id="rId69"/>
    <p:sldId id="338" r:id="rId70"/>
    <p:sldId id="339" r:id="rId71"/>
    <p:sldId id="340" r:id="rId72"/>
    <p:sldId id="265" r:id="rId73"/>
    <p:sldId id="335" r:id="rId74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562" autoAdjust="0"/>
  </p:normalViewPr>
  <p:slideViewPr>
    <p:cSldViewPr>
      <p:cViewPr varScale="1">
        <p:scale>
          <a:sx n="114" d="100"/>
          <a:sy n="114" d="100"/>
        </p:scale>
        <p:origin x="-154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7FBB9335-78A6-4D98-9E4F-2C4972EFF06D}" type="datetimeFigureOut">
              <a:rPr lang="uk-UA" smtClean="0"/>
              <a:t>29.01.2014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9D3BE2A6-15AF-4E40-95E9-C41B49CFAF78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B9335-78A6-4D98-9E4F-2C4972EFF06D}" type="datetimeFigureOut">
              <a:rPr lang="uk-UA" smtClean="0"/>
              <a:t>29.01.2014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BE2A6-15AF-4E40-95E9-C41B49CFAF78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B9335-78A6-4D98-9E4F-2C4972EFF06D}" type="datetimeFigureOut">
              <a:rPr lang="uk-UA" smtClean="0"/>
              <a:t>29.01.2014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BE2A6-15AF-4E40-95E9-C41B49CFAF78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B9335-78A6-4D98-9E4F-2C4972EFF06D}" type="datetimeFigureOut">
              <a:rPr lang="uk-UA" smtClean="0"/>
              <a:t>29.01.2014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BE2A6-15AF-4E40-95E9-C41B49CFAF78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B9335-78A6-4D98-9E4F-2C4972EFF06D}" type="datetimeFigureOut">
              <a:rPr lang="uk-UA" smtClean="0"/>
              <a:t>29.01.2014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BE2A6-15AF-4E40-95E9-C41B49CFAF78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B9335-78A6-4D98-9E4F-2C4972EFF06D}" type="datetimeFigureOut">
              <a:rPr lang="uk-UA" smtClean="0"/>
              <a:t>29.01.2014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BE2A6-15AF-4E40-95E9-C41B49CFAF78}" type="slidenum">
              <a:rPr lang="uk-UA" smtClean="0"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B9335-78A6-4D98-9E4F-2C4972EFF06D}" type="datetimeFigureOut">
              <a:rPr lang="uk-UA" smtClean="0"/>
              <a:t>29.01.2014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BE2A6-15AF-4E40-95E9-C41B49CFAF78}" type="slidenum">
              <a:rPr lang="uk-UA" smtClean="0"/>
              <a:t>‹#›</a:t>
            </a:fld>
            <a:endParaRPr lang="uk-UA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B9335-78A6-4D98-9E4F-2C4972EFF06D}" type="datetimeFigureOut">
              <a:rPr lang="uk-UA" smtClean="0"/>
              <a:t>29.01.2014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BE2A6-15AF-4E40-95E9-C41B49CFAF78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B9335-78A6-4D98-9E4F-2C4972EFF06D}" type="datetimeFigureOut">
              <a:rPr lang="uk-UA" smtClean="0"/>
              <a:t>29.01.2014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BE2A6-15AF-4E40-95E9-C41B49CFAF78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7FBB9335-78A6-4D98-9E4F-2C4972EFF06D}" type="datetimeFigureOut">
              <a:rPr lang="uk-UA" smtClean="0"/>
              <a:t>29.01.2014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9D3BE2A6-15AF-4E40-95E9-C41B49CFAF78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7FBB9335-78A6-4D98-9E4F-2C4972EFF06D}" type="datetimeFigureOut">
              <a:rPr lang="uk-UA" smtClean="0"/>
              <a:t>29.01.2014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9D3BE2A6-15AF-4E40-95E9-C41B49CFAF78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7FBB9335-78A6-4D98-9E4F-2C4972EFF06D}" type="datetimeFigureOut">
              <a:rPr lang="uk-UA" smtClean="0"/>
              <a:t>29.01.2014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D3BE2A6-15AF-4E40-95E9-C41B49CFAF78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484784"/>
            <a:ext cx="5767551" cy="1656184"/>
          </a:xfrm>
        </p:spPr>
        <p:txBody>
          <a:bodyPr>
            <a:normAutofit fontScale="90000"/>
          </a:bodyPr>
          <a:lstStyle/>
          <a:p>
            <a:r>
              <a:rPr lang="uk-UA" sz="7200" b="1" dirty="0" smtClean="0">
                <a:solidFill>
                  <a:srgbClr val="002060"/>
                </a:solidFill>
              </a:rPr>
              <a:t>Нобелівська премія</a:t>
            </a:r>
            <a:endParaRPr lang="uk-UA" sz="72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126" y="3140968"/>
            <a:ext cx="4680520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2447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70485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90799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0485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9742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70485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98561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4615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71436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7345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70485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94384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5873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704856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65146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4234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43" y="0"/>
            <a:ext cx="9108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39510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70485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1177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78360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81536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979" y="1196753"/>
            <a:ext cx="6254044" cy="1152128"/>
          </a:xfrm>
        </p:spPr>
        <p:txBody>
          <a:bodyPr>
            <a:normAutofit/>
          </a:bodyPr>
          <a:lstStyle/>
          <a:p>
            <a:r>
              <a:rPr lang="uk-UA" sz="5400" b="1" dirty="0">
                <a:solidFill>
                  <a:srgbClr val="00B050"/>
                </a:solidFill>
              </a:rPr>
              <a:t>Сторінка </a:t>
            </a:r>
            <a:r>
              <a:rPr lang="uk-UA" sz="5400" b="1" dirty="0" smtClean="0">
                <a:solidFill>
                  <a:srgbClr val="00B050"/>
                </a:solidFill>
              </a:rPr>
              <a:t>№2</a:t>
            </a:r>
            <a:endParaRPr lang="uk-UA" sz="5400" b="1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002060"/>
                </a:solidFill>
              </a:rPr>
              <a:t>Заповіт Нобеля</a:t>
            </a:r>
            <a:endParaRPr lang="uk-UA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8697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50527"/>
            <a:ext cx="7020272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20877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4704"/>
            <a:ext cx="7128792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9688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979" y="1268760"/>
            <a:ext cx="6254044" cy="1152129"/>
          </a:xfrm>
        </p:spPr>
        <p:txBody>
          <a:bodyPr>
            <a:normAutofit/>
          </a:bodyPr>
          <a:lstStyle/>
          <a:p>
            <a:r>
              <a:rPr lang="uk-UA" sz="5400" b="1" dirty="0">
                <a:solidFill>
                  <a:srgbClr val="00B050"/>
                </a:solidFill>
              </a:rPr>
              <a:t>Сторінка </a:t>
            </a:r>
            <a:r>
              <a:rPr lang="uk-UA" sz="5400" b="1" dirty="0" smtClean="0">
                <a:solidFill>
                  <a:srgbClr val="00B050"/>
                </a:solidFill>
              </a:rPr>
              <a:t>№3</a:t>
            </a:r>
            <a:endParaRPr lang="uk-UA" sz="5400" b="1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56267" y="3212976"/>
            <a:ext cx="6231467" cy="1821869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002060"/>
                </a:solidFill>
              </a:rPr>
              <a:t>Церемонія вручення</a:t>
            </a:r>
            <a:endParaRPr lang="uk-UA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5452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85393"/>
            <a:ext cx="7692685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95007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74" y="548680"/>
            <a:ext cx="7705058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18592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17645"/>
            <a:ext cx="7776864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7621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979" y="1196753"/>
            <a:ext cx="6254044" cy="1152127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00B050"/>
                </a:solidFill>
              </a:rPr>
              <a:t>Сторінка №1</a:t>
            </a:r>
            <a:endParaRPr lang="uk-UA" sz="6000" b="1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002060"/>
                </a:solidFill>
              </a:rPr>
              <a:t>Альфред Нобель</a:t>
            </a:r>
            <a:endParaRPr lang="uk-UA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1768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979" y="1196753"/>
            <a:ext cx="6254044" cy="1224136"/>
          </a:xfrm>
        </p:spPr>
        <p:txBody>
          <a:bodyPr>
            <a:normAutofit/>
          </a:bodyPr>
          <a:lstStyle/>
          <a:p>
            <a:r>
              <a:rPr lang="uk-UA" sz="5400" b="1" dirty="0">
                <a:solidFill>
                  <a:srgbClr val="00B050"/>
                </a:solidFill>
              </a:rPr>
              <a:t>Сторінка </a:t>
            </a:r>
            <a:r>
              <a:rPr lang="uk-UA" sz="5400" b="1" dirty="0" smtClean="0">
                <a:solidFill>
                  <a:srgbClr val="00B050"/>
                </a:solidFill>
              </a:rPr>
              <a:t>№4</a:t>
            </a:r>
            <a:endParaRPr lang="uk-UA" sz="5400" b="1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002060"/>
                </a:solidFill>
              </a:rPr>
              <a:t>Нобелівська медаль</a:t>
            </a:r>
            <a:endParaRPr lang="uk-UA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2252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794" y="548680"/>
            <a:ext cx="7489642" cy="5675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82950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444979" y="836712"/>
            <a:ext cx="6254044" cy="172819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sz="6000" b="1" smtClean="0">
                <a:solidFill>
                  <a:srgbClr val="00B050"/>
                </a:solidFill>
              </a:rPr>
              <a:t>Грошова винагорода</a:t>
            </a:r>
            <a:endParaRPr lang="uk-UA" sz="6000" b="1" dirty="0">
              <a:solidFill>
                <a:srgbClr val="00B050"/>
              </a:solidFill>
            </a:endParaRPr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1456267" y="2708920"/>
            <a:ext cx="6231467" cy="2664296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uk-UA" sz="4800" b="1" dirty="0" smtClean="0"/>
              <a:t>          </a:t>
            </a:r>
          </a:p>
          <a:p>
            <a:pPr marL="0" indent="0">
              <a:buNone/>
            </a:pPr>
            <a:r>
              <a:rPr lang="uk-UA" sz="6200" b="1" dirty="0">
                <a:solidFill>
                  <a:srgbClr val="002060"/>
                </a:solidFill>
              </a:rPr>
              <a:t> </a:t>
            </a:r>
            <a:r>
              <a:rPr lang="uk-UA" sz="6200" b="1" dirty="0" smtClean="0">
                <a:solidFill>
                  <a:srgbClr val="002060"/>
                </a:solidFill>
              </a:rPr>
              <a:t>         2013 рік</a:t>
            </a:r>
          </a:p>
          <a:p>
            <a:endParaRPr lang="uk-UA" sz="52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uk-UA" sz="5200" b="1" dirty="0" smtClean="0">
                <a:solidFill>
                  <a:srgbClr val="002060"/>
                </a:solidFill>
              </a:rPr>
              <a:t>          </a:t>
            </a:r>
            <a:r>
              <a:rPr lang="en-US" sz="6400" b="1" dirty="0" smtClean="0">
                <a:solidFill>
                  <a:srgbClr val="002060"/>
                </a:solidFill>
              </a:rPr>
              <a:t>$ </a:t>
            </a:r>
            <a:r>
              <a:rPr lang="uk-UA" sz="6400" b="1" dirty="0" smtClean="0">
                <a:solidFill>
                  <a:srgbClr val="002060"/>
                </a:solidFill>
              </a:rPr>
              <a:t>1,2 </a:t>
            </a:r>
            <a:r>
              <a:rPr lang="uk-UA" sz="6400" b="1" dirty="0" err="1" smtClean="0">
                <a:solidFill>
                  <a:srgbClr val="002060"/>
                </a:solidFill>
              </a:rPr>
              <a:t>млн</a:t>
            </a:r>
            <a:endParaRPr lang="uk-UA" sz="6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7883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692696"/>
            <a:ext cx="6254044" cy="1728192"/>
          </a:xfrm>
        </p:spPr>
        <p:txBody>
          <a:bodyPr>
            <a:normAutofit/>
          </a:bodyPr>
          <a:lstStyle/>
          <a:p>
            <a:r>
              <a:rPr lang="uk-UA" sz="5400" b="1" dirty="0">
                <a:solidFill>
                  <a:srgbClr val="00B050"/>
                </a:solidFill>
              </a:rPr>
              <a:t>Сторінка </a:t>
            </a:r>
            <a:r>
              <a:rPr lang="uk-UA" sz="5400" b="1" dirty="0" smtClean="0">
                <a:solidFill>
                  <a:srgbClr val="00B050"/>
                </a:solidFill>
              </a:rPr>
              <a:t>№5</a:t>
            </a:r>
            <a:endParaRPr lang="uk-UA" sz="5400" b="1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002060"/>
                </a:solidFill>
              </a:rPr>
              <a:t>Цікаві факти</a:t>
            </a:r>
            <a:endParaRPr lang="uk-UA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8173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632848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78895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7704856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01325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92088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0859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632848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65920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98984"/>
            <a:ext cx="770485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9333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70485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7546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22712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848872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20662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80" y="548680"/>
            <a:ext cx="7754452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09043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3191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7776864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858523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28193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75454"/>
            <a:ext cx="7776864" cy="573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68828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97521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659148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149318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9676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167792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07" y="548680"/>
            <a:ext cx="777686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28641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29106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70485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208204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5435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804097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39146"/>
            <a:ext cx="777686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715078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560477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979" y="1556793"/>
            <a:ext cx="6254044" cy="1152127"/>
          </a:xfrm>
        </p:spPr>
        <p:txBody>
          <a:bodyPr>
            <a:normAutofit/>
          </a:bodyPr>
          <a:lstStyle/>
          <a:p>
            <a:r>
              <a:rPr lang="uk-UA" sz="5400" b="1" dirty="0">
                <a:solidFill>
                  <a:srgbClr val="00B050"/>
                </a:solidFill>
              </a:rPr>
              <a:t>Сторінка </a:t>
            </a:r>
            <a:r>
              <a:rPr lang="uk-UA" sz="5400" b="1" dirty="0" smtClean="0">
                <a:solidFill>
                  <a:srgbClr val="00B050"/>
                </a:solidFill>
              </a:rPr>
              <a:t>№6</a:t>
            </a:r>
            <a:endParaRPr lang="uk-UA" sz="5400" b="1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uk-UA" sz="5400" b="1" dirty="0" smtClean="0">
                <a:solidFill>
                  <a:srgbClr val="002060"/>
                </a:solidFill>
              </a:rPr>
              <a:t>Фізики</a:t>
            </a:r>
            <a:r>
              <a:rPr lang="uk-UA" sz="2800" dirty="0" smtClean="0">
                <a:solidFill>
                  <a:srgbClr val="002060"/>
                </a:solidFill>
              </a:rPr>
              <a:t> – </a:t>
            </a:r>
            <a:r>
              <a:rPr lang="uk-UA" sz="5400" b="1" dirty="0" smtClean="0">
                <a:solidFill>
                  <a:srgbClr val="002060"/>
                </a:solidFill>
              </a:rPr>
              <a:t>лауреати Нобелівської премії</a:t>
            </a:r>
            <a:endParaRPr lang="uk-UA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32528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032132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992888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894523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848872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6240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848872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78174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730985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848872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410650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851225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123542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61546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8068"/>
            <a:ext cx="7848872" cy="5831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80205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979" y="1700809"/>
            <a:ext cx="6254044" cy="1152127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00B050"/>
                </a:solidFill>
              </a:rPr>
              <a:t>Сторінка №7</a:t>
            </a:r>
            <a:endParaRPr lang="uk-UA" sz="5400" b="1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uk-UA" sz="4800" b="1" dirty="0" smtClean="0"/>
              <a:t>Присвячена нашим співвітчизникам</a:t>
            </a:r>
            <a:endParaRPr lang="uk-UA" sz="4800" b="1" dirty="0"/>
          </a:p>
        </p:txBody>
      </p:sp>
    </p:spTree>
    <p:extLst>
      <p:ext uri="{BB962C8B-B14F-4D97-AF65-F5344CB8AC3E}">
        <p14:creationId xmlns:p14="http://schemas.microsoft.com/office/powerpoint/2010/main" val="109073663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482441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848872" cy="600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714827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756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70485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445100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848872" cy="5748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174886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422511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60000">
            <a:off x="4686254" y="908625"/>
            <a:ext cx="3318484" cy="4870232"/>
          </a:xfrm>
        </p:spPr>
        <p:txBody>
          <a:bodyPr/>
          <a:lstStyle/>
          <a:p>
            <a:r>
              <a:rPr lang="ru-RU" b="1" dirty="0"/>
              <a:t>Жить и сгорать у всех в обычае,</a:t>
            </a:r>
            <a:br>
              <a:rPr lang="ru-RU" b="1" dirty="0"/>
            </a:br>
            <a:r>
              <a:rPr lang="ru-RU" b="1" dirty="0"/>
              <a:t>Но жизнь тогда лишь</a:t>
            </a:r>
            <a:br>
              <a:rPr lang="ru-RU" b="1" dirty="0"/>
            </a:br>
            <a:r>
              <a:rPr lang="ru-RU" b="1" dirty="0"/>
              <a:t>обессмертишь,</a:t>
            </a:r>
            <a:br>
              <a:rPr lang="ru-RU" b="1" dirty="0"/>
            </a:br>
            <a:r>
              <a:rPr lang="ru-RU" b="1" dirty="0"/>
              <a:t>Когда ей к свету и величию,</a:t>
            </a:r>
            <a:br>
              <a:rPr lang="ru-RU" b="1" dirty="0"/>
            </a:br>
            <a:r>
              <a:rPr lang="ru-RU" b="1" dirty="0"/>
              <a:t>Своею жертвой путь прочертишь.</a:t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</a:t>
            </a:r>
            <a:r>
              <a:rPr lang="ru-RU" b="1" dirty="0" smtClean="0"/>
              <a:t>Б</a:t>
            </a:r>
            <a:r>
              <a:rPr lang="ru-RU" b="1" dirty="0"/>
              <a:t>. Пастернак</a:t>
            </a:r>
          </a:p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908720"/>
            <a:ext cx="3168353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493593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51720" y="1340768"/>
            <a:ext cx="48245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Дякуємо</a:t>
            </a:r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за увагу!</a:t>
            </a:r>
            <a:endParaRPr lang="uk-U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2863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3418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7768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22599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</TotalTime>
  <Words>63</Words>
  <Application>Microsoft Office PowerPoint</Application>
  <PresentationFormat>Экран (4:3)</PresentationFormat>
  <Paragraphs>22</Paragraphs>
  <Slides>73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4" baseType="lpstr">
      <vt:lpstr>Кнопка</vt:lpstr>
      <vt:lpstr>Нобелівська премія</vt:lpstr>
      <vt:lpstr>Презентация PowerPoint</vt:lpstr>
      <vt:lpstr>Сторінка №1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Сторінка №2</vt:lpstr>
      <vt:lpstr>Презентация PowerPoint</vt:lpstr>
      <vt:lpstr>Презентация PowerPoint</vt:lpstr>
      <vt:lpstr>Сторінка №3</vt:lpstr>
      <vt:lpstr>Презентация PowerPoint</vt:lpstr>
      <vt:lpstr>Презентация PowerPoint</vt:lpstr>
      <vt:lpstr>Презентация PowerPoint</vt:lpstr>
      <vt:lpstr>Сторінка №4</vt:lpstr>
      <vt:lpstr>Презентация PowerPoint</vt:lpstr>
      <vt:lpstr>Презентация PowerPoint</vt:lpstr>
      <vt:lpstr>Сторінка №5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Сторінка №6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Сторінка №7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Нобелівська премія</dc:title>
  <dc:creator>Медная Гора</dc:creator>
  <cp:lastModifiedBy>Андрей</cp:lastModifiedBy>
  <cp:revision>30</cp:revision>
  <dcterms:created xsi:type="dcterms:W3CDTF">2014-01-22T18:55:05Z</dcterms:created>
  <dcterms:modified xsi:type="dcterms:W3CDTF">2014-01-29T16:34:10Z</dcterms:modified>
</cp:coreProperties>
</file>