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A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81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26D90-B9B0-45F7-8433-86FD79667597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F7B06-88A0-4FA0-A5BF-2298AEC1876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1023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26D90-B9B0-45F7-8433-86FD79667597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F7B06-88A0-4FA0-A5BF-2298AEC18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074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26D90-B9B0-45F7-8433-86FD79667597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F7B06-88A0-4FA0-A5BF-2298AEC18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020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26D90-B9B0-45F7-8433-86FD79667597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F7B06-88A0-4FA0-A5BF-2298AEC18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717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26D90-B9B0-45F7-8433-86FD79667597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F7B06-88A0-4FA0-A5BF-2298AEC1876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683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26D90-B9B0-45F7-8433-86FD79667597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F7B06-88A0-4FA0-A5BF-2298AEC18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149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26D90-B9B0-45F7-8433-86FD79667597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F7B06-88A0-4FA0-A5BF-2298AEC18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001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26D90-B9B0-45F7-8433-86FD79667597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F7B06-88A0-4FA0-A5BF-2298AEC18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013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26D90-B9B0-45F7-8433-86FD79667597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F7B06-88A0-4FA0-A5BF-2298AEC18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563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3B26D90-B9B0-45F7-8433-86FD79667597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A6F7B06-88A0-4FA0-A5BF-2298AEC18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667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26D90-B9B0-45F7-8433-86FD79667597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F7B06-88A0-4FA0-A5BF-2298AEC18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833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3B26D90-B9B0-45F7-8433-86FD79667597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A6F7B06-88A0-4FA0-A5BF-2298AEC18766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415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49773"/>
            <a:ext cx="9144000" cy="2387600"/>
          </a:xfrm>
          <a:noFill/>
          <a:effectLst>
            <a:outerShdw blurRad="50800" dist="38100" dir="2700000" algn="tl" rotWithShape="0">
              <a:srgbClr val="63A537"/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Презентація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уроку математики в 2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класі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тему: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«Порядок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дій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виразах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Розв’язування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задач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прикладів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включають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множення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числа 8»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71148" y="2898912"/>
            <a:ext cx="6249702" cy="654078"/>
          </a:xfrm>
        </p:spPr>
        <p:txBody>
          <a:bodyPr vert="horz">
            <a:noAutofit/>
          </a:bodyPr>
          <a:lstStyle/>
          <a:p>
            <a:r>
              <a:rPr lang="ru-RU" sz="4000" b="1" dirty="0" err="1" smtClean="0">
                <a:solidFill>
                  <a:srgbClr val="FF0000"/>
                </a:solidFill>
              </a:rPr>
              <a:t>Мандрівка</a:t>
            </a:r>
            <a:r>
              <a:rPr lang="ru-RU" sz="4000" b="1" dirty="0" smtClean="0">
                <a:solidFill>
                  <a:srgbClr val="FF0000"/>
                </a:solidFill>
              </a:rPr>
              <a:t> з Колобком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475" y="3914530"/>
            <a:ext cx="2305050" cy="19812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26065" y="6391740"/>
            <a:ext cx="5139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Підготувала</a:t>
            </a:r>
            <a:r>
              <a:rPr lang="ru-RU" dirty="0" smtClean="0"/>
              <a:t> </a:t>
            </a:r>
            <a:r>
              <a:rPr lang="ru-RU" dirty="0" err="1" smtClean="0"/>
              <a:t>вчитель</a:t>
            </a:r>
            <a:r>
              <a:rPr lang="ru-RU" dirty="0" smtClean="0"/>
              <a:t> </a:t>
            </a:r>
            <a:r>
              <a:rPr lang="ru-RU" dirty="0" err="1" smtClean="0"/>
              <a:t>початкових</a:t>
            </a:r>
            <a:r>
              <a:rPr lang="ru-RU" dirty="0" smtClean="0"/>
              <a:t> </a:t>
            </a:r>
            <a:r>
              <a:rPr lang="ru-RU" dirty="0" err="1" smtClean="0"/>
              <a:t>класів</a:t>
            </a:r>
            <a:r>
              <a:rPr lang="ru-RU" dirty="0" smtClean="0"/>
              <a:t> Мороз Є.П.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041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551" y="-1"/>
            <a:ext cx="9036898" cy="68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40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351" y="0"/>
            <a:ext cx="64872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54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48" y="771956"/>
            <a:ext cx="1607795" cy="15805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67" r="27595"/>
          <a:stretch/>
        </p:blipFill>
        <p:spPr>
          <a:xfrm>
            <a:off x="5317374" y="-131466"/>
            <a:ext cx="1557252" cy="34886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16"/>
          <a:stretch/>
        </p:blipFill>
        <p:spPr>
          <a:xfrm>
            <a:off x="316615" y="3545074"/>
            <a:ext cx="4485784" cy="29998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739" y="210890"/>
            <a:ext cx="2702675" cy="27026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8" t="12943" r="10835"/>
          <a:stretch/>
        </p:blipFill>
        <p:spPr>
          <a:xfrm>
            <a:off x="7365077" y="3429000"/>
            <a:ext cx="4572000" cy="31870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545" y="3661150"/>
            <a:ext cx="1978909" cy="276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3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06" y="0"/>
            <a:ext cx="10990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18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" y="0"/>
            <a:ext cx="121817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0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0"/>
            <a:ext cx="9144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80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8"/>
          <a:stretch/>
        </p:blipFill>
        <p:spPr>
          <a:xfrm>
            <a:off x="3184468" y="-1"/>
            <a:ext cx="5823064" cy="68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81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r="173" b="12222"/>
          <a:stretch/>
        </p:blipFill>
        <p:spPr>
          <a:xfrm>
            <a:off x="85725" y="594235"/>
            <a:ext cx="12020550" cy="5669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0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ізкультхвилинка   Якщо ти щасливий   If you are happy clap your hands online video cutter com 1[1]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82597.6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2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1" b="1805"/>
          <a:stretch/>
        </p:blipFill>
        <p:spPr>
          <a:xfrm>
            <a:off x="2434784" y="0"/>
            <a:ext cx="73224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47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862" y="0"/>
            <a:ext cx="88322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06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67</TotalTime>
  <Words>17</Words>
  <Application>Microsoft Office PowerPoint</Application>
  <PresentationFormat>Широкоэкранный</PresentationFormat>
  <Paragraphs>3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Calibri</vt:lpstr>
      <vt:lpstr>Calibri Light</vt:lpstr>
      <vt:lpstr>Ретро</vt:lpstr>
      <vt:lpstr>Презентація до уроку математики в 2 класі  на тему:  «Порядок дій у виразах. Розв’язування задач  і прикладів, які включають множення числа 8»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Віршований урок математики в  2 класі  на тему:  «Порядок дій у виразах. Розв’язування задач  і прикладів, які включають множення числа 8»</dc:title>
  <dc:creator>FreezePC</dc:creator>
  <cp:lastModifiedBy>FreezePC</cp:lastModifiedBy>
  <cp:revision>24</cp:revision>
  <dcterms:created xsi:type="dcterms:W3CDTF">2018-12-01T11:15:36Z</dcterms:created>
  <dcterms:modified xsi:type="dcterms:W3CDTF">2018-12-01T12:40:53Z</dcterms:modified>
</cp:coreProperties>
</file>