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8DA4A-61DE-4CE4-A4BA-34CF5330F63B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B56C3-2C3B-4534-9E6B-FD06443264FD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B56C3-2C3B-4534-9E6B-FD06443264FD}" type="slidenum">
              <a:rPr lang="uk-UA" smtClean="0"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28BDB-65A5-430B-B80E-73EBB5B09D2C}" type="datetimeFigureOut">
              <a:rPr lang="uk-UA" smtClean="0"/>
              <a:t>09.12.2018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F1B5-01CB-4475-A057-67069295D7E6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928662" y="214290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</a:rPr>
              <a:t>МАРШРУТ КВЕСТУ</a:t>
            </a:r>
            <a:endParaRPr lang="uk-UA" sz="4800" b="1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00364" y="1071546"/>
            <a:ext cx="2286016" cy="1928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285720" y="2357430"/>
            <a:ext cx="2286016" cy="192882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/>
          <p:cNvSpPr/>
          <p:nvPr/>
        </p:nvSpPr>
        <p:spPr>
          <a:xfrm>
            <a:off x="4786314" y="4929174"/>
            <a:ext cx="2286016" cy="192882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1214414" y="4786322"/>
            <a:ext cx="2428892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6000760" y="2285992"/>
            <a:ext cx="2286016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428596" y="2714620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5.СУВЕНІР ІЗ ЗАКОРДОНУ</a:t>
            </a:r>
            <a:endParaRPr lang="uk-UA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1643050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1.ПАТРІОТ</a:t>
            </a:r>
            <a:endParaRPr lang="uk-UA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29322" y="2714620"/>
            <a:ext cx="2500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2. РЕСТАВРАТОР</a:t>
            </a:r>
            <a:endParaRPr lang="uk-UA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14414" y="5143512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4</a:t>
            </a:r>
            <a:r>
              <a:rPr lang="uk-UA" sz="2400" b="1" dirty="0" smtClean="0"/>
              <a:t>. ШИФРУВАЛЬНИК</a:t>
            </a:r>
            <a:endParaRPr lang="uk-UA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29190" y="5072074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3. ПРИРОДОЛЮБ</a:t>
            </a:r>
            <a:endParaRPr lang="uk-UA" sz="2400" b="1" dirty="0"/>
          </a:p>
        </p:txBody>
      </p:sp>
      <p:sp>
        <p:nvSpPr>
          <p:cNvPr id="15" name="Стрілка вниз 14"/>
          <p:cNvSpPr/>
          <p:nvPr/>
        </p:nvSpPr>
        <p:spPr>
          <a:xfrm rot="14873033">
            <a:off x="1918669" y="1541458"/>
            <a:ext cx="1000132" cy="796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 вправо 15"/>
          <p:cNvSpPr/>
          <p:nvPr/>
        </p:nvSpPr>
        <p:spPr>
          <a:xfrm rot="1410564">
            <a:off x="5572132" y="1571612"/>
            <a:ext cx="857256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 вправо 16"/>
          <p:cNvSpPr/>
          <p:nvPr/>
        </p:nvSpPr>
        <p:spPr>
          <a:xfrm rot="7087761">
            <a:off x="6555601" y="4341030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ілка вправо 17"/>
          <p:cNvSpPr/>
          <p:nvPr/>
        </p:nvSpPr>
        <p:spPr>
          <a:xfrm rot="10800000">
            <a:off x="3714744" y="5857892"/>
            <a:ext cx="928694" cy="785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ілка вправо 18"/>
          <p:cNvSpPr/>
          <p:nvPr/>
        </p:nvSpPr>
        <p:spPr>
          <a:xfrm rot="15030366">
            <a:off x="748900" y="4320808"/>
            <a:ext cx="78581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2857488" y="3500438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u="sng" dirty="0" smtClean="0">
                <a:solidFill>
                  <a:schemeClr val="accent4">
                    <a:lumMod val="50000"/>
                  </a:schemeClr>
                </a:solidFill>
              </a:rPr>
              <a:t>ВСЕЗНАЙКИ</a:t>
            </a:r>
            <a:endParaRPr lang="uk-UA" sz="4000" b="1" i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Звуки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285720" y="0"/>
            <a:ext cx="5357818" cy="11429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857224" y="214290"/>
            <a:ext cx="4286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ПАТРІОТ</a:t>
            </a:r>
            <a:endParaRPr lang="uk-UA" sz="4400" b="1" dirty="0"/>
          </a:p>
        </p:txBody>
      </p:sp>
      <p:pic>
        <p:nvPicPr>
          <p:cNvPr id="22536" name="Picture 8" descr="D:\квест\114799514_w0_h0_2320_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5088" y="4000504"/>
            <a:ext cx="2748912" cy="285749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1285860"/>
            <a:ext cx="8858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порахувати скільки букв, що позначають голосні звуки в тексті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Гімна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України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7" name="Picture 9" descr="D:\квест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00098" y="2214554"/>
            <a:ext cx="7119954" cy="528641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00034" y="2928934"/>
            <a:ext cx="59293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Ще не вмерли України ні слава, ні воля.</a:t>
            </a:r>
          </a:p>
          <a:p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Ще нам браття, українці, усміхнеться доля.</a:t>
            </a: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б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в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г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д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е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є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ж</a:t>
                      </a:r>
                      <a:endParaRPr lang="uk-U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1.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Д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З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Л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П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У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Ч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Ю</a:t>
                      </a:r>
                      <a:endParaRPr lang="uk-U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2.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Б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Е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И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М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Р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Ф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Ш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Я</a:t>
                      </a:r>
                      <a:endParaRPr lang="uk-U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3.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В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Є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І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Н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С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Х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Щ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,</a:t>
                      </a:r>
                      <a:endParaRPr lang="uk-U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4.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Г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Ж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К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О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Т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Ц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Й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-</a:t>
                      </a:r>
                      <a:endParaRPr lang="uk-UA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круглений прямокутник 3"/>
          <p:cNvSpPr/>
          <p:nvPr/>
        </p:nvSpPr>
        <p:spPr>
          <a:xfrm>
            <a:off x="0" y="0"/>
            <a:ext cx="9144000" cy="11429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428596" y="214290"/>
            <a:ext cx="8358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ШИФРУВАЛЬНИК</a:t>
            </a:r>
            <a:endParaRPr lang="uk-UA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285860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Завдання: за допомогою таблиці розшифрувати слова відомого вченого Галілео Галілея  </a:t>
            </a:r>
            <a:endParaRPr lang="uk-UA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4786322"/>
            <a:ext cx="8572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Г2 А1 Д4 Б2 Г2 А1 Д4 В2 В4 А1     Ж4  Е4 Б2   Г2 Г4 А3 А1 Ж3  Г3 А1  Ж2 В4 В3 Є4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Г3 А1 Д1 В2 Д3 А1 Г3 А1  В4 Г3 В2 А4 А1   Д1 Д2 В2 Д2 Г4 Б1 В2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0" y="0"/>
            <a:ext cx="9144000" cy="9286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285720" y="0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/>
              <a:t>РЕСТАВРАТОР</a:t>
            </a:r>
            <a:endParaRPr lang="uk-UA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1285860"/>
            <a:ext cx="8715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переставити букви в словах так, щоб отримати математичний термін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6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ЛЕДІНЕ       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НОДАКОД</a:t>
            </a:r>
          </a:p>
          <a:p>
            <a:r>
              <a:rPr lang="uk-UA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6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РИТНУКТИК    </a:t>
            </a:r>
            <a:r>
              <a:rPr lang="uk-UA" sz="6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ОЛКО</a:t>
            </a:r>
          </a:p>
          <a:p>
            <a:r>
              <a:rPr lang="uk-UA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ДВАТРАК   </a:t>
            </a:r>
            <a:r>
              <a:rPr lang="uk-UA" sz="6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БДІР</a:t>
            </a:r>
            <a:endParaRPr lang="uk-UA" sz="6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D:\квест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429132"/>
            <a:ext cx="2076450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158" y="1214422"/>
            <a:ext cx="8786842" cy="4911741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Склади</a:t>
            </a:r>
            <a:r>
              <a:rPr lang="ru-RU" b="1" dirty="0" smtClean="0"/>
              <a:t> свою книгу </a:t>
            </a:r>
            <a:r>
              <a:rPr lang="ru-RU" b="1" dirty="0" err="1" smtClean="0"/>
              <a:t>рекордів</a:t>
            </a:r>
            <a:r>
              <a:rPr lang="ru-RU" b="1" dirty="0" smtClean="0"/>
              <a:t> </a:t>
            </a:r>
            <a:r>
              <a:rPr lang="ru-RU" b="1" dirty="0" err="1" smtClean="0"/>
              <a:t>Природи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sz="2800" dirty="0" smtClean="0"/>
              <a:t>а) </a:t>
            </a:r>
            <a:r>
              <a:rPr lang="ru-RU" sz="2800" dirty="0" err="1" smtClean="0"/>
              <a:t>Найвища</a:t>
            </a:r>
            <a:r>
              <a:rPr lang="ru-RU" sz="2800" dirty="0" smtClean="0"/>
              <a:t> гора </a:t>
            </a:r>
            <a:r>
              <a:rPr lang="ru-RU" sz="2800" dirty="0" err="1" smtClean="0"/>
              <a:t>Карпатських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гір</a:t>
            </a:r>
            <a:r>
              <a:rPr lang="ru-RU" sz="2800" dirty="0" smtClean="0"/>
              <a:t> - _________.</a:t>
            </a:r>
          </a:p>
          <a:p>
            <a:pPr>
              <a:buNone/>
            </a:pPr>
            <a:r>
              <a:rPr lang="ru-RU" sz="2800" dirty="0" smtClean="0"/>
              <a:t>б) </a:t>
            </a:r>
            <a:r>
              <a:rPr lang="ru-RU" sz="2800" dirty="0" err="1" smtClean="0"/>
              <a:t>Найсолоніша</a:t>
            </a:r>
            <a:r>
              <a:rPr lang="ru-RU" sz="2800" dirty="0" smtClean="0"/>
              <a:t> вода в ______________ </a:t>
            </a:r>
            <a:r>
              <a:rPr lang="ru-RU" sz="2800" dirty="0" err="1" smtClean="0"/>
              <a:t>океані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в) </a:t>
            </a:r>
            <a:r>
              <a:rPr lang="ru-RU" sz="2800" dirty="0" err="1" smtClean="0"/>
              <a:t>Найбільший</a:t>
            </a:r>
            <a:r>
              <a:rPr lang="ru-RU" sz="2800" dirty="0" smtClean="0"/>
              <a:t> за </a:t>
            </a:r>
            <a:r>
              <a:rPr lang="ru-RU" sz="2800" dirty="0" err="1" smtClean="0"/>
              <a:t>площею</a:t>
            </a:r>
            <a:r>
              <a:rPr lang="ru-RU" sz="2800" dirty="0" smtClean="0"/>
              <a:t> ___________ океан. </a:t>
            </a:r>
          </a:p>
          <a:p>
            <a:pPr>
              <a:buNone/>
            </a:pPr>
            <a:r>
              <a:rPr lang="ru-RU" sz="2800" dirty="0" smtClean="0"/>
              <a:t>г) 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океани</a:t>
            </a:r>
            <a:r>
              <a:rPr lang="ru-RU" sz="2800" dirty="0" smtClean="0"/>
              <a:t> </a:t>
            </a:r>
            <a:r>
              <a:rPr lang="ru-RU" sz="2800" dirty="0" err="1" smtClean="0"/>
              <a:t>омивають</a:t>
            </a:r>
            <a:r>
              <a:rPr lang="ru-RU" sz="2800" dirty="0" smtClean="0"/>
              <a:t> материк ___________.</a:t>
            </a:r>
          </a:p>
          <a:p>
            <a:r>
              <a:rPr lang="ru-RU" b="1" dirty="0" smtClean="0"/>
              <a:t>На </a:t>
            </a:r>
            <a:r>
              <a:rPr lang="ru-RU" b="1" dirty="0" err="1" smtClean="0"/>
              <a:t>екскурсію</a:t>
            </a:r>
            <a:r>
              <a:rPr lang="ru-RU" b="1" dirty="0" smtClean="0"/>
              <a:t> до </a:t>
            </a:r>
            <a:r>
              <a:rPr lang="ru-RU" b="1" dirty="0" err="1" smtClean="0"/>
              <a:t>лісу</a:t>
            </a:r>
            <a:r>
              <a:rPr lang="ru-RU" b="1" dirty="0" smtClean="0"/>
              <a:t> </a:t>
            </a:r>
            <a:r>
              <a:rPr lang="ru-RU" b="1" dirty="0" err="1" smtClean="0"/>
              <a:t>учні</a:t>
            </a:r>
            <a:r>
              <a:rPr lang="ru-RU" b="1" dirty="0" smtClean="0"/>
              <a:t> </a:t>
            </a:r>
            <a:r>
              <a:rPr lang="ru-RU" b="1" dirty="0" err="1" smtClean="0"/>
              <a:t>йшли</a:t>
            </a:r>
            <a:r>
              <a:rPr lang="ru-RU" b="1" dirty="0" smtClean="0"/>
              <a:t> </a:t>
            </a:r>
            <a:r>
              <a:rPr lang="ru-RU" b="1" dirty="0" err="1" smtClean="0"/>
              <a:t>спочатку</a:t>
            </a:r>
            <a:r>
              <a:rPr lang="ru-RU" b="1" dirty="0" smtClean="0"/>
              <a:t> на </a:t>
            </a:r>
            <a:r>
              <a:rPr lang="ru-RU" b="1" dirty="0" err="1" smtClean="0"/>
              <a:t>південь</a:t>
            </a:r>
            <a:r>
              <a:rPr lang="ru-RU" b="1" dirty="0" smtClean="0"/>
              <a:t>, </a:t>
            </a:r>
            <a:r>
              <a:rPr lang="ru-RU" b="1" dirty="0" err="1" smtClean="0"/>
              <a:t>потім</a:t>
            </a:r>
            <a:r>
              <a:rPr lang="ru-RU" b="1" dirty="0" smtClean="0"/>
              <a:t> – </a:t>
            </a:r>
            <a:r>
              <a:rPr lang="ru-RU" b="1" dirty="0" err="1" smtClean="0"/>
              <a:t>на</a:t>
            </a:r>
            <a:r>
              <a:rPr lang="ru-RU" b="1" dirty="0" smtClean="0"/>
              <a:t> </a:t>
            </a:r>
            <a:r>
              <a:rPr lang="ru-RU" b="1" dirty="0" err="1" smtClean="0"/>
              <a:t>захід,а</a:t>
            </a:r>
            <a:r>
              <a:rPr lang="ru-RU" b="1" dirty="0" smtClean="0"/>
              <a:t> </a:t>
            </a:r>
            <a:r>
              <a:rPr lang="ru-RU" b="1" dirty="0" err="1" smtClean="0"/>
              <a:t>далі</a:t>
            </a:r>
            <a:r>
              <a:rPr lang="ru-RU" b="1" dirty="0" smtClean="0"/>
              <a:t> – </a:t>
            </a:r>
            <a:r>
              <a:rPr lang="ru-RU" b="1" dirty="0" err="1" smtClean="0"/>
              <a:t>на</a:t>
            </a:r>
            <a:r>
              <a:rPr lang="ru-RU" b="1" dirty="0" smtClean="0"/>
              <a:t> </a:t>
            </a:r>
            <a:r>
              <a:rPr lang="ru-RU" b="1" dirty="0" err="1" smtClean="0"/>
              <a:t>південний</a:t>
            </a:r>
            <a:r>
              <a:rPr lang="ru-RU" b="1" dirty="0" smtClean="0"/>
              <a:t> </a:t>
            </a:r>
            <a:r>
              <a:rPr lang="ru-RU" b="1" dirty="0" err="1" smtClean="0"/>
              <a:t>захід</a:t>
            </a:r>
            <a:r>
              <a:rPr lang="ru-RU" b="1" dirty="0" smtClean="0"/>
              <a:t>. У </a:t>
            </a:r>
            <a:r>
              <a:rPr lang="ru-RU" b="1" dirty="0" err="1" smtClean="0"/>
              <a:t>якому</a:t>
            </a:r>
            <a:r>
              <a:rPr lang="ru-RU" b="1" dirty="0" smtClean="0"/>
              <a:t> </a:t>
            </a:r>
            <a:r>
              <a:rPr lang="ru-RU" b="1" dirty="0" err="1" smtClean="0"/>
              <a:t>напрямку</a:t>
            </a:r>
            <a:r>
              <a:rPr lang="ru-RU" b="1" dirty="0" smtClean="0"/>
              <a:t> вони </a:t>
            </a:r>
            <a:r>
              <a:rPr lang="ru-RU" b="1" dirty="0" err="1" smtClean="0"/>
              <a:t>повертатимуться</a:t>
            </a:r>
            <a:r>
              <a:rPr lang="ru-RU" b="1" dirty="0" smtClean="0"/>
              <a:t> , 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йтимуть</a:t>
            </a:r>
            <a:r>
              <a:rPr lang="ru-RU" b="1" dirty="0" smtClean="0"/>
              <a:t> </a:t>
            </a:r>
            <a:r>
              <a:rPr lang="ru-RU" b="1" dirty="0" err="1" smtClean="0"/>
              <a:t>тим</a:t>
            </a:r>
            <a:r>
              <a:rPr lang="ru-RU" b="1" dirty="0" smtClean="0"/>
              <a:t> самим шляхом ?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0" y="0"/>
            <a:ext cx="9144000" cy="1000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428596" y="0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ПРИРОДОЛЮБ</a:t>
            </a:r>
            <a:endParaRPr lang="uk-UA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D:\квест\depositphotos_148378941-stock-illustration-earth-planet-vector-color-vint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553100"/>
            <a:ext cx="1227167" cy="130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14290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</a:rPr>
              <a:t>МАРШРУТ КВЕСТУ</a:t>
            </a:r>
            <a:endParaRPr lang="uk-UA" sz="4800" b="1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14414" y="4929174"/>
            <a:ext cx="2286016" cy="1928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6215074" y="2285992"/>
            <a:ext cx="2286016" cy="192882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/>
          <p:cNvSpPr/>
          <p:nvPr/>
        </p:nvSpPr>
        <p:spPr>
          <a:xfrm>
            <a:off x="2857488" y="1142984"/>
            <a:ext cx="2428892" cy="192882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5143504" y="5000612"/>
            <a:ext cx="2428892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214282" y="2428868"/>
            <a:ext cx="2286016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6429388" y="2643182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2</a:t>
            </a:r>
            <a:r>
              <a:rPr lang="uk-UA" sz="2400" b="1" dirty="0" smtClean="0"/>
              <a:t>.СУВЕНІР ІЗ ЗАКОРДОНУ</a:t>
            </a:r>
            <a:endParaRPr lang="uk-UA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52" y="542926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/>
              <a:t>4</a:t>
            </a:r>
            <a:r>
              <a:rPr lang="uk-UA" sz="3200" b="1" dirty="0" smtClean="0"/>
              <a:t>.ПАТРІОТ</a:t>
            </a:r>
            <a:endParaRPr lang="uk-UA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714620"/>
            <a:ext cx="2500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5</a:t>
            </a:r>
            <a:r>
              <a:rPr lang="uk-UA" sz="2800" b="1" dirty="0" smtClean="0"/>
              <a:t>. РЕСТАВРАТОР</a:t>
            </a:r>
            <a:endParaRPr lang="uk-UA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43504" y="5429264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3. ШИФРУВАЛЬНИК</a:t>
            </a:r>
            <a:endParaRPr lang="uk-UA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00364" y="1500174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1</a:t>
            </a:r>
            <a:r>
              <a:rPr lang="uk-UA" sz="2400" b="1" dirty="0" smtClean="0"/>
              <a:t>. ПРИРОДОЛЮБ</a:t>
            </a:r>
            <a:endParaRPr lang="uk-UA" sz="2400" b="1" dirty="0"/>
          </a:p>
        </p:txBody>
      </p:sp>
      <p:sp>
        <p:nvSpPr>
          <p:cNvPr id="15" name="Стрілка вниз 14"/>
          <p:cNvSpPr/>
          <p:nvPr/>
        </p:nvSpPr>
        <p:spPr>
          <a:xfrm rot="14873033">
            <a:off x="1918669" y="1541458"/>
            <a:ext cx="1000132" cy="796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 вправо 15"/>
          <p:cNvSpPr/>
          <p:nvPr/>
        </p:nvSpPr>
        <p:spPr>
          <a:xfrm rot="1410564">
            <a:off x="5572132" y="1571612"/>
            <a:ext cx="857256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 вправо 16"/>
          <p:cNvSpPr/>
          <p:nvPr/>
        </p:nvSpPr>
        <p:spPr>
          <a:xfrm rot="7087761">
            <a:off x="6555601" y="4341030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ілка вправо 17"/>
          <p:cNvSpPr/>
          <p:nvPr/>
        </p:nvSpPr>
        <p:spPr>
          <a:xfrm rot="10800000">
            <a:off x="3714744" y="5857892"/>
            <a:ext cx="928694" cy="785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ілка вправо 18"/>
          <p:cNvSpPr/>
          <p:nvPr/>
        </p:nvSpPr>
        <p:spPr>
          <a:xfrm rot="15030366">
            <a:off x="748900" y="4320808"/>
            <a:ext cx="78581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2643174" y="3500438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u="sng" dirty="0" smtClean="0">
                <a:solidFill>
                  <a:schemeClr val="accent4">
                    <a:lumMod val="50000"/>
                  </a:schemeClr>
                </a:solidFill>
              </a:rPr>
              <a:t>РОЗУМНИКИ</a:t>
            </a:r>
            <a:endParaRPr lang="uk-UA" sz="4000" b="1" i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928662" y="214290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</a:rPr>
              <a:t>МАРШРУТ КВЕСТУ</a:t>
            </a:r>
            <a:endParaRPr lang="uk-UA" sz="4800" b="1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86314" y="4714884"/>
            <a:ext cx="2286016" cy="19288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3071802" y="1142984"/>
            <a:ext cx="2286016" cy="192882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/>
          <p:cNvSpPr/>
          <p:nvPr/>
        </p:nvSpPr>
        <p:spPr>
          <a:xfrm>
            <a:off x="0" y="2214554"/>
            <a:ext cx="2286016" cy="192882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6357950" y="2143116"/>
            <a:ext cx="2428892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1428728" y="4714884"/>
            <a:ext cx="2286016" cy="1928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3286116" y="1571612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1.СУВЕНІР ІЗ ЗАКОРДОНУ</a:t>
            </a:r>
            <a:endParaRPr lang="uk-UA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29190" y="528638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/>
              <a:t>3</a:t>
            </a:r>
            <a:r>
              <a:rPr lang="uk-UA" sz="3200" b="1" dirty="0" smtClean="0"/>
              <a:t>.ПАТРІОТ</a:t>
            </a:r>
            <a:endParaRPr lang="uk-UA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57290" y="5143512"/>
            <a:ext cx="25003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4</a:t>
            </a:r>
            <a:r>
              <a:rPr lang="uk-UA" sz="2800" b="1" dirty="0" smtClean="0"/>
              <a:t>. РЕСТАВРАТОР</a:t>
            </a:r>
            <a:endParaRPr lang="uk-UA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57950" y="2571744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2. ШИФРУВАЛЬНИК</a:t>
            </a:r>
            <a:endParaRPr lang="uk-UA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643182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5</a:t>
            </a:r>
            <a:r>
              <a:rPr lang="uk-UA" sz="2400" b="1" dirty="0" smtClean="0"/>
              <a:t>. ПРИРОДОЛЮБ</a:t>
            </a:r>
            <a:endParaRPr lang="uk-UA" sz="2400" b="1" dirty="0"/>
          </a:p>
        </p:txBody>
      </p:sp>
      <p:sp>
        <p:nvSpPr>
          <p:cNvPr id="15" name="Стрілка вниз 14"/>
          <p:cNvSpPr/>
          <p:nvPr/>
        </p:nvSpPr>
        <p:spPr>
          <a:xfrm rot="14873033">
            <a:off x="1918669" y="1541458"/>
            <a:ext cx="1000132" cy="796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ілка вправо 15"/>
          <p:cNvSpPr/>
          <p:nvPr/>
        </p:nvSpPr>
        <p:spPr>
          <a:xfrm rot="1410564">
            <a:off x="5572132" y="1571612"/>
            <a:ext cx="857256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ілка вправо 16"/>
          <p:cNvSpPr/>
          <p:nvPr/>
        </p:nvSpPr>
        <p:spPr>
          <a:xfrm rot="7087761">
            <a:off x="6578708" y="4227120"/>
            <a:ext cx="780071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ілка вправо 17"/>
          <p:cNvSpPr/>
          <p:nvPr/>
        </p:nvSpPr>
        <p:spPr>
          <a:xfrm rot="10800000">
            <a:off x="3714744" y="5857892"/>
            <a:ext cx="928694" cy="785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ілка вправо 18"/>
          <p:cNvSpPr/>
          <p:nvPr/>
        </p:nvSpPr>
        <p:spPr>
          <a:xfrm rot="15030366">
            <a:off x="748900" y="4320808"/>
            <a:ext cx="78581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2857488" y="3500438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u="sng" dirty="0" smtClean="0">
                <a:solidFill>
                  <a:schemeClr val="accent4">
                    <a:lumMod val="50000"/>
                  </a:schemeClr>
                </a:solidFill>
              </a:rPr>
              <a:t>ЕРУДИТИ</a:t>
            </a:r>
            <a:endParaRPr lang="uk-UA" sz="4000" b="1" i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475"/>
            <a:ext cx="9144000" cy="68425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85723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571472" y="785794"/>
            <a:ext cx="8072494" cy="350046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928670"/>
            <a:ext cx="721523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ЗУПИНКА “ПАТРІОТ”</a:t>
            </a:r>
            <a:endParaRPr lang="uk-UA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00100" y="4500570"/>
            <a:ext cx="3071834" cy="1785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1142976" y="492919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__ кабінет</a:t>
            </a:r>
            <a:endParaRPr lang="uk-UA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475"/>
            <a:ext cx="9144000" cy="68425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85723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571472" y="785794"/>
            <a:ext cx="8072494" cy="35004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2867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ЗУПИНКА “РЕСТАВРАТОР”</a:t>
            </a:r>
            <a:endParaRPr lang="uk-UA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00100" y="4500570"/>
            <a:ext cx="3071834" cy="17859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1142976" y="492919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__ кабінет</a:t>
            </a:r>
            <a:endParaRPr lang="uk-UA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475"/>
            <a:ext cx="9144000" cy="68425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85723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6" name="Округлений прямокутник 5"/>
          <p:cNvSpPr/>
          <p:nvPr/>
        </p:nvSpPr>
        <p:spPr>
          <a:xfrm>
            <a:off x="571472" y="785794"/>
            <a:ext cx="8072494" cy="35004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928670"/>
            <a:ext cx="878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ЗУПИНКА </a:t>
            </a:r>
            <a:r>
              <a:rPr lang="uk-UA" sz="8000" b="1" i="1" dirty="0" smtClean="0">
                <a:latin typeface="Times New Roman" pitchFamily="18" charset="0"/>
                <a:cs typeface="Times New Roman" pitchFamily="18" charset="0"/>
              </a:rPr>
              <a:t>“ПРИРОДОЛЮБ”</a:t>
            </a:r>
            <a:endParaRPr lang="uk-UA" sz="8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00100" y="4500570"/>
            <a:ext cx="3071834" cy="17859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1142976" y="492919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__ кабінет</a:t>
            </a:r>
            <a:endParaRPr lang="uk-UA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475"/>
            <a:ext cx="9144000" cy="68425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85723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6" name="Округлений прямокутник 5"/>
          <p:cNvSpPr/>
          <p:nvPr/>
        </p:nvSpPr>
        <p:spPr>
          <a:xfrm>
            <a:off x="500034" y="571480"/>
            <a:ext cx="8072494" cy="38576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428604"/>
            <a:ext cx="72152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ЗУПИНКА </a:t>
            </a:r>
            <a:r>
              <a:rPr lang="uk-UA" sz="8800" b="1" i="1" dirty="0" err="1" smtClean="0">
                <a:latin typeface="Times New Roman" pitchFamily="18" charset="0"/>
                <a:cs typeface="Times New Roman" pitchFamily="18" charset="0"/>
              </a:rPr>
              <a:t>“Сувенір</a:t>
            </a:r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 із </a:t>
            </a:r>
            <a:r>
              <a:rPr lang="uk-UA" sz="8800" b="1" i="1" dirty="0" err="1" smtClean="0">
                <a:latin typeface="Times New Roman" pitchFamily="18" charset="0"/>
                <a:cs typeface="Times New Roman" pitchFamily="18" charset="0"/>
              </a:rPr>
              <a:t>закордону”</a:t>
            </a:r>
            <a:endParaRPr lang="uk-UA" sz="8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00100" y="4500570"/>
            <a:ext cx="3071834" cy="17859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1142976" y="492919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__ кабінет</a:t>
            </a:r>
            <a:endParaRPr lang="uk-UA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475"/>
            <a:ext cx="9144000" cy="68425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85723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6" name="Округлений прямокутник 5"/>
          <p:cNvSpPr/>
          <p:nvPr/>
        </p:nvSpPr>
        <p:spPr>
          <a:xfrm>
            <a:off x="571472" y="785794"/>
            <a:ext cx="8072494" cy="350046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714356"/>
            <a:ext cx="85011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8800" b="1" i="1" dirty="0" smtClean="0">
                <a:latin typeface="Times New Roman" pitchFamily="18" charset="0"/>
                <a:cs typeface="Times New Roman" pitchFamily="18" charset="0"/>
              </a:rPr>
              <a:t>ЗУПИНКА </a:t>
            </a:r>
            <a:r>
              <a:rPr lang="uk-UA" sz="6600" b="1" i="1" dirty="0" smtClean="0">
                <a:latin typeface="Times New Roman" pitchFamily="18" charset="0"/>
                <a:cs typeface="Times New Roman" pitchFamily="18" charset="0"/>
              </a:rPr>
              <a:t>“ШИФРУВАЛЬНИК”</a:t>
            </a:r>
            <a:endParaRPr lang="uk-UA" sz="6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00100" y="4500570"/>
            <a:ext cx="3071834" cy="1785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1142976" y="492919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__ кабінет</a:t>
            </a:r>
            <a:endParaRPr lang="uk-UA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285720" y="0"/>
            <a:ext cx="8572560" cy="92867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571472" y="14285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/>
              <a:t>СУВЕНІР ІЗ ЗАКОРДОНУ</a:t>
            </a:r>
            <a:endParaRPr lang="uk-UA" sz="36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1142984"/>
            <a:ext cx="87154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Ви приїхали із закордонної подорожі і привезли своїм рідним і друзям сувеніри.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Завдання: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перевести ціни у гривні і порахувати суму всієї покупки.</a:t>
            </a:r>
          </a:p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EUR = 29.50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1 USD = 27.50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Магніт – 1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EUR</a:t>
            </a:r>
            <a:endParaRPr lang="uk-UA" sz="3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Чашка – 2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USD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9" name="Picture 7" descr="D:\квест\ku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286256"/>
            <a:ext cx="3143244" cy="1796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361</Words>
  <Application>Microsoft Office PowerPoint</Application>
  <PresentationFormat>Екран (4:3)</PresentationFormat>
  <Paragraphs>110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Звуки 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</dc:creator>
  <cp:lastModifiedBy>Windows</cp:lastModifiedBy>
  <cp:revision>24</cp:revision>
  <dcterms:created xsi:type="dcterms:W3CDTF">2018-12-09T09:51:06Z</dcterms:created>
  <dcterms:modified xsi:type="dcterms:W3CDTF">2018-12-09T16:36:03Z</dcterms:modified>
</cp:coreProperties>
</file>