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6A538-B96F-443A-AB09-4122B37FDF0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365D7-4AD6-4129-A7DD-9326354D3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1.jpeg"/><Relationship Id="rId7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gif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gif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6" name="AutoShape 2" descr="Картинки по запросу фон для презентации географ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357290" y="214290"/>
            <a:ext cx="552285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ЗАХОПЛЮЮЧА</a:t>
            </a:r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НАВКОЛОСВІТНЯ</a:t>
            </a:r>
            <a:endParaRPr lang="ru-RU" sz="5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ПОДОРОЖ У СВІТ </a:t>
            </a:r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Прекрасного!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278" name="Picture 1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786190"/>
            <a:ext cx="4572000" cy="2876551"/>
          </a:xfrm>
          <a:prstGeom prst="rect">
            <a:avLst/>
          </a:prstGeom>
          <a:noFill/>
        </p:spPr>
      </p:pic>
      <p:pic>
        <p:nvPicPr>
          <p:cNvPr id="26626" name="Picture 2" descr="Картинки по запросу самолетик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500042"/>
            <a:ext cx="1219200" cy="12192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Картинки по запросу робинзон круз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85926"/>
            <a:ext cx="7215238" cy="46434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08" y="500042"/>
            <a:ext cx="4788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Робінзон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Крузо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5a2586ab3339b038248b45ab-1136-85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5a2586ab3339b038248b45ab-1136-85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857364"/>
            <a:ext cx="6715172" cy="47863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00100" y="571480"/>
            <a:ext cx="50832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Райдужні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гори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6386" name="Picture 2" descr="Картинки по запросу радуга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14290"/>
            <a:ext cx="2286000" cy="30384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мраморная пещера чи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357298"/>
            <a:ext cx="7072362" cy="50720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57356" y="285728"/>
            <a:ext cx="6024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Мармурова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печера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Картинки по запросу антарктида и пингви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71546"/>
            <a:ext cx="7000924" cy="5357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214290"/>
            <a:ext cx="3706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Антарктида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4338" name="Picture 2" descr="Картинки по запросу пингвин анимация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214290"/>
            <a:ext cx="2286000" cy="30861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Картинки по запросу пирамиды антарктид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71612"/>
            <a:ext cx="7072362" cy="52863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357166"/>
            <a:ext cx="6676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Піраміди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Антарктиди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nde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3063081"/>
            <a:ext cx="2857500" cy="1600200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0" name="AutoShape 2" descr="Картинки по запросу кенгу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Картинки по запросу кенгу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Картинки по запросу кенгу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Картинки по запросу кенгу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8" name="AutoShape 10" descr="Картинки по запросу птичка кив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index 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24" y="4452933"/>
            <a:ext cx="3714776" cy="2405067"/>
          </a:xfrm>
          <a:prstGeom prst="rect">
            <a:avLst/>
          </a:prstGeom>
        </p:spPr>
      </p:pic>
      <p:sp>
        <p:nvSpPr>
          <p:cNvPr id="27660" name="AutoShape 12" descr="Картинки по запросу коал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index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0"/>
            <a:ext cx="2214546" cy="2000240"/>
          </a:xfrm>
          <a:prstGeom prst="rect">
            <a:avLst/>
          </a:prstGeom>
        </p:spPr>
      </p:pic>
      <p:pic>
        <p:nvPicPr>
          <p:cNvPr id="27662" name="Picture 14" descr="Картинки по запросу кролики в австрал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14794"/>
            <a:ext cx="5429256" cy="264320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571604" y="0"/>
            <a:ext cx="3098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Австралія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290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684338"/>
            <a:ext cx="6276975" cy="3514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 descr="Картинки по запросу АВСТРАЛ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785794"/>
            <a:ext cx="5500726" cy="3714776"/>
          </a:xfrm>
          <a:prstGeom prst="rect">
            <a:avLst/>
          </a:prstGeom>
          <a:noFill/>
        </p:spPr>
      </p:pic>
      <p:pic>
        <p:nvPicPr>
          <p:cNvPr id="12292" name="Picture 4" descr="Картинки по запросу КЕНГУРУ ПРЫГАЕТ АНИМАЦИЯ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2000240"/>
            <a:ext cx="3643306" cy="25622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ea7440afa1497d8e82447afa312a6229942973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dea7440afa1497d8e82447afa312a6229942973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928670"/>
            <a:ext cx="8072462" cy="59293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3108" y="0"/>
            <a:ext cx="4562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’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амяна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хвиля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9610187471_f37ed7907e_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837928"/>
            <a:ext cx="8229600" cy="4050506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29610187471_f37ed7907e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357437"/>
            <a:ext cx="8286808" cy="45005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14414" y="214290"/>
            <a:ext cx="72026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Відкриття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Магелланом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Філіппінських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островів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Шоколадные-холмы-на-Филипинна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58440" y="2704941"/>
            <a:ext cx="3627120" cy="2316480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Шоколадные-холмы-на-Филипинна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4422"/>
            <a:ext cx="5357818" cy="3214710"/>
          </a:xfrm>
          <a:prstGeom prst="rect">
            <a:avLst/>
          </a:prstGeom>
        </p:spPr>
      </p:pic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7125" y="3933824"/>
            <a:ext cx="5476875" cy="29241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43042" y="214290"/>
            <a:ext cx="6876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Шоколадні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пагорби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6" name="Picture 2" descr="Картинки по запросу саха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43274"/>
            <a:ext cx="4643438" cy="3514726"/>
          </a:xfrm>
          <a:prstGeom prst="rect">
            <a:avLst/>
          </a:prstGeom>
          <a:noFill/>
        </p:spPr>
      </p:pic>
      <p:pic>
        <p:nvPicPr>
          <p:cNvPr id="31748" name="Picture 4" descr="Картинки по запросу пирами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357563"/>
            <a:ext cx="4572000" cy="3500438"/>
          </a:xfrm>
          <a:prstGeom prst="rect">
            <a:avLst/>
          </a:prstGeom>
          <a:noFill/>
        </p:spPr>
      </p:pic>
      <p:pic>
        <p:nvPicPr>
          <p:cNvPr id="31750" name="Picture 6" descr="Картинки по запросу африканские саванн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9275" y="0"/>
            <a:ext cx="3514725" cy="335756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00232" y="-285776"/>
            <a:ext cx="32384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Африка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19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714356"/>
            <a:ext cx="4572032" cy="26431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ndex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8500" y="3005931"/>
            <a:ext cx="2667000" cy="1714500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214290"/>
            <a:ext cx="3498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Швейцарія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602" name="AutoShape 2" descr="Картинки по запросу швейцар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index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00108"/>
            <a:ext cx="6000792" cy="4643470"/>
          </a:xfrm>
          <a:prstGeom prst="rect">
            <a:avLst/>
          </a:prstGeom>
        </p:spPr>
      </p:pic>
      <p:pic>
        <p:nvPicPr>
          <p:cNvPr id="25604" name="Picture 4" descr="Картинки по запросу швейцария БАН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286256"/>
            <a:ext cx="2643174" cy="1800214"/>
          </a:xfrm>
          <a:prstGeom prst="rect">
            <a:avLst/>
          </a:prstGeom>
          <a:noFill/>
        </p:spPr>
      </p:pic>
      <p:pic>
        <p:nvPicPr>
          <p:cNvPr id="25606" name="Picture 6" descr="Картинки по запросу швейцария час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3116"/>
            <a:ext cx="2257425" cy="2028826"/>
          </a:xfrm>
          <a:prstGeom prst="rect">
            <a:avLst/>
          </a:prstGeom>
          <a:noFill/>
        </p:spPr>
      </p:pic>
      <p:pic>
        <p:nvPicPr>
          <p:cNvPr id="25608" name="Picture 8" descr="Картинки по запросу швейцария СЫР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357166"/>
            <a:ext cx="2628900" cy="1743076"/>
          </a:xfrm>
          <a:prstGeom prst="rect">
            <a:avLst/>
          </a:prstGeom>
          <a:noFill/>
        </p:spPr>
      </p:pic>
      <p:sp>
        <p:nvSpPr>
          <p:cNvPr id="25610" name="AutoShape 10" descr="Картинки по запросу швейцария ШОКОЛА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2" name="Picture 12" descr="Картинки по запросу швейцария ШОКОЛАД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4929198"/>
            <a:ext cx="2592639" cy="17144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2" name="Picture 4" descr="Картинки по запросу африканский рифтовая дол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343274"/>
            <a:ext cx="4500562" cy="3514726"/>
          </a:xfrm>
          <a:prstGeom prst="rect">
            <a:avLst/>
          </a:prstGeom>
          <a:noFill/>
        </p:spPr>
      </p:pic>
      <p:pic>
        <p:nvPicPr>
          <p:cNvPr id="32774" name="Picture 6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57298"/>
            <a:ext cx="4695825" cy="35147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57224" y="0"/>
            <a:ext cx="576439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Африканська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рифтова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долина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0"/>
            <a:ext cx="2428860" cy="35147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09999"/>
            <a:ext cx="5572132" cy="3048001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роксола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9575" y="642918"/>
            <a:ext cx="4924425" cy="35147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500042"/>
            <a:ext cx="40268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Туреччина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18" name="Picture 2" descr="Картинки по запросу памуккал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143248"/>
            <a:ext cx="5219700" cy="3514726"/>
          </a:xfrm>
          <a:prstGeom prst="rect">
            <a:avLst/>
          </a:prstGeom>
          <a:noFill/>
        </p:spPr>
      </p:pic>
      <p:sp>
        <p:nvSpPr>
          <p:cNvPr id="34820" name="AutoShape 4" descr="Картинки по запросу памукка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2" name="Picture 6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4357686" cy="41434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571480"/>
            <a:ext cx="3856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Памуккале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Картинки по запросу пещера оптимистическа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4781550" cy="3514726"/>
          </a:xfrm>
          <a:prstGeom prst="rect">
            <a:avLst/>
          </a:prstGeom>
          <a:noFill/>
        </p:spPr>
      </p:pic>
      <p:pic>
        <p:nvPicPr>
          <p:cNvPr id="35844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7700" y="1000108"/>
            <a:ext cx="4686300" cy="35147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214290"/>
            <a:ext cx="43476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Оптимістична</a:t>
            </a:r>
            <a:endParaRPr lang="ru-RU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4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печера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8" name="Picture 2" descr="Картинки по запросу летучие мыши анимаци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714488"/>
            <a:ext cx="1590675" cy="1323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ndex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2312" y="2991644"/>
            <a:ext cx="2619375" cy="1743075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Картинки по запросу карадаг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4686300" cy="3514726"/>
          </a:xfrm>
          <a:prstGeom prst="rect">
            <a:avLst/>
          </a:prstGeom>
          <a:noFill/>
        </p:spPr>
      </p:pic>
      <p:sp>
        <p:nvSpPr>
          <p:cNvPr id="36870" name="AutoShape 6" descr="Картинки по запросу карадаг золотые воро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2" name="AutoShape 8" descr="Картинки по запросу карадаг золотые ворот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index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428868"/>
            <a:ext cx="4143372" cy="335758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57488" y="500042"/>
            <a:ext cx="2616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Карадаг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0"/>
            <a:ext cx="2286000" cy="24288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0232" y="714356"/>
            <a:ext cx="62330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Домашнє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завдання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857364"/>
            <a:ext cx="819403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Опрацювати</a:t>
            </a:r>
            <a:r>
              <a:rPr lang="ru-RU" sz="3200" dirty="0" smtClean="0"/>
              <a:t> </a:t>
            </a:r>
            <a:r>
              <a:rPr lang="ru-RU" sz="3200" dirty="0" smtClean="0"/>
              <a:t>пр. </a:t>
            </a:r>
            <a:r>
              <a:rPr lang="ru-RU" sz="3200" dirty="0" smtClean="0"/>
              <a:t>28</a:t>
            </a:r>
            <a:endParaRPr lang="ru-RU" sz="3200" dirty="0" smtClean="0"/>
          </a:p>
          <a:p>
            <a:r>
              <a:rPr lang="ru-RU" sz="3200" dirty="0" err="1" smtClean="0"/>
              <a:t>Порахувати</a:t>
            </a:r>
            <a:r>
              <a:rPr lang="ru-RU" sz="3200" dirty="0" smtClean="0"/>
              <a:t> за </a:t>
            </a:r>
            <a:r>
              <a:rPr lang="ru-RU" sz="3200" dirty="0" err="1" smtClean="0"/>
              <a:t>допомогою</a:t>
            </a:r>
            <a:r>
              <a:rPr lang="ru-RU" sz="3200" dirty="0" smtClean="0"/>
              <a:t> масштабу, яку</a:t>
            </a:r>
            <a:endParaRPr lang="ru-RU" sz="3200" dirty="0" smtClean="0"/>
          </a:p>
          <a:p>
            <a:r>
              <a:rPr lang="ru-RU" sz="3200" dirty="0" err="1" smtClean="0"/>
              <a:t>відстань</a:t>
            </a:r>
            <a:r>
              <a:rPr lang="ru-RU" sz="3200" dirty="0" smtClean="0"/>
              <a:t> ми </a:t>
            </a:r>
            <a:r>
              <a:rPr lang="ru-RU" sz="3200" dirty="0" err="1" smtClean="0"/>
              <a:t>пройшли</a:t>
            </a:r>
            <a:r>
              <a:rPr lang="ru-RU" sz="3200" dirty="0" smtClean="0"/>
              <a:t> </a:t>
            </a:r>
            <a:r>
              <a:rPr lang="ru-RU" sz="3200" dirty="0" err="1" smtClean="0"/>
              <a:t>під</a:t>
            </a:r>
            <a:r>
              <a:rPr lang="ru-RU" sz="3200" dirty="0" smtClean="0"/>
              <a:t> час </a:t>
            </a:r>
            <a:r>
              <a:rPr lang="ru-RU" sz="3200" dirty="0" err="1" smtClean="0"/>
              <a:t>нашої</a:t>
            </a:r>
            <a:r>
              <a:rPr lang="ru-RU" sz="3200" dirty="0" smtClean="0"/>
              <a:t> </a:t>
            </a:r>
            <a:r>
              <a:rPr lang="ru-RU" sz="3200" dirty="0" err="1" smtClean="0"/>
              <a:t>подорожі</a:t>
            </a:r>
            <a:r>
              <a:rPr lang="ru-RU" sz="3200" dirty="0" smtClean="0"/>
              <a:t>.</a:t>
            </a:r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err="1" smtClean="0"/>
              <a:t>Створити</a:t>
            </a:r>
            <a:r>
              <a:rPr lang="ru-RU" sz="3200" dirty="0" smtClean="0"/>
              <a:t> </a:t>
            </a:r>
            <a:r>
              <a:rPr lang="ru-RU" sz="3200" dirty="0" err="1" smtClean="0"/>
              <a:t>макети</a:t>
            </a:r>
            <a:r>
              <a:rPr lang="ru-RU" sz="3200" dirty="0" smtClean="0"/>
              <a:t> </a:t>
            </a:r>
            <a:r>
              <a:rPr lang="ru-RU" sz="3200" dirty="0" err="1" smtClean="0"/>
              <a:t>своїх</a:t>
            </a:r>
            <a:r>
              <a:rPr lang="ru-RU" sz="3200" dirty="0" smtClean="0"/>
              <a:t> </a:t>
            </a:r>
            <a:r>
              <a:rPr lang="ru-RU" sz="3200" dirty="0" err="1" smtClean="0"/>
              <a:t>уникальних</a:t>
            </a:r>
            <a:r>
              <a:rPr lang="ru-RU" sz="3200" dirty="0" smtClean="0"/>
              <a:t> </a:t>
            </a:r>
            <a:r>
              <a:rPr lang="ru-RU" sz="3200" dirty="0" smtClean="0"/>
              <a:t>форм </a:t>
            </a:r>
          </a:p>
          <a:p>
            <a:r>
              <a:rPr lang="ru-RU" sz="3200" dirty="0" err="1" smtClean="0"/>
              <a:t>рельєфу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428596" y="3857628"/>
            <a:ext cx="428628" cy="4286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57158" y="192880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357158" y="250030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71480"/>
            <a:ext cx="698941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Наша планета прекрасна!</a:t>
            </a:r>
          </a:p>
          <a:p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Її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світ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надзвичайно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багатий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4400" b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рекрасний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та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неосяжний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!</a:t>
            </a:r>
            <a:r>
              <a:rPr lang="ru-RU" sz="4400" dirty="0" smtClean="0"/>
              <a:t> 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7892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643182"/>
            <a:ext cx="7858180" cy="4214818"/>
          </a:xfrm>
          <a:prstGeom prst="rect">
            <a:avLst/>
          </a:prstGeom>
          <a:noFill/>
        </p:spPr>
      </p:pic>
      <p:pic>
        <p:nvPicPr>
          <p:cNvPr id="102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214290"/>
            <a:ext cx="2047875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071546"/>
            <a:ext cx="6929486" cy="49434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57422" y="214290"/>
            <a:ext cx="3803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Маттерхорн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457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14290"/>
            <a:ext cx="2357422" cy="21431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Картинки по запросу маттерхорн весн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7858180" cy="50006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214290"/>
            <a:ext cx="6212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Маттерхорн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весною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355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500438"/>
            <a:ext cx="2500330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6072230" cy="46434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0"/>
            <a:ext cx="79305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Доколумбівська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Північна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Америка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2530" name="Picture 2" descr="Картинки по запросу КУКУРУЗА СЕВЕРНАЯ АМЕРИ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714356"/>
            <a:ext cx="2247900" cy="2500330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КАРТОФЕЛЬ СЕВЕРНАЯ АМЕРИ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214686"/>
            <a:ext cx="2571750" cy="1685926"/>
          </a:xfrm>
          <a:prstGeom prst="rect">
            <a:avLst/>
          </a:prstGeom>
          <a:noFill/>
        </p:spPr>
      </p:pic>
      <p:pic>
        <p:nvPicPr>
          <p:cNvPr id="22534" name="Picture 6" descr="Картинки по запросу КАКАО БОБЫ СЕВЕРНАЯ АМЕРИ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4580" y="4907040"/>
            <a:ext cx="3119420" cy="19509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200px-Devils_Tower_CRO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1200px-Devils_Tower_CR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85860"/>
            <a:ext cx="7000924" cy="52625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57422" y="285728"/>
            <a:ext cx="3992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Девілс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Тауер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Картинки по запросу большой кань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000108"/>
            <a:ext cx="6786610" cy="5214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14546" y="0"/>
            <a:ext cx="5613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Великий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каньон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24592-melisent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7686" y="1600200"/>
            <a:ext cx="5648628" cy="4525963"/>
          </a:xfrm>
        </p:spPr>
      </p:pic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124592-melisen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9485"/>
            <a:ext cx="5167322" cy="3338515"/>
          </a:xfrm>
          <a:prstGeom prst="rect">
            <a:avLst/>
          </a:prstGeom>
        </p:spPr>
      </p:pic>
      <p:pic>
        <p:nvPicPr>
          <p:cNvPr id="20482" name="Picture 2" descr="Картинки по запросу большой каньо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408623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85728"/>
            <a:ext cx="345318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Каньйон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</a:p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ізний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час </a:t>
            </a:r>
          </a:p>
          <a:p>
            <a:pPr algn="ctr"/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доби</a:t>
            </a:r>
            <a:endParaRPr lang="ru-RU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Картинки по запросу фон для презентации мо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Картинки по запросу атака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43380"/>
            <a:ext cx="4286248" cy="2714620"/>
          </a:xfrm>
          <a:prstGeom prst="rect">
            <a:avLst/>
          </a:prstGeom>
          <a:noFill/>
        </p:spPr>
      </p:pic>
      <p:pic>
        <p:nvPicPr>
          <p:cNvPr id="21508" name="Picture 4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5300" y="4200530"/>
            <a:ext cx="4838700" cy="2657470"/>
          </a:xfrm>
          <a:prstGeom prst="rect">
            <a:avLst/>
          </a:prstGeom>
          <a:noFill/>
        </p:spPr>
      </p:pic>
      <p:pic>
        <p:nvPicPr>
          <p:cNvPr id="21510" name="Picture 6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00174"/>
            <a:ext cx="4286248" cy="2728908"/>
          </a:xfrm>
          <a:prstGeom prst="rect">
            <a:avLst/>
          </a:prstGeom>
          <a:noFill/>
        </p:spPr>
      </p:pic>
      <p:pic>
        <p:nvPicPr>
          <p:cNvPr id="21512" name="Picture 8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1500174"/>
            <a:ext cx="4857752" cy="26574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285728"/>
            <a:ext cx="6438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Південна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Америка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0"/>
            <a:ext cx="1857356" cy="17621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97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ОЛЕГ</cp:lastModifiedBy>
  <cp:revision>54</cp:revision>
  <dcterms:created xsi:type="dcterms:W3CDTF">2018-11-26T11:11:30Z</dcterms:created>
  <dcterms:modified xsi:type="dcterms:W3CDTF">2018-12-12T11:00:56Z</dcterms:modified>
</cp:coreProperties>
</file>